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  <p:sldId id="272" r:id="rId14"/>
    <p:sldId id="273" r:id="rId15"/>
    <p:sldId id="267" r:id="rId16"/>
    <p:sldId id="274" r:id="rId17"/>
    <p:sldId id="275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18%20in%20CEBAF%20gun%20Hinge%20anode%20ti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18%20in%20CEBAF%20gun%20Hinge%20anode%20ti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18%20in%20CEBAF%20gun%20Hinge%20anode%20ti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18%20in%20CEBAF%20gun%20Hinge%20anode%20ti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18%20in%20CEBAF%20gun%20Hinge%20anode%20ti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18%20in%20CEBAF%20gun%20Hinge%20anode%20ti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AVGy!$B$1:$B$2</c:f>
              <c:strCache>
                <c:ptCount val="2"/>
                <c:pt idx="0">
                  <c:v>0 deg</c:v>
                </c:pt>
                <c:pt idx="1">
                  <c:v>Avg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AVGy!$B$3:$B$870</c:f>
              <c:numCache>
                <c:formatCode>0.00E+00</c:formatCode>
                <c:ptCount val="868"/>
                <c:pt idx="0">
                  <c:v>-2.7902509343295699E-7</c:v>
                </c:pt>
                <c:pt idx="1">
                  <c:v>-6.1578605718554503E-7</c:v>
                </c:pt>
                <c:pt idx="2">
                  <c:v>-1.1330512032567E-6</c:v>
                </c:pt>
                <c:pt idx="3">
                  <c:v>-1.5055552051764E-6</c:v>
                </c:pt>
                <c:pt idx="4">
                  <c:v>-1.9426952481583898E-6</c:v>
                </c:pt>
                <c:pt idx="5">
                  <c:v>-2.24088087340457E-6</c:v>
                </c:pt>
                <c:pt idx="6">
                  <c:v>-2.4829783618483699E-6</c:v>
                </c:pt>
                <c:pt idx="7">
                  <c:v>-2.44505360297823E-6</c:v>
                </c:pt>
                <c:pt idx="8">
                  <c:v>-2.9903568151519898E-6</c:v>
                </c:pt>
                <c:pt idx="9">
                  <c:v>-3.58856597839986E-6</c:v>
                </c:pt>
                <c:pt idx="10">
                  <c:v>-3.8530692067259097E-6</c:v>
                </c:pt>
                <c:pt idx="11">
                  <c:v>-4.0616459757597299E-6</c:v>
                </c:pt>
                <c:pt idx="12">
                  <c:v>-4.4293801736994801E-6</c:v>
                </c:pt>
                <c:pt idx="13">
                  <c:v>-5.0641978096705898E-6</c:v>
                </c:pt>
                <c:pt idx="14">
                  <c:v>-5.5010078462566199E-6</c:v>
                </c:pt>
                <c:pt idx="15">
                  <c:v>-6.5658745500449498E-6</c:v>
                </c:pt>
                <c:pt idx="16">
                  <c:v>-7.2732938165869404E-6</c:v>
                </c:pt>
                <c:pt idx="17">
                  <c:v>-7.6478308404248996E-6</c:v>
                </c:pt>
                <c:pt idx="18">
                  <c:v>-8.1705033240209502E-6</c:v>
                </c:pt>
                <c:pt idx="19">
                  <c:v>-9.0207391306339493E-6</c:v>
                </c:pt>
                <c:pt idx="20">
                  <c:v>-8.8481262147819906E-6</c:v>
                </c:pt>
                <c:pt idx="21">
                  <c:v>-9.2015579871475001E-6</c:v>
                </c:pt>
                <c:pt idx="22">
                  <c:v>-9.5034265024509393E-6</c:v>
                </c:pt>
                <c:pt idx="23">
                  <c:v>-1.0527777477282799E-5</c:v>
                </c:pt>
                <c:pt idx="24">
                  <c:v>-1.13659460864884E-5</c:v>
                </c:pt>
                <c:pt idx="25">
                  <c:v>-1.25985821002386E-5</c:v>
                </c:pt>
                <c:pt idx="26">
                  <c:v>-1.3180996408524701E-5</c:v>
                </c:pt>
                <c:pt idx="27">
                  <c:v>-1.5061639756162201E-5</c:v>
                </c:pt>
                <c:pt idx="28">
                  <c:v>-1.6162949018267598E-5</c:v>
                </c:pt>
                <c:pt idx="29">
                  <c:v>-1.7251957052355299E-5</c:v>
                </c:pt>
                <c:pt idx="30">
                  <c:v>-1.9024282060734201E-5</c:v>
                </c:pt>
                <c:pt idx="31">
                  <c:v>-2.1037381641247202E-5</c:v>
                </c:pt>
                <c:pt idx="32">
                  <c:v>-2.23294763860435E-5</c:v>
                </c:pt>
                <c:pt idx="33">
                  <c:v>-2.4117894163675299E-5</c:v>
                </c:pt>
                <c:pt idx="34">
                  <c:v>-2.6376294009759799E-5</c:v>
                </c:pt>
                <c:pt idx="35">
                  <c:v>-2.86432544165126E-5</c:v>
                </c:pt>
                <c:pt idx="36">
                  <c:v>-3.07621420658687E-5</c:v>
                </c:pt>
                <c:pt idx="37">
                  <c:v>-3.3188647953641101E-5</c:v>
                </c:pt>
                <c:pt idx="38">
                  <c:v>-3.5887953604716598E-5</c:v>
                </c:pt>
                <c:pt idx="39">
                  <c:v>-3.8337631489253903E-5</c:v>
                </c:pt>
                <c:pt idx="40">
                  <c:v>-4.14865193239078E-5</c:v>
                </c:pt>
                <c:pt idx="41">
                  <c:v>-4.46373453545341E-5</c:v>
                </c:pt>
                <c:pt idx="42">
                  <c:v>-4.79377649524615E-5</c:v>
                </c:pt>
                <c:pt idx="43">
                  <c:v>-5.1216117779110797E-5</c:v>
                </c:pt>
                <c:pt idx="44">
                  <c:v>-5.4514197109775198E-5</c:v>
                </c:pt>
                <c:pt idx="45">
                  <c:v>-5.8019039210688998E-5</c:v>
                </c:pt>
                <c:pt idx="46">
                  <c:v>-6.1523741366297603E-5</c:v>
                </c:pt>
                <c:pt idx="47">
                  <c:v>-6.5746118070313296E-5</c:v>
                </c:pt>
                <c:pt idx="48">
                  <c:v>-6.9578800132417303E-5</c:v>
                </c:pt>
                <c:pt idx="49">
                  <c:v>-7.3834915927293305E-5</c:v>
                </c:pt>
                <c:pt idx="50">
                  <c:v>-7.81943299270241E-5</c:v>
                </c:pt>
                <c:pt idx="51">
                  <c:v>-8.2939391446280799E-5</c:v>
                </c:pt>
                <c:pt idx="52">
                  <c:v>-8.7788588726599298E-5</c:v>
                </c:pt>
                <c:pt idx="53">
                  <c:v>-9.2663621903713006E-5</c:v>
                </c:pt>
                <c:pt idx="54">
                  <c:v>-9.8143131463225301E-5</c:v>
                </c:pt>
                <c:pt idx="55">
                  <c:v>-1.03596297198665E-4</c:v>
                </c:pt>
                <c:pt idx="56">
                  <c:v>-1.09660279425676E-4</c:v>
                </c:pt>
                <c:pt idx="57">
                  <c:v>-1.15423769156306E-4</c:v>
                </c:pt>
                <c:pt idx="58">
                  <c:v>-1.2192632510836101E-4</c:v>
                </c:pt>
                <c:pt idx="59">
                  <c:v>-1.2896706152805599E-4</c:v>
                </c:pt>
                <c:pt idx="60">
                  <c:v>-1.35728777369853E-4</c:v>
                </c:pt>
                <c:pt idx="61">
                  <c:v>-1.4223552734343701E-4</c:v>
                </c:pt>
                <c:pt idx="62">
                  <c:v>-1.4896670413310799E-4</c:v>
                </c:pt>
                <c:pt idx="63">
                  <c:v>-1.5590803884014701E-4</c:v>
                </c:pt>
                <c:pt idx="64">
                  <c:v>-1.6296526543229501E-4</c:v>
                </c:pt>
                <c:pt idx="65">
                  <c:v>-1.7021531672790601E-4</c:v>
                </c:pt>
                <c:pt idx="66">
                  <c:v>-1.7761834815780201E-4</c:v>
                </c:pt>
                <c:pt idx="67">
                  <c:v>-1.85469907448292E-4</c:v>
                </c:pt>
                <c:pt idx="68">
                  <c:v>-1.93293026597283E-4</c:v>
                </c:pt>
                <c:pt idx="69">
                  <c:v>-2.0200496941723899E-4</c:v>
                </c:pt>
                <c:pt idx="70">
                  <c:v>-2.1033684285953901E-4</c:v>
                </c:pt>
                <c:pt idx="71">
                  <c:v>-2.19218701105156E-4</c:v>
                </c:pt>
                <c:pt idx="72">
                  <c:v>-2.2776257145636799E-4</c:v>
                </c:pt>
                <c:pt idx="73">
                  <c:v>-2.3656724309281099E-4</c:v>
                </c:pt>
                <c:pt idx="74">
                  <c:v>-2.4556347015425198E-4</c:v>
                </c:pt>
                <c:pt idx="75">
                  <c:v>-2.55034944590588E-4</c:v>
                </c:pt>
                <c:pt idx="76">
                  <c:v>-2.6496393868347698E-4</c:v>
                </c:pt>
                <c:pt idx="77">
                  <c:v>-2.7432069651870501E-4</c:v>
                </c:pt>
                <c:pt idx="78">
                  <c:v>-2.8400051793184701E-4</c:v>
                </c:pt>
                <c:pt idx="79">
                  <c:v>-2.9421954604859401E-4</c:v>
                </c:pt>
                <c:pt idx="80">
                  <c:v>-3.0462600921756102E-4</c:v>
                </c:pt>
                <c:pt idx="81">
                  <c:v>-3.15235583742789E-4</c:v>
                </c:pt>
                <c:pt idx="82">
                  <c:v>-3.2594757048792002E-4</c:v>
                </c:pt>
                <c:pt idx="83">
                  <c:v>-3.3616672868838301E-4</c:v>
                </c:pt>
                <c:pt idx="84">
                  <c:v>-3.4654380751345502E-4</c:v>
                </c:pt>
                <c:pt idx="85">
                  <c:v>-3.5731219049023598E-4</c:v>
                </c:pt>
                <c:pt idx="86">
                  <c:v>-3.6813334517818701E-4</c:v>
                </c:pt>
                <c:pt idx="87">
                  <c:v>-3.7968271229990802E-4</c:v>
                </c:pt>
                <c:pt idx="88">
                  <c:v>-3.9062651153258998E-4</c:v>
                </c:pt>
                <c:pt idx="89">
                  <c:v>-4.0282150532447198E-4</c:v>
                </c:pt>
                <c:pt idx="90">
                  <c:v>-4.1422222627920501E-4</c:v>
                </c:pt>
                <c:pt idx="91">
                  <c:v>-4.2682716671379301E-4</c:v>
                </c:pt>
                <c:pt idx="92">
                  <c:v>-4.3857796102103299E-4</c:v>
                </c:pt>
                <c:pt idx="93">
                  <c:v>-4.5042614477467199E-4</c:v>
                </c:pt>
                <c:pt idx="94">
                  <c:v>-4.6225664713905298E-4</c:v>
                </c:pt>
                <c:pt idx="95">
                  <c:v>-4.7421997947792098E-4</c:v>
                </c:pt>
                <c:pt idx="96">
                  <c:v>-4.8686609914594397E-4</c:v>
                </c:pt>
                <c:pt idx="97">
                  <c:v>-4.9941364223081203E-4</c:v>
                </c:pt>
                <c:pt idx="98">
                  <c:v>-5.1184365117600396E-4</c:v>
                </c:pt>
                <c:pt idx="99">
                  <c:v>-5.2435681436578804E-4</c:v>
                </c:pt>
                <c:pt idx="100">
                  <c:v>-5.3674425073942805E-4</c:v>
                </c:pt>
                <c:pt idx="101">
                  <c:v>-5.4943892602285396E-4</c:v>
                </c:pt>
                <c:pt idx="102">
                  <c:v>-5.6269769622924702E-4</c:v>
                </c:pt>
                <c:pt idx="103">
                  <c:v>-5.7626705716556296E-4</c:v>
                </c:pt>
                <c:pt idx="104">
                  <c:v>-5.8896047545522199E-4</c:v>
                </c:pt>
                <c:pt idx="105">
                  <c:v>-6.0167913228038905E-4</c:v>
                </c:pt>
                <c:pt idx="106">
                  <c:v>-6.1491531897579896E-4</c:v>
                </c:pt>
                <c:pt idx="107">
                  <c:v>-6.28086467553494E-4</c:v>
                </c:pt>
                <c:pt idx="108">
                  <c:v>-6.4186151947990698E-4</c:v>
                </c:pt>
                <c:pt idx="109">
                  <c:v>-6.5521710569832004E-4</c:v>
                </c:pt>
                <c:pt idx="110">
                  <c:v>-6.6902201803635205E-4</c:v>
                </c:pt>
                <c:pt idx="111">
                  <c:v>-6.8235699334470896E-4</c:v>
                </c:pt>
                <c:pt idx="112">
                  <c:v>-6.9669090041181902E-4</c:v>
                </c:pt>
                <c:pt idx="113">
                  <c:v>-7.1092129724655202E-4</c:v>
                </c:pt>
                <c:pt idx="114">
                  <c:v>-7.2454891762076701E-4</c:v>
                </c:pt>
                <c:pt idx="115">
                  <c:v>-7.3806056258079501E-4</c:v>
                </c:pt>
                <c:pt idx="116">
                  <c:v>-7.5209004467229295E-4</c:v>
                </c:pt>
                <c:pt idx="117">
                  <c:v>-7.6570705367282304E-4</c:v>
                </c:pt>
                <c:pt idx="118">
                  <c:v>-7.7956203952980405E-4</c:v>
                </c:pt>
                <c:pt idx="119">
                  <c:v>-7.9302884338664501E-4</c:v>
                </c:pt>
                <c:pt idx="120">
                  <c:v>-8.0652082011103401E-4</c:v>
                </c:pt>
                <c:pt idx="121">
                  <c:v>-8.2012303717793995E-4</c:v>
                </c:pt>
                <c:pt idx="122">
                  <c:v>-8.33935312848392E-4</c:v>
                </c:pt>
                <c:pt idx="123">
                  <c:v>-8.4760583563231397E-4</c:v>
                </c:pt>
                <c:pt idx="124">
                  <c:v>-8.6178028652500102E-4</c:v>
                </c:pt>
                <c:pt idx="125">
                  <c:v>-8.7615895637110203E-4</c:v>
                </c:pt>
                <c:pt idx="126">
                  <c:v>-8.9066110391966601E-4</c:v>
                </c:pt>
                <c:pt idx="127">
                  <c:v>-9.0492228669402297E-4</c:v>
                </c:pt>
                <c:pt idx="128">
                  <c:v>-9.1946374467136095E-4</c:v>
                </c:pt>
                <c:pt idx="129">
                  <c:v>-9.3422619675125398E-4</c:v>
                </c:pt>
                <c:pt idx="130">
                  <c:v>-9.4886446784608403E-4</c:v>
                </c:pt>
                <c:pt idx="131">
                  <c:v>-9.6275628195927802E-4</c:v>
                </c:pt>
                <c:pt idx="132">
                  <c:v>-9.7704335724447091E-4</c:v>
                </c:pt>
                <c:pt idx="133">
                  <c:v>-9.9095301573014997E-4</c:v>
                </c:pt>
                <c:pt idx="134">
                  <c:v>-1.00532845869747E-3</c:v>
                </c:pt>
                <c:pt idx="135">
                  <c:v>-1.0194801903618501E-3</c:v>
                </c:pt>
                <c:pt idx="136">
                  <c:v>-1.0335822610094999E-3</c:v>
                </c:pt>
                <c:pt idx="137">
                  <c:v>-1.0480899066156099E-3</c:v>
                </c:pt>
                <c:pt idx="138">
                  <c:v>-1.0627684112088499E-3</c:v>
                </c:pt>
                <c:pt idx="139">
                  <c:v>-1.0775293556538001E-3</c:v>
                </c:pt>
                <c:pt idx="140">
                  <c:v>-1.0918167814354201E-3</c:v>
                </c:pt>
                <c:pt idx="141">
                  <c:v>-1.1063012961232399E-3</c:v>
                </c:pt>
                <c:pt idx="142">
                  <c:v>-1.12104196795259E-3</c:v>
                </c:pt>
                <c:pt idx="143">
                  <c:v>-1.1354563076165999E-3</c:v>
                </c:pt>
                <c:pt idx="144">
                  <c:v>-1.14950071260813E-3</c:v>
                </c:pt>
                <c:pt idx="145">
                  <c:v>-1.16455635569931E-3</c:v>
                </c:pt>
                <c:pt idx="146">
                  <c:v>-1.1787272767311799E-3</c:v>
                </c:pt>
                <c:pt idx="147">
                  <c:v>-1.19281810302449E-3</c:v>
                </c:pt>
                <c:pt idx="148">
                  <c:v>-1.2070973162841201E-3</c:v>
                </c:pt>
                <c:pt idx="149">
                  <c:v>-1.2212106445225E-3</c:v>
                </c:pt>
                <c:pt idx="150">
                  <c:v>-1.2362475109204301E-3</c:v>
                </c:pt>
                <c:pt idx="151">
                  <c:v>-1.2507768375922301E-3</c:v>
                </c:pt>
                <c:pt idx="152">
                  <c:v>-1.26523452155799E-3</c:v>
                </c:pt>
                <c:pt idx="153">
                  <c:v>-1.2798321259722E-3</c:v>
                </c:pt>
                <c:pt idx="154">
                  <c:v>-1.2943061385553699E-3</c:v>
                </c:pt>
                <c:pt idx="155">
                  <c:v>-1.3087719312524901E-3</c:v>
                </c:pt>
                <c:pt idx="156">
                  <c:v>-1.3231526958288099E-3</c:v>
                </c:pt>
                <c:pt idx="157">
                  <c:v>-1.3373659260728799E-3</c:v>
                </c:pt>
                <c:pt idx="158">
                  <c:v>-1.35225488044589E-3</c:v>
                </c:pt>
                <c:pt idx="159">
                  <c:v>-1.36648963403058E-3</c:v>
                </c:pt>
                <c:pt idx="160">
                  <c:v>-1.38073180763582E-3</c:v>
                </c:pt>
                <c:pt idx="161">
                  <c:v>-1.3953894041432199E-3</c:v>
                </c:pt>
                <c:pt idx="162">
                  <c:v>-1.41052945415109E-3</c:v>
                </c:pt>
                <c:pt idx="163">
                  <c:v>-1.4251007504045999E-3</c:v>
                </c:pt>
                <c:pt idx="164">
                  <c:v>-1.4400072402604199E-3</c:v>
                </c:pt>
                <c:pt idx="165">
                  <c:v>-1.4547074420535901E-3</c:v>
                </c:pt>
                <c:pt idx="166">
                  <c:v>-1.46901370261558E-3</c:v>
                </c:pt>
                <c:pt idx="167">
                  <c:v>-1.48413723569078E-3</c:v>
                </c:pt>
                <c:pt idx="168">
                  <c:v>-1.49870835171648E-3</c:v>
                </c:pt>
                <c:pt idx="169">
                  <c:v>-1.51358737343465E-3</c:v>
                </c:pt>
                <c:pt idx="170">
                  <c:v>-1.5281408473826999E-3</c:v>
                </c:pt>
                <c:pt idx="171">
                  <c:v>-1.54279807274776E-3</c:v>
                </c:pt>
                <c:pt idx="172">
                  <c:v>-1.55766563547427E-3</c:v>
                </c:pt>
                <c:pt idx="173">
                  <c:v>-1.5720408086268901E-3</c:v>
                </c:pt>
                <c:pt idx="174">
                  <c:v>-1.5877849090554701E-3</c:v>
                </c:pt>
                <c:pt idx="175">
                  <c:v>-1.6035067851971601E-3</c:v>
                </c:pt>
                <c:pt idx="176">
                  <c:v>-1.6185009553157099E-3</c:v>
                </c:pt>
                <c:pt idx="177">
                  <c:v>-1.6332200902414501E-3</c:v>
                </c:pt>
                <c:pt idx="178">
                  <c:v>-1.6476520967455999E-3</c:v>
                </c:pt>
                <c:pt idx="179">
                  <c:v>-1.6629190505549601E-3</c:v>
                </c:pt>
                <c:pt idx="180">
                  <c:v>-1.6777644816906201E-3</c:v>
                </c:pt>
                <c:pt idx="181">
                  <c:v>-1.6925095604452701E-3</c:v>
                </c:pt>
                <c:pt idx="182">
                  <c:v>-1.70774871239364E-3</c:v>
                </c:pt>
                <c:pt idx="183">
                  <c:v>-1.72222619377015E-3</c:v>
                </c:pt>
                <c:pt idx="184">
                  <c:v>-1.73715483944102E-3</c:v>
                </c:pt>
                <c:pt idx="185">
                  <c:v>-1.7524697469632801E-3</c:v>
                </c:pt>
                <c:pt idx="186">
                  <c:v>-1.76737552129655E-3</c:v>
                </c:pt>
                <c:pt idx="187">
                  <c:v>-1.78270999572191E-3</c:v>
                </c:pt>
                <c:pt idx="188">
                  <c:v>-1.7980527568152199E-3</c:v>
                </c:pt>
                <c:pt idx="189">
                  <c:v>-1.8134683560415701E-3</c:v>
                </c:pt>
                <c:pt idx="190">
                  <c:v>-1.82801353711932E-3</c:v>
                </c:pt>
                <c:pt idx="191">
                  <c:v>-1.8430821943785701E-3</c:v>
                </c:pt>
                <c:pt idx="192">
                  <c:v>-1.85764058020928E-3</c:v>
                </c:pt>
                <c:pt idx="193">
                  <c:v>-1.8724670862175299E-3</c:v>
                </c:pt>
                <c:pt idx="194">
                  <c:v>-1.8874586044478499E-3</c:v>
                </c:pt>
                <c:pt idx="195">
                  <c:v>-1.9020380383987399E-3</c:v>
                </c:pt>
                <c:pt idx="196">
                  <c:v>-1.9166221726318799E-3</c:v>
                </c:pt>
                <c:pt idx="197">
                  <c:v>-1.93197119549165E-3</c:v>
                </c:pt>
                <c:pt idx="198">
                  <c:v>-1.94688245505724E-3</c:v>
                </c:pt>
                <c:pt idx="199">
                  <c:v>-1.9623942639456402E-3</c:v>
                </c:pt>
                <c:pt idx="200">
                  <c:v>-1.9774237914870901E-3</c:v>
                </c:pt>
                <c:pt idx="201">
                  <c:v>-1.9926217132521101E-3</c:v>
                </c:pt>
                <c:pt idx="202">
                  <c:v>-2.0077154670768401E-3</c:v>
                </c:pt>
                <c:pt idx="203">
                  <c:v>-2.0223570423816201E-3</c:v>
                </c:pt>
                <c:pt idx="204">
                  <c:v>-2.0374195018950398E-3</c:v>
                </c:pt>
                <c:pt idx="205">
                  <c:v>-2.05207292224203E-3</c:v>
                </c:pt>
                <c:pt idx="206">
                  <c:v>-2.06720816943722E-3</c:v>
                </c:pt>
                <c:pt idx="207">
                  <c:v>-2.0818733444157001E-3</c:v>
                </c:pt>
                <c:pt idx="208">
                  <c:v>-2.09654274341362E-3</c:v>
                </c:pt>
                <c:pt idx="209">
                  <c:v>-2.1124240551670601E-3</c:v>
                </c:pt>
                <c:pt idx="210">
                  <c:v>-2.12761005930431E-3</c:v>
                </c:pt>
                <c:pt idx="211">
                  <c:v>-2.1423019749659102E-3</c:v>
                </c:pt>
                <c:pt idx="212">
                  <c:v>-2.1569980195356498E-3</c:v>
                </c:pt>
                <c:pt idx="213">
                  <c:v>-2.1716981724263199E-3</c:v>
                </c:pt>
                <c:pt idx="214">
                  <c:v>-2.1876244730399202E-3</c:v>
                </c:pt>
                <c:pt idx="215">
                  <c:v>-2.2023394581855899E-3</c:v>
                </c:pt>
                <c:pt idx="216">
                  <c:v>-2.2170584756273501E-3</c:v>
                </c:pt>
                <c:pt idx="217">
                  <c:v>-2.2322430343342898E-3</c:v>
                </c:pt>
                <c:pt idx="218">
                  <c:v>-2.2469733061830301E-3</c:v>
                </c:pt>
                <c:pt idx="219">
                  <c:v>-2.2617075154038198E-3</c:v>
                </c:pt>
                <c:pt idx="220">
                  <c:v>-2.2769566381630698E-3</c:v>
                </c:pt>
                <c:pt idx="221">
                  <c:v>-2.29232183356585E-3</c:v>
                </c:pt>
                <c:pt idx="222">
                  <c:v>-2.30753264831037E-3</c:v>
                </c:pt>
                <c:pt idx="223">
                  <c:v>-2.3228442881064E-3</c:v>
                </c:pt>
                <c:pt idx="224">
                  <c:v>-2.3376110313064798E-3</c:v>
                </c:pt>
                <c:pt idx="225">
                  <c:v>-2.3530313270324699E-3</c:v>
                </c:pt>
                <c:pt idx="226">
                  <c:v>-2.3681649426406199E-3</c:v>
                </c:pt>
                <c:pt idx="227">
                  <c:v>-2.3829492448440999E-3</c:v>
                </c:pt>
                <c:pt idx="228">
                  <c:v>-2.39842998135035E-3</c:v>
                </c:pt>
                <c:pt idx="229">
                  <c:v>-2.4138103682093499E-3</c:v>
                </c:pt>
                <c:pt idx="230">
                  <c:v>-2.4286119234313498E-3</c:v>
                </c:pt>
                <c:pt idx="231">
                  <c:v>-2.4434169064076802E-3</c:v>
                </c:pt>
                <c:pt idx="232">
                  <c:v>-2.45865339673251E-3</c:v>
                </c:pt>
                <c:pt idx="233">
                  <c:v>-2.4734684322318002E-3</c:v>
                </c:pt>
                <c:pt idx="234">
                  <c:v>-2.4888934893026698E-3</c:v>
                </c:pt>
                <c:pt idx="235">
                  <c:v>-2.5048205957925499E-3</c:v>
                </c:pt>
                <c:pt idx="236">
                  <c:v>-2.5196557275516699E-3</c:v>
                </c:pt>
                <c:pt idx="237">
                  <c:v>-2.5348793363515398E-3</c:v>
                </c:pt>
                <c:pt idx="238">
                  <c:v>-2.5504240454596499E-3</c:v>
                </c:pt>
                <c:pt idx="239">
                  <c:v>-2.5652758436982199E-3</c:v>
                </c:pt>
                <c:pt idx="240">
                  <c:v>-2.5809182090367599E-3</c:v>
                </c:pt>
                <c:pt idx="241">
                  <c:v>-2.5964651125657801E-3</c:v>
                </c:pt>
                <c:pt idx="242">
                  <c:v>-2.61133322951014E-3</c:v>
                </c:pt>
                <c:pt idx="243">
                  <c:v>-2.62805691495496E-3</c:v>
                </c:pt>
                <c:pt idx="244">
                  <c:v>-2.6429409825835201E-3</c:v>
                </c:pt>
                <c:pt idx="245">
                  <c:v>-2.6578279901689201E-3</c:v>
                </c:pt>
                <c:pt idx="246">
                  <c:v>-2.6731682894301999E-3</c:v>
                </c:pt>
                <c:pt idx="247">
                  <c:v>-2.6880642800509E-3</c:v>
                </c:pt>
                <c:pt idx="248">
                  <c:v>-2.7035838257890802E-3</c:v>
                </c:pt>
                <c:pt idx="249">
                  <c:v>-2.7189291765199E-3</c:v>
                </c:pt>
                <c:pt idx="250">
                  <c:v>-2.73383999414033E-3</c:v>
                </c:pt>
                <c:pt idx="251">
                  <c:v>-2.7487534933276002E-3</c:v>
                </c:pt>
                <c:pt idx="252">
                  <c:v>-2.76366964098439E-3</c:v>
                </c:pt>
                <c:pt idx="253">
                  <c:v>-2.77858840499826E-3</c:v>
                </c:pt>
                <c:pt idx="254">
                  <c:v>-2.79350975368219E-3</c:v>
                </c:pt>
                <c:pt idx="255">
                  <c:v>-2.80843365684318E-3</c:v>
                </c:pt>
                <c:pt idx="256">
                  <c:v>-2.8247026317002699E-3</c:v>
                </c:pt>
                <c:pt idx="257">
                  <c:v>-2.84111422790452E-3</c:v>
                </c:pt>
                <c:pt idx="258">
                  <c:v>-2.8560591255928202E-3</c:v>
                </c:pt>
                <c:pt idx="259">
                  <c:v>-2.8716172276521601E-3</c:v>
                </c:pt>
                <c:pt idx="260">
                  <c:v>-2.8870359261974001E-3</c:v>
                </c:pt>
                <c:pt idx="261">
                  <c:v>-2.9019947909790498E-3</c:v>
                </c:pt>
                <c:pt idx="262">
                  <c:v>-2.9169560752356398E-3</c:v>
                </c:pt>
                <c:pt idx="263">
                  <c:v>-2.9319197694345198E-3</c:v>
                </c:pt>
                <c:pt idx="264">
                  <c:v>-2.9476418118293702E-3</c:v>
                </c:pt>
                <c:pt idx="265">
                  <c:v>-2.9626136800446701E-3</c:v>
                </c:pt>
                <c:pt idx="266">
                  <c:v>-2.9788270023712298E-3</c:v>
                </c:pt>
                <c:pt idx="267">
                  <c:v>-2.99462619258664E-3</c:v>
                </c:pt>
                <c:pt idx="268">
                  <c:v>-3.00961523528588E-3</c:v>
                </c:pt>
                <c:pt idx="269">
                  <c:v>-3.02541118109194E-3</c:v>
                </c:pt>
                <c:pt idx="270">
                  <c:v>-3.0404082217886401E-3</c:v>
                </c:pt>
                <c:pt idx="271">
                  <c:v>-3.0559283160340898E-3</c:v>
                </c:pt>
                <c:pt idx="272">
                  <c:v>-3.0709332526573899E-3</c:v>
                </c:pt>
                <c:pt idx="273">
                  <c:v>-3.0865343435837198E-3</c:v>
                </c:pt>
                <c:pt idx="274">
                  <c:v>-3.1015470577448901E-3</c:v>
                </c:pt>
                <c:pt idx="275">
                  <c:v>-3.11656192358826E-3</c:v>
                </c:pt>
                <c:pt idx="276">
                  <c:v>-3.1315789213155801E-3</c:v>
                </c:pt>
                <c:pt idx="277">
                  <c:v>-3.1465980318168599E-3</c:v>
                </c:pt>
                <c:pt idx="278">
                  <c:v>-3.1616192371230201E-3</c:v>
                </c:pt>
                <c:pt idx="279">
                  <c:v>-3.1773894145583998E-3</c:v>
                </c:pt>
                <c:pt idx="280">
                  <c:v>-3.1924181089227899E-3</c:v>
                </c:pt>
                <c:pt idx="281">
                  <c:v>-3.2074488358655802E-3</c:v>
                </c:pt>
                <c:pt idx="282">
                  <c:v>-3.2224815734946399E-3</c:v>
                </c:pt>
                <c:pt idx="283">
                  <c:v>-3.2375163014192001E-3</c:v>
                </c:pt>
                <c:pt idx="284">
                  <c:v>-3.2525529978290699E-3</c:v>
                </c:pt>
                <c:pt idx="285">
                  <c:v>-3.2683905306896098E-3</c:v>
                </c:pt>
                <c:pt idx="286">
                  <c:v>-3.2834345031225098E-3</c:v>
                </c:pt>
                <c:pt idx="287">
                  <c:v>-3.2984803999802298E-3</c:v>
                </c:pt>
                <c:pt idx="288">
                  <c:v>-3.3143742843200299E-3</c:v>
                </c:pt>
                <c:pt idx="289">
                  <c:v>-3.3294274441018601E-3</c:v>
                </c:pt>
                <c:pt idx="290">
                  <c:v>-3.34699734056611E-3</c:v>
                </c:pt>
                <c:pt idx="291">
                  <c:v>-3.3620647038604501E-3</c:v>
                </c:pt>
                <c:pt idx="292">
                  <c:v>-3.37785851225475E-3</c:v>
                </c:pt>
                <c:pt idx="293">
                  <c:v>-3.39293308764128E-3</c:v>
                </c:pt>
                <c:pt idx="294">
                  <c:v>-3.4090440062396902E-3</c:v>
                </c:pt>
                <c:pt idx="295">
                  <c:v>-3.4241258082235398E-3</c:v>
                </c:pt>
                <c:pt idx="296">
                  <c:v>-3.4400270316038801E-3</c:v>
                </c:pt>
                <c:pt idx="297">
                  <c:v>-3.4559612158135901E-3</c:v>
                </c:pt>
                <c:pt idx="298">
                  <c:v>-3.4710556523515402E-3</c:v>
                </c:pt>
                <c:pt idx="299">
                  <c:v>-3.4861520037923299E-3</c:v>
                </c:pt>
                <c:pt idx="300">
                  <c:v>-3.5012502673831499E-3</c:v>
                </c:pt>
                <c:pt idx="301">
                  <c:v>-3.51635044012395E-3</c:v>
                </c:pt>
                <c:pt idx="302">
                  <c:v>-3.5314525198115801E-3</c:v>
                </c:pt>
                <c:pt idx="303">
                  <c:v>-3.5465565030632401E-3</c:v>
                </c:pt>
                <c:pt idx="304">
                  <c:v>-3.5632228223465099E-3</c:v>
                </c:pt>
                <c:pt idx="305">
                  <c:v>-3.5783375252115899E-3</c:v>
                </c:pt>
                <c:pt idx="306">
                  <c:v>-3.5934541047130801E-3</c:v>
                </c:pt>
                <c:pt idx="307">
                  <c:v>-3.6101871700761901E-3</c:v>
                </c:pt>
                <c:pt idx="308">
                  <c:v>-3.6253143228593501E-3</c:v>
                </c:pt>
                <c:pt idx="309">
                  <c:v>-3.6410798550119698E-3</c:v>
                </c:pt>
                <c:pt idx="310">
                  <c:v>-3.6562140538913702E-3</c:v>
                </c:pt>
                <c:pt idx="311">
                  <c:v>-3.67236666102286E-3</c:v>
                </c:pt>
                <c:pt idx="312">
                  <c:v>-3.6875078322711101E-3</c:v>
                </c:pt>
                <c:pt idx="313">
                  <c:v>-3.7036042438919098E-3</c:v>
                </c:pt>
                <c:pt idx="314">
                  <c:v>-3.71875232298737E-3</c:v>
                </c:pt>
                <c:pt idx="315">
                  <c:v>-3.7339021116328799E-3</c:v>
                </c:pt>
                <c:pt idx="316">
                  <c:v>-3.7490536011659998E-3</c:v>
                </c:pt>
                <c:pt idx="317">
                  <c:v>-3.7650626888091998E-3</c:v>
                </c:pt>
                <c:pt idx="318">
                  <c:v>-3.7802209353209799E-3</c:v>
                </c:pt>
                <c:pt idx="319">
                  <c:v>-3.7953808687072599E-3</c:v>
                </c:pt>
                <c:pt idx="320">
                  <c:v>-3.8105424863844601E-3</c:v>
                </c:pt>
                <c:pt idx="321">
                  <c:v>-3.8265802387202502E-3</c:v>
                </c:pt>
                <c:pt idx="322">
                  <c:v>-3.8417487214847698E-3</c:v>
                </c:pt>
                <c:pt idx="323">
                  <c:v>-3.8569188746608802E-3</c:v>
                </c:pt>
                <c:pt idx="324">
                  <c:v>-3.87209069065026E-3</c:v>
                </c:pt>
                <c:pt idx="325">
                  <c:v>-3.8872641625690299E-3</c:v>
                </c:pt>
                <c:pt idx="326">
                  <c:v>-3.9024392848504598E-3</c:v>
                </c:pt>
                <c:pt idx="327">
                  <c:v>-3.9176160526806399E-3</c:v>
                </c:pt>
                <c:pt idx="328">
                  <c:v>-3.9327944602784099E-3</c:v>
                </c:pt>
                <c:pt idx="329">
                  <c:v>-3.9490588706034696E-3</c:v>
                </c:pt>
                <c:pt idx="330">
                  <c:v>-3.9642440221915702E-3</c:v>
                </c:pt>
                <c:pt idx="331">
                  <c:v>-3.9803253799023698E-3</c:v>
                </c:pt>
                <c:pt idx="332">
                  <c:v>-3.99551710739845E-3</c:v>
                </c:pt>
                <c:pt idx="333">
                  <c:v>-4.0107104446304599E-3</c:v>
                </c:pt>
                <c:pt idx="334">
                  <c:v>-4.0267990960463499E-3</c:v>
                </c:pt>
                <c:pt idx="335">
                  <c:v>-4.0431666952616702E-3</c:v>
                </c:pt>
                <c:pt idx="336">
                  <c:v>-4.0583716896038001E-3</c:v>
                </c:pt>
                <c:pt idx="337">
                  <c:v>-4.0752305146816003E-3</c:v>
                </c:pt>
                <c:pt idx="338">
                  <c:v>-4.0912008227324704E-3</c:v>
                </c:pt>
                <c:pt idx="339">
                  <c:v>-4.1064207874080697E-3</c:v>
                </c:pt>
                <c:pt idx="340">
                  <c:v>-4.1216422222597896E-3</c:v>
                </c:pt>
                <c:pt idx="341">
                  <c:v>-4.1368650875935904E-3</c:v>
                </c:pt>
                <c:pt idx="342">
                  <c:v>-4.1520893401058197E-3</c:v>
                </c:pt>
                <c:pt idx="343">
                  <c:v>-4.1680063771937599E-3</c:v>
                </c:pt>
                <c:pt idx="344">
                  <c:v>-4.1832366917245898E-3</c:v>
                </c:pt>
                <c:pt idx="345">
                  <c:v>-4.1984682517817503E-3</c:v>
                </c:pt>
                <c:pt idx="346">
                  <c:v>-4.2146246793320101E-3</c:v>
                </c:pt>
                <c:pt idx="347">
                  <c:v>-4.2298619984642597E-3</c:v>
                </c:pt>
                <c:pt idx="348">
                  <c:v>-4.2451004375872103E-3</c:v>
                </c:pt>
                <c:pt idx="349">
                  <c:v>-4.2603399612731203E-3</c:v>
                </c:pt>
                <c:pt idx="350">
                  <c:v>-4.2773914450675004E-3</c:v>
                </c:pt>
                <c:pt idx="351">
                  <c:v>-4.2926399427491201E-3</c:v>
                </c:pt>
                <c:pt idx="352">
                  <c:v>-4.3078894444287001E-3</c:v>
                </c:pt>
                <c:pt idx="353">
                  <c:v>-4.3231399250592498E-3</c:v>
                </c:pt>
                <c:pt idx="354">
                  <c:v>-4.3383913595574702E-3</c:v>
                </c:pt>
                <c:pt idx="355">
                  <c:v>-4.3548184994906796E-3</c:v>
                </c:pt>
                <c:pt idx="356">
                  <c:v>-4.3700753221893804E-3</c:v>
                </c:pt>
                <c:pt idx="357">
                  <c:v>-4.3853330087504604E-3</c:v>
                </c:pt>
                <c:pt idx="358">
                  <c:v>-4.4015608274321502E-3</c:v>
                </c:pt>
                <c:pt idx="359">
                  <c:v>-4.4168236255505804E-3</c:v>
                </c:pt>
                <c:pt idx="360">
                  <c:v>-4.43319432691311E-3</c:v>
                </c:pt>
                <c:pt idx="361">
                  <c:v>-4.4484619104649499E-3</c:v>
                </c:pt>
                <c:pt idx="362">
                  <c:v>-4.4637301812125996E-3</c:v>
                </c:pt>
                <c:pt idx="363">
                  <c:v>-4.4789991133494696E-3</c:v>
                </c:pt>
                <c:pt idx="364">
                  <c:v>-4.4952907936424502E-3</c:v>
                </c:pt>
                <c:pt idx="365">
                  <c:v>-4.5116877924258501E-3</c:v>
                </c:pt>
                <c:pt idx="366">
                  <c:v>-4.5269656750219203E-3</c:v>
                </c:pt>
                <c:pt idx="367">
                  <c:v>-4.5422441754993702E-3</c:v>
                </c:pt>
                <c:pt idx="368">
                  <c:v>-4.5575232911676802E-3</c:v>
                </c:pt>
                <c:pt idx="369">
                  <c:v>-4.5738168515012398E-3</c:v>
                </c:pt>
                <c:pt idx="370">
                  <c:v>-4.58910055996523E-3</c:v>
                </c:pt>
                <c:pt idx="371">
                  <c:v>-4.6043848744861801E-3</c:v>
                </c:pt>
                <c:pt idx="372">
                  <c:v>-4.6196697886597598E-3</c:v>
                </c:pt>
                <c:pt idx="373">
                  <c:v>-4.6359441731408301E-3</c:v>
                </c:pt>
                <c:pt idx="374">
                  <c:v>-4.65247690609801E-3</c:v>
                </c:pt>
                <c:pt idx="375">
                  <c:v>-4.6677704420998003E-3</c:v>
                </c:pt>
                <c:pt idx="376">
                  <c:v>-4.68398414543431E-3</c:v>
                </c:pt>
                <c:pt idx="377">
                  <c:v>-4.6992823573730703E-3</c:v>
                </c:pt>
                <c:pt idx="378">
                  <c:v>-4.7145811509406799E-3</c:v>
                </c:pt>
                <c:pt idx="379">
                  <c:v>-4.7298805277277501E-3</c:v>
                </c:pt>
                <c:pt idx="380">
                  <c:v>-4.7461790963200497E-3</c:v>
                </c:pt>
                <c:pt idx="381">
                  <c:v>-4.7625120283702497E-3</c:v>
                </c:pt>
                <c:pt idx="382">
                  <c:v>-4.7789713140213002E-3</c:v>
                </c:pt>
                <c:pt idx="383">
                  <c:v>-4.7951583051912003E-3</c:v>
                </c:pt>
                <c:pt idx="384">
                  <c:v>-4.8115634527498502E-3</c:v>
                </c:pt>
                <c:pt idx="385">
                  <c:v>-4.8268835989501799E-3</c:v>
                </c:pt>
                <c:pt idx="386">
                  <c:v>-4.8422042857893099E-3</c:v>
                </c:pt>
                <c:pt idx="387">
                  <c:v>-4.85752550187501E-3</c:v>
                </c:pt>
                <c:pt idx="388">
                  <c:v>-4.8738379604761801E-3</c:v>
                </c:pt>
                <c:pt idx="389">
                  <c:v>-4.8902893374962904E-3</c:v>
                </c:pt>
                <c:pt idx="390">
                  <c:v>-4.9067272917155003E-3</c:v>
                </c:pt>
                <c:pt idx="391">
                  <c:v>-4.9232316853290896E-3</c:v>
                </c:pt>
                <c:pt idx="392">
                  <c:v>-4.9385694165553704E-3</c:v>
                </c:pt>
                <c:pt idx="393">
                  <c:v>-4.95390760790134E-3</c:v>
                </c:pt>
                <c:pt idx="394">
                  <c:v>-4.9705732877226901E-3</c:v>
                </c:pt>
                <c:pt idx="395">
                  <c:v>-4.9870163806904197E-3</c:v>
                </c:pt>
                <c:pt idx="396">
                  <c:v>-5.0023629220507602E-3</c:v>
                </c:pt>
                <c:pt idx="397">
                  <c:v>-5.01770990326299E-3</c:v>
                </c:pt>
                <c:pt idx="398">
                  <c:v>-5.0353503527658097E-3</c:v>
                </c:pt>
                <c:pt idx="399">
                  <c:v>-5.05184936770237E-3</c:v>
                </c:pt>
                <c:pt idx="400">
                  <c:v>-5.0672082352678496E-3</c:v>
                </c:pt>
                <c:pt idx="401">
                  <c:v>-5.0825675394134198E-3</c:v>
                </c:pt>
                <c:pt idx="402">
                  <c:v>-5.0979272817183799E-3</c:v>
                </c:pt>
                <c:pt idx="403">
                  <c:v>-5.1132874642967801E-3</c:v>
                </c:pt>
                <c:pt idx="404">
                  <c:v>-5.1286480896186003E-3</c:v>
                </c:pt>
                <c:pt idx="405">
                  <c:v>-5.1440091599854604E-3</c:v>
                </c:pt>
                <c:pt idx="406">
                  <c:v>-5.1593706774430599E-3</c:v>
                </c:pt>
                <c:pt idx="407">
                  <c:v>-5.1758229260054703E-3</c:v>
                </c:pt>
                <c:pt idx="408">
                  <c:v>-5.1911888232082501E-3</c:v>
                </c:pt>
                <c:pt idx="409">
                  <c:v>-5.2065551796748703E-3</c:v>
                </c:pt>
                <c:pt idx="410">
                  <c:v>-5.2219220013521497E-3</c:v>
                </c:pt>
                <c:pt idx="411">
                  <c:v>-5.2372892951802101E-3</c:v>
                </c:pt>
                <c:pt idx="412">
                  <c:v>-5.2526570689748198E-3</c:v>
                </c:pt>
                <c:pt idx="413">
                  <c:v>-5.2706136160412297E-3</c:v>
                </c:pt>
                <c:pt idx="414">
                  <c:v>-5.2859893419234198E-3</c:v>
                </c:pt>
                <c:pt idx="415">
                  <c:v>-5.3013655813472201E-3</c:v>
                </c:pt>
                <c:pt idx="416">
                  <c:v>-5.3167423476490399E-3</c:v>
                </c:pt>
                <c:pt idx="417">
                  <c:v>-5.3360472995697796E-3</c:v>
                </c:pt>
                <c:pt idx="418">
                  <c:v>-5.3514356790592098E-3</c:v>
                </c:pt>
                <c:pt idx="419">
                  <c:v>-5.3681576880140998E-3</c:v>
                </c:pt>
                <c:pt idx="420">
                  <c:v>-5.3835507443662804E-3</c:v>
                </c:pt>
                <c:pt idx="421">
                  <c:v>-5.4001829989625601E-3</c:v>
                </c:pt>
                <c:pt idx="422">
                  <c:v>-5.41558072460819E-3</c:v>
                </c:pt>
                <c:pt idx="423">
                  <c:v>-5.4309790480582404E-3</c:v>
                </c:pt>
                <c:pt idx="424">
                  <c:v>-5.4463779715571503E-3</c:v>
                </c:pt>
                <c:pt idx="425">
                  <c:v>-5.4630859425571299E-3</c:v>
                </c:pt>
                <c:pt idx="426">
                  <c:v>-5.4784894719135304E-3</c:v>
                </c:pt>
                <c:pt idx="427">
                  <c:v>-5.4950577321195198E-3</c:v>
                </c:pt>
                <c:pt idx="428">
                  <c:v>-5.51046595089613E-3</c:v>
                </c:pt>
                <c:pt idx="429">
                  <c:v>-5.5258747564832502E-3</c:v>
                </c:pt>
                <c:pt idx="430">
                  <c:v>-5.5412841453401198E-3</c:v>
                </c:pt>
                <c:pt idx="431">
                  <c:v>-5.5579175016263896E-3</c:v>
                </c:pt>
                <c:pt idx="432">
                  <c:v>-5.5745348904374797E-3</c:v>
                </c:pt>
                <c:pt idx="433">
                  <c:v>-5.5899530534332499E-3</c:v>
                </c:pt>
                <c:pt idx="434">
                  <c:v>-5.6053718063024697E-3</c:v>
                </c:pt>
                <c:pt idx="435">
                  <c:v>-5.6207911568504597E-3</c:v>
                </c:pt>
                <c:pt idx="436">
                  <c:v>-5.6362111169434102E-3</c:v>
                </c:pt>
                <c:pt idx="437">
                  <c:v>-5.6516317010753096E-3</c:v>
                </c:pt>
                <c:pt idx="438">
                  <c:v>-5.6670529258010301E-3</c:v>
                </c:pt>
                <c:pt idx="439">
                  <c:v>-5.6824748087824298E-3</c:v>
                </c:pt>
                <c:pt idx="440">
                  <c:v>-5.6978973672851003E-3</c:v>
                </c:pt>
                <c:pt idx="441">
                  <c:v>-5.7133206166965498E-3</c:v>
                </c:pt>
                <c:pt idx="442">
                  <c:v>-5.7287445694233999E-3</c:v>
                </c:pt>
                <c:pt idx="443">
                  <c:v>-5.74416923276754E-3</c:v>
                </c:pt>
                <c:pt idx="444">
                  <c:v>-5.75959460918776E-3</c:v>
                </c:pt>
                <c:pt idx="445">
                  <c:v>-5.7750206962718098E-3</c:v>
                </c:pt>
                <c:pt idx="446">
                  <c:v>-5.79044748865394E-3</c:v>
                </c:pt>
                <c:pt idx="447">
                  <c:v>-5.8058749794087901E-3</c:v>
                </c:pt>
                <c:pt idx="448">
                  <c:v>-5.82130316151194E-3</c:v>
                </c:pt>
                <c:pt idx="449">
                  <c:v>-5.8367320287328103E-3</c:v>
                </c:pt>
                <c:pt idx="450">
                  <c:v>-5.8521615742064097E-3</c:v>
                </c:pt>
                <c:pt idx="451">
                  <c:v>-5.8675917906264603E-3</c:v>
                </c:pt>
                <c:pt idx="452">
                  <c:v>-5.8830226688203801E-3</c:v>
                </c:pt>
                <c:pt idx="453">
                  <c:v>-5.8984541966999801E-3</c:v>
                </c:pt>
                <c:pt idx="454">
                  <c:v>-5.9138863590684496E-3</c:v>
                </c:pt>
                <c:pt idx="455">
                  <c:v>-5.9293191374814001E-3</c:v>
                </c:pt>
                <c:pt idx="456">
                  <c:v>-5.9460078037880497E-3</c:v>
                </c:pt>
                <c:pt idx="457">
                  <c:v>-5.9627725706549598E-3</c:v>
                </c:pt>
                <c:pt idx="458">
                  <c:v>-5.9782141425224903E-3</c:v>
                </c:pt>
                <c:pt idx="459">
                  <c:v>-5.9936562509021003E-3</c:v>
                </c:pt>
                <c:pt idx="460">
                  <c:v>-6.01044897313308E-3</c:v>
                </c:pt>
                <c:pt idx="461">
                  <c:v>-6.0258956724253201E-3</c:v>
                </c:pt>
                <c:pt idx="462">
                  <c:v>-6.0413428641824599E-3</c:v>
                </c:pt>
                <c:pt idx="463">
                  <c:v>-6.0567905379989503E-3</c:v>
                </c:pt>
                <c:pt idx="464">
                  <c:v>-6.0722386855744399E-3</c:v>
                </c:pt>
                <c:pt idx="465">
                  <c:v>-6.0876873000358898E-3</c:v>
                </c:pt>
                <c:pt idx="466">
                  <c:v>-6.1031363766385904E-3</c:v>
                </c:pt>
                <c:pt idx="467">
                  <c:v>-6.1214592558515701E-3</c:v>
                </c:pt>
                <c:pt idx="468">
                  <c:v>-6.1369163705072803E-3</c:v>
                </c:pt>
                <c:pt idx="469">
                  <c:v>-6.1523739408385304E-3</c:v>
                </c:pt>
                <c:pt idx="470">
                  <c:v>-6.1678319664568802E-3</c:v>
                </c:pt>
                <c:pt idx="471">
                  <c:v>-6.1832904465805999E-3</c:v>
                </c:pt>
                <c:pt idx="472">
                  <c:v>-6.1987493804921299E-3</c:v>
                </c:pt>
                <c:pt idx="473">
                  <c:v>-6.2142087672612499E-3</c:v>
                </c:pt>
                <c:pt idx="474">
                  <c:v>-6.2296686061868601E-3</c:v>
                </c:pt>
                <c:pt idx="475">
                  <c:v>-6.2464777590835003E-3</c:v>
                </c:pt>
                <c:pt idx="476">
                  <c:v>-6.2619419469691897E-3</c:v>
                </c:pt>
                <c:pt idx="477">
                  <c:v>-6.2774065828436797E-3</c:v>
                </c:pt>
                <c:pt idx="478">
                  <c:v>-6.2943296876761898E-3</c:v>
                </c:pt>
                <c:pt idx="479">
                  <c:v>-6.3097988075009499E-3</c:v>
                </c:pt>
                <c:pt idx="480">
                  <c:v>-6.3252683646702699E-3</c:v>
                </c:pt>
                <c:pt idx="481">
                  <c:v>-6.3407383537006402E-3</c:v>
                </c:pt>
                <c:pt idx="482">
                  <c:v>-6.3562087675455899E-3</c:v>
                </c:pt>
                <c:pt idx="483">
                  <c:v>-6.3716795987302996E-3</c:v>
                </c:pt>
                <c:pt idx="484">
                  <c:v>-6.3871508416828201E-3</c:v>
                </c:pt>
                <c:pt idx="485">
                  <c:v>-6.4056191945514396E-3</c:v>
                </c:pt>
                <c:pt idx="486">
                  <c:v>-6.4210984204672401E-3</c:v>
                </c:pt>
                <c:pt idx="487">
                  <c:v>-6.4365780511353799E-3</c:v>
                </c:pt>
                <c:pt idx="488">
                  <c:v>-6.4520580900202596E-3</c:v>
                </c:pt>
                <c:pt idx="489">
                  <c:v>-6.4692236602672502E-3</c:v>
                </c:pt>
                <c:pt idx="490">
                  <c:v>-6.4874887288178E-3</c:v>
                </c:pt>
                <c:pt idx="491">
                  <c:v>-6.5029807550882196E-3</c:v>
                </c:pt>
                <c:pt idx="492">
                  <c:v>-6.5184732282798797E-3</c:v>
                </c:pt>
                <c:pt idx="493">
                  <c:v>-6.5339661595301898E-3</c:v>
                </c:pt>
                <c:pt idx="494">
                  <c:v>-6.5494595592086296E-3</c:v>
                </c:pt>
                <c:pt idx="495">
                  <c:v>-6.56495343636938E-3</c:v>
                </c:pt>
                <c:pt idx="496">
                  <c:v>-6.58044779903149E-3</c:v>
                </c:pt>
                <c:pt idx="497">
                  <c:v>-6.5988882754242396E-3</c:v>
                </c:pt>
                <c:pt idx="498">
                  <c:v>-6.6143906639370897E-3</c:v>
                </c:pt>
                <c:pt idx="499">
                  <c:v>-6.6298935496580096E-3</c:v>
                </c:pt>
                <c:pt idx="500">
                  <c:v>-6.6453969325613602E-3</c:v>
                </c:pt>
                <c:pt idx="501">
                  <c:v>-6.6609008110583299E-3</c:v>
                </c:pt>
                <c:pt idx="502">
                  <c:v>-6.6778371093920499E-3</c:v>
                </c:pt>
                <c:pt idx="503">
                  <c:v>-6.6950336797051398E-3</c:v>
                </c:pt>
                <c:pt idx="504">
                  <c:v>-6.71054607450012E-3</c:v>
                </c:pt>
                <c:pt idx="505">
                  <c:v>-6.7260589619721799E-3</c:v>
                </c:pt>
                <c:pt idx="506">
                  <c:v>-6.74157234499498E-3</c:v>
                </c:pt>
                <c:pt idx="507">
                  <c:v>-6.7570862268568101E-3</c:v>
                </c:pt>
                <c:pt idx="508">
                  <c:v>-6.7738346517659496E-3</c:v>
                </c:pt>
                <c:pt idx="509">
                  <c:v>-6.7893530554010801E-3</c:v>
                </c:pt>
                <c:pt idx="510">
                  <c:v>-6.8048719649952899E-3</c:v>
                </c:pt>
                <c:pt idx="511">
                  <c:v>-6.8203913812359502E-3</c:v>
                </c:pt>
                <c:pt idx="512">
                  <c:v>-6.8359113045084498E-3</c:v>
                </c:pt>
                <c:pt idx="513">
                  <c:v>-6.8514317348857502E-3</c:v>
                </c:pt>
                <c:pt idx="514">
                  <c:v>-6.8669526716201501E-3</c:v>
                </c:pt>
                <c:pt idx="515">
                  <c:v>-6.8824741150121096E-3</c:v>
                </c:pt>
                <c:pt idx="516">
                  <c:v>-6.8979960656794298E-3</c:v>
                </c:pt>
                <c:pt idx="517">
                  <c:v>-6.9151471363475903E-3</c:v>
                </c:pt>
                <c:pt idx="518">
                  <c:v>-6.9306736069002202E-3</c:v>
                </c:pt>
                <c:pt idx="519">
                  <c:v>-6.9462005890685297E-3</c:v>
                </c:pt>
                <c:pt idx="520">
                  <c:v>-6.9617280853494796E-3</c:v>
                </c:pt>
                <c:pt idx="521">
                  <c:v>-6.9772560979314297E-3</c:v>
                </c:pt>
                <c:pt idx="522">
                  <c:v>-6.99278462844113E-3</c:v>
                </c:pt>
                <c:pt idx="523">
                  <c:v>-7.0083136772610497E-3</c:v>
                </c:pt>
                <c:pt idx="524">
                  <c:v>-7.0238432445517002E-3</c:v>
                </c:pt>
                <c:pt idx="525">
                  <c:v>-7.0393733293542399E-3</c:v>
                </c:pt>
                <c:pt idx="526">
                  <c:v>-7.0549039287842001E-3</c:v>
                </c:pt>
                <c:pt idx="527">
                  <c:v>-7.0704350391939301E-3</c:v>
                </c:pt>
                <c:pt idx="528">
                  <c:v>-7.0874463746279396E-3</c:v>
                </c:pt>
                <c:pt idx="529">
                  <c:v>-7.10298220802428E-3</c:v>
                </c:pt>
                <c:pt idx="530">
                  <c:v>-7.11851854088596E-3</c:v>
                </c:pt>
                <c:pt idx="531">
                  <c:v>-7.1354830103633696E-3</c:v>
                </c:pt>
                <c:pt idx="532">
                  <c:v>-7.1510237143166304E-3</c:v>
                </c:pt>
                <c:pt idx="533">
                  <c:v>-7.1665649112303501E-3</c:v>
                </c:pt>
                <c:pt idx="534">
                  <c:v>-7.1821065999420602E-3</c:v>
                </c:pt>
                <c:pt idx="535">
                  <c:v>-7.1976487803932501E-3</c:v>
                </c:pt>
                <c:pt idx="536">
                  <c:v>-7.2149904449045899E-3</c:v>
                </c:pt>
                <c:pt idx="537">
                  <c:v>-7.2305371584244198E-3</c:v>
                </c:pt>
                <c:pt idx="538">
                  <c:v>-7.2460843675861896E-3</c:v>
                </c:pt>
                <c:pt idx="539">
                  <c:v>-7.2616320763311797E-3</c:v>
                </c:pt>
                <c:pt idx="540">
                  <c:v>-7.2771802898089202E-3</c:v>
                </c:pt>
                <c:pt idx="541">
                  <c:v>-7.29272901298749E-3</c:v>
                </c:pt>
                <c:pt idx="542">
                  <c:v>-7.3082782512436696E-3</c:v>
                </c:pt>
                <c:pt idx="543">
                  <c:v>-7.3238280089965996E-3</c:v>
                </c:pt>
                <c:pt idx="544">
                  <c:v>-7.3393782904018698E-3</c:v>
                </c:pt>
                <c:pt idx="545">
                  <c:v>-7.3549290981691296E-3</c:v>
                </c:pt>
                <c:pt idx="546">
                  <c:v>-7.3704804335741596E-3</c:v>
                </c:pt>
                <c:pt idx="547">
                  <c:v>-7.3878229567879896E-3</c:v>
                </c:pt>
                <c:pt idx="548">
                  <c:v>-7.4033789639340198E-3</c:v>
                </c:pt>
                <c:pt idx="549">
                  <c:v>-7.4189354906057598E-3</c:v>
                </c:pt>
                <c:pt idx="550">
                  <c:v>-7.4344925282621797E-3</c:v>
                </c:pt>
                <c:pt idx="551">
                  <c:v>-7.4518475739461304E-3</c:v>
                </c:pt>
                <c:pt idx="552">
                  <c:v>-7.4674092009606799E-3</c:v>
                </c:pt>
                <c:pt idx="553">
                  <c:v>-7.48297130596091E-3</c:v>
                </c:pt>
                <c:pt idx="554">
                  <c:v>-7.4985338779626097E-3</c:v>
                </c:pt>
                <c:pt idx="555">
                  <c:v>-7.5157641130147003E-3</c:v>
                </c:pt>
                <c:pt idx="556">
                  <c:v>-7.5313311548307902E-3</c:v>
                </c:pt>
                <c:pt idx="557">
                  <c:v>-7.5468986449893699E-3</c:v>
                </c:pt>
                <c:pt idx="558">
                  <c:v>-7.5624665824391103E-3</c:v>
                </c:pt>
                <c:pt idx="559">
                  <c:v>-7.5795766928693402E-3</c:v>
                </c:pt>
                <c:pt idx="560">
                  <c:v>-7.59514913204369E-3</c:v>
                </c:pt>
                <c:pt idx="561">
                  <c:v>-7.6107220231596802E-3</c:v>
                </c:pt>
                <c:pt idx="562">
                  <c:v>-7.6262953678219404E-3</c:v>
                </c:pt>
                <c:pt idx="563">
                  <c:v>-7.6418691659648902E-3</c:v>
                </c:pt>
                <c:pt idx="564">
                  <c:v>-7.6574434151904904E-3</c:v>
                </c:pt>
                <c:pt idx="565">
                  <c:v>-7.6730181109426598E-3</c:v>
                </c:pt>
                <c:pt idx="566">
                  <c:v>-7.6885932465346604E-3</c:v>
                </c:pt>
                <c:pt idx="567">
                  <c:v>-7.7041688134095298E-3</c:v>
                </c:pt>
                <c:pt idx="568">
                  <c:v>-7.7197448028421501E-3</c:v>
                </c:pt>
                <c:pt idx="569">
                  <c:v>-7.7369649270903201E-3</c:v>
                </c:pt>
                <c:pt idx="570">
                  <c:v>-7.7525453371421497E-3</c:v>
                </c:pt>
                <c:pt idx="571">
                  <c:v>-7.7681261442154601E-3</c:v>
                </c:pt>
                <c:pt idx="572">
                  <c:v>-7.7837073422481898E-3</c:v>
                </c:pt>
                <c:pt idx="573">
                  <c:v>-7.7992889265096803E-3</c:v>
                </c:pt>
                <c:pt idx="574">
                  <c:v>-7.8148708934383596E-3</c:v>
                </c:pt>
                <c:pt idx="575">
                  <c:v>-7.8304532403591798E-3</c:v>
                </c:pt>
                <c:pt idx="576">
                  <c:v>-7.8478961601709807E-3</c:v>
                </c:pt>
                <c:pt idx="577">
                  <c:v>-7.8634828274263095E-3</c:v>
                </c:pt>
                <c:pt idx="578">
                  <c:v>-7.8809783147834496E-3</c:v>
                </c:pt>
                <c:pt idx="579">
                  <c:v>-7.8965693080487002E-3</c:v>
                </c:pt>
                <c:pt idx="580">
                  <c:v>-7.9121606773543598E-3</c:v>
                </c:pt>
                <c:pt idx="581">
                  <c:v>-7.9277524213033305E-3</c:v>
                </c:pt>
                <c:pt idx="582">
                  <c:v>-7.9433445372140993E-3</c:v>
                </c:pt>
                <c:pt idx="583">
                  <c:v>-7.95893701990983E-3</c:v>
                </c:pt>
                <c:pt idx="584">
                  <c:v>-7.9745298621389203E-3</c:v>
                </c:pt>
                <c:pt idx="585">
                  <c:v>-7.9901230540754993E-3</c:v>
                </c:pt>
                <c:pt idx="586">
                  <c:v>-8.0057165836787906E-3</c:v>
                </c:pt>
                <c:pt idx="587">
                  <c:v>-8.0213104373270394E-3</c:v>
                </c:pt>
                <c:pt idx="588">
                  <c:v>-8.0369046012254905E-3</c:v>
                </c:pt>
                <c:pt idx="589">
                  <c:v>-8.0524990609826107E-3</c:v>
                </c:pt>
                <c:pt idx="590">
                  <c:v>-8.0680938022513506E-3</c:v>
                </c:pt>
                <c:pt idx="591">
                  <c:v>-8.0836888110430195E-3</c:v>
                </c:pt>
                <c:pt idx="592">
                  <c:v>-8.0992840749199192E-3</c:v>
                </c:pt>
                <c:pt idx="593">
                  <c:v>-8.1148795824370901E-3</c:v>
                </c:pt>
                <c:pt idx="594">
                  <c:v>-8.1304753234392405E-3</c:v>
                </c:pt>
                <c:pt idx="595">
                  <c:v>-8.1460712894238195E-3</c:v>
                </c:pt>
                <c:pt idx="596">
                  <c:v>-8.1616674733756608E-3</c:v>
                </c:pt>
                <c:pt idx="597">
                  <c:v>-8.1790895254312806E-3</c:v>
                </c:pt>
                <c:pt idx="598">
                  <c:v>-8.1946896806206794E-3</c:v>
                </c:pt>
                <c:pt idx="599">
                  <c:v>-8.2102900429678397E-3</c:v>
                </c:pt>
                <c:pt idx="600">
                  <c:v>-8.2277207115713808E-3</c:v>
                </c:pt>
                <c:pt idx="601">
                  <c:v>-8.2433251732297597E-3</c:v>
                </c:pt>
                <c:pt idx="602">
                  <c:v>-8.2589298410833002E-3</c:v>
                </c:pt>
                <c:pt idx="603">
                  <c:v>-8.2745347155490506E-3</c:v>
                </c:pt>
                <c:pt idx="604">
                  <c:v>-8.2918642566829903E-3</c:v>
                </c:pt>
                <c:pt idx="605">
                  <c:v>-8.30747312661358E-3</c:v>
                </c:pt>
                <c:pt idx="606">
                  <c:v>-8.3230822022520596E-3</c:v>
                </c:pt>
                <c:pt idx="607">
                  <c:v>-8.3386914816009194E-3</c:v>
                </c:pt>
                <c:pt idx="608">
                  <c:v>-8.3543009621540494E-3</c:v>
                </c:pt>
                <c:pt idx="609">
                  <c:v>-8.3699106403084707E-3</c:v>
                </c:pt>
                <c:pt idx="610">
                  <c:v>-8.3873547398107002E-3</c:v>
                </c:pt>
                <c:pt idx="611">
                  <c:v>-8.4050482725157999E-3</c:v>
                </c:pt>
                <c:pt idx="612">
                  <c:v>-8.4206656171118503E-3</c:v>
                </c:pt>
                <c:pt idx="613">
                  <c:v>-8.4362831295422703E-3</c:v>
                </c:pt>
                <c:pt idx="614">
                  <c:v>-8.4519008006120992E-3</c:v>
                </c:pt>
                <c:pt idx="615">
                  <c:v>-8.4675186212351192E-3</c:v>
                </c:pt>
                <c:pt idx="616">
                  <c:v>-8.4831365827563003E-3</c:v>
                </c:pt>
                <c:pt idx="617">
                  <c:v>-8.4987546768554301E-3</c:v>
                </c:pt>
                <c:pt idx="618">
                  <c:v>-8.5143728957678098E-3</c:v>
                </c:pt>
                <c:pt idx="619">
                  <c:v>-8.5320168482030199E-3</c:v>
                </c:pt>
                <c:pt idx="620">
                  <c:v>-8.5476390244533101E-3</c:v>
                </c:pt>
                <c:pt idx="621">
                  <c:v>-8.5632613055661201E-3</c:v>
                </c:pt>
                <c:pt idx="622">
                  <c:v>-8.5788836844908605E-3</c:v>
                </c:pt>
                <c:pt idx="623">
                  <c:v>-8.5963639455011003E-3</c:v>
                </c:pt>
                <c:pt idx="624">
                  <c:v>-8.6141135361669403E-3</c:v>
                </c:pt>
                <c:pt idx="625">
                  <c:v>-8.6297434354257394E-3</c:v>
                </c:pt>
                <c:pt idx="626">
                  <c:v>-8.6453734060503197E-3</c:v>
                </c:pt>
                <c:pt idx="627">
                  <c:v>-8.6610034422311705E-3</c:v>
                </c:pt>
                <c:pt idx="628">
                  <c:v>-8.6766335395813791E-3</c:v>
                </c:pt>
                <c:pt idx="629">
                  <c:v>-8.6944100791940104E-3</c:v>
                </c:pt>
                <c:pt idx="630">
                  <c:v>-8.7100438773122998E-3</c:v>
                </c:pt>
                <c:pt idx="631">
                  <c:v>-8.7256777286756192E-3</c:v>
                </c:pt>
                <c:pt idx="632">
                  <c:v>-8.7413116320005403E-3</c:v>
                </c:pt>
                <c:pt idx="633">
                  <c:v>-8.7569455865396592E-3</c:v>
                </c:pt>
                <c:pt idx="634">
                  <c:v>-8.7725795926310701E-3</c:v>
                </c:pt>
                <c:pt idx="635">
                  <c:v>-8.7882136518250605E-3</c:v>
                </c:pt>
                <c:pt idx="636">
                  <c:v>-8.8038477669739601E-3</c:v>
                </c:pt>
                <c:pt idx="637">
                  <c:v>-8.8194819417491497E-3</c:v>
                </c:pt>
                <c:pt idx="638">
                  <c:v>-8.8351161806205E-3</c:v>
                </c:pt>
                <c:pt idx="639">
                  <c:v>-8.8507504882572498E-3</c:v>
                </c:pt>
                <c:pt idx="640">
                  <c:v>-8.8663848697158598E-3</c:v>
                </c:pt>
                <c:pt idx="641">
                  <c:v>-8.8840089798604398E-3</c:v>
                </c:pt>
                <c:pt idx="642">
                  <c:v>-8.8996470793093092E-3</c:v>
                </c:pt>
                <c:pt idx="643">
                  <c:v>-8.9152852647438208E-3</c:v>
                </c:pt>
                <c:pt idx="644">
                  <c:v>-8.9309235381000805E-3</c:v>
                </c:pt>
                <c:pt idx="645">
                  <c:v>-8.94656190019881E-3</c:v>
                </c:pt>
                <c:pt idx="646">
                  <c:v>-8.9622003508526994E-3</c:v>
                </c:pt>
                <c:pt idx="647">
                  <c:v>-8.9797669190966097E-3</c:v>
                </c:pt>
                <c:pt idx="648">
                  <c:v>-8.9954092449425795E-3</c:v>
                </c:pt>
                <c:pt idx="649">
                  <c:v>-9.0110516556410596E-3</c:v>
                </c:pt>
                <c:pt idx="650">
                  <c:v>-9.0266941495810993E-3</c:v>
                </c:pt>
                <c:pt idx="651">
                  <c:v>-9.0442797132929808E-3</c:v>
                </c:pt>
                <c:pt idx="652">
                  <c:v>-9.0599259367697398E-3</c:v>
                </c:pt>
                <c:pt idx="653">
                  <c:v>-9.0755722407282E-3</c:v>
                </c:pt>
                <c:pt idx="654">
                  <c:v>-9.09121862481156E-3</c:v>
                </c:pt>
                <c:pt idx="655">
                  <c:v>-9.1068650889287502E-3</c:v>
                </c:pt>
                <c:pt idx="656">
                  <c:v>-9.12251163307801E-3</c:v>
                </c:pt>
                <c:pt idx="657">
                  <c:v>-9.1381582578141194E-3</c:v>
                </c:pt>
                <c:pt idx="658">
                  <c:v>-9.1538049639214893E-3</c:v>
                </c:pt>
                <c:pt idx="659">
                  <c:v>-9.1694517523050502E-3</c:v>
                </c:pt>
                <c:pt idx="660">
                  <c:v>-9.1850986241659108E-3</c:v>
                </c:pt>
                <c:pt idx="661">
                  <c:v>-9.2007455810437996E-3</c:v>
                </c:pt>
                <c:pt idx="662">
                  <c:v>-9.2163926245915698E-3</c:v>
                </c:pt>
                <c:pt idx="663">
                  <c:v>-9.2320397569172798E-3</c:v>
                </c:pt>
                <c:pt idx="664">
                  <c:v>-9.2476869804751401E-3</c:v>
                </c:pt>
                <c:pt idx="665">
                  <c:v>-9.2633342980876793E-3</c:v>
                </c:pt>
                <c:pt idx="666">
                  <c:v>-9.2789817127091404E-3</c:v>
                </c:pt>
                <c:pt idx="667">
                  <c:v>-9.2946292278107794E-3</c:v>
                </c:pt>
                <c:pt idx="668">
                  <c:v>-9.3102768469050991E-3</c:v>
                </c:pt>
                <c:pt idx="669">
                  <c:v>-9.3259245738184001E-3</c:v>
                </c:pt>
                <c:pt idx="670">
                  <c:v>-9.3415724130646392E-3</c:v>
                </c:pt>
                <c:pt idx="671">
                  <c:v>-9.3572203700991105E-3</c:v>
                </c:pt>
                <c:pt idx="672">
                  <c:v>-9.3728684511057408E-3</c:v>
                </c:pt>
                <c:pt idx="673">
                  <c:v>-9.3885166629711202E-3</c:v>
                </c:pt>
                <c:pt idx="674">
                  <c:v>-9.4041650130163908E-3</c:v>
                </c:pt>
                <c:pt idx="675">
                  <c:v>-9.4198135090643193E-3</c:v>
                </c:pt>
                <c:pt idx="676">
                  <c:v>-9.4354621590231804E-3</c:v>
                </c:pt>
                <c:pt idx="677">
                  <c:v>-9.4533127953721E-3</c:v>
                </c:pt>
                <c:pt idx="678">
                  <c:v>-9.4689654727367293E-3</c:v>
                </c:pt>
                <c:pt idx="679">
                  <c:v>-9.4846183237415494E-3</c:v>
                </c:pt>
                <c:pt idx="680">
                  <c:v>-9.5002713522301593E-3</c:v>
                </c:pt>
                <c:pt idx="681">
                  <c:v>-9.5159245609925391E-3</c:v>
                </c:pt>
                <c:pt idx="682">
                  <c:v>-9.5315779517664602E-3</c:v>
                </c:pt>
                <c:pt idx="683">
                  <c:v>-9.5492489031815207E-3</c:v>
                </c:pt>
                <c:pt idx="684">
                  <c:v>-9.5649063076611307E-3</c:v>
                </c:pt>
                <c:pt idx="685">
                  <c:v>-9.5805638965759301E-3</c:v>
                </c:pt>
                <c:pt idx="686">
                  <c:v>-9.5962216706987E-3</c:v>
                </c:pt>
                <c:pt idx="687">
                  <c:v>-9.6118796308067803E-3</c:v>
                </c:pt>
                <c:pt idx="688">
                  <c:v>-9.62753777828761E-3</c:v>
                </c:pt>
                <c:pt idx="689">
                  <c:v>-9.6452667106066408E-3</c:v>
                </c:pt>
                <c:pt idx="690">
                  <c:v>-9.6609287971211599E-3</c:v>
                </c:pt>
                <c:pt idx="691">
                  <c:v>-9.6765910753447201E-3</c:v>
                </c:pt>
                <c:pt idx="692">
                  <c:v>-9.6922535467149507E-3</c:v>
                </c:pt>
                <c:pt idx="693">
                  <c:v>-9.7079162126120899E-3</c:v>
                </c:pt>
                <c:pt idx="694">
                  <c:v>-9.7256440030479892E-3</c:v>
                </c:pt>
                <c:pt idx="695">
                  <c:v>-9.7413105997351396E-3</c:v>
                </c:pt>
                <c:pt idx="696">
                  <c:v>-9.7569773944729994E-3</c:v>
                </c:pt>
                <c:pt idx="697">
                  <c:v>-9.7726443879731298E-3</c:v>
                </c:pt>
                <c:pt idx="698">
                  <c:v>-9.7883115808088395E-3</c:v>
                </c:pt>
                <c:pt idx="699">
                  <c:v>-9.8061818873589404E-3</c:v>
                </c:pt>
                <c:pt idx="700">
                  <c:v>-9.82185305443725E-3</c:v>
                </c:pt>
                <c:pt idx="701">
                  <c:v>-9.8375244216467803E-3</c:v>
                </c:pt>
                <c:pt idx="702">
                  <c:v>-9.8556371321941293E-3</c:v>
                </c:pt>
                <c:pt idx="703">
                  <c:v>-9.8713125618377692E-3</c:v>
                </c:pt>
                <c:pt idx="704">
                  <c:v>-9.8869881914129404E-3</c:v>
                </c:pt>
                <c:pt idx="705">
                  <c:v>-9.9026640209197193E-3</c:v>
                </c:pt>
                <c:pt idx="706">
                  <c:v>-9.9206991800969407E-3</c:v>
                </c:pt>
                <c:pt idx="707">
                  <c:v>-9.9363791624797401E-3</c:v>
                </c:pt>
                <c:pt idx="708">
                  <c:v>-9.9520593458834305E-3</c:v>
                </c:pt>
                <c:pt idx="709">
                  <c:v>-9.96773973154059E-3</c:v>
                </c:pt>
                <c:pt idx="710">
                  <c:v>-9.9834203214148494E-3</c:v>
                </c:pt>
                <c:pt idx="711">
                  <c:v>-9.9991011179946295E-3</c:v>
                </c:pt>
                <c:pt idx="712">
                  <c:v>-1.0017017663602201E-2</c:v>
                </c:pt>
                <c:pt idx="713">
                  <c:v>-1.0032702590910599E-2</c:v>
                </c:pt>
                <c:pt idx="714">
                  <c:v>-1.0050863635452999E-2</c:v>
                </c:pt>
                <c:pt idx="715">
                  <c:v>-1.0066552602294099E-2</c:v>
                </c:pt>
                <c:pt idx="716">
                  <c:v>-1.00822417851184E-2</c:v>
                </c:pt>
                <c:pt idx="717">
                  <c:v>-1.0097931181620799E-2</c:v>
                </c:pt>
                <c:pt idx="718">
                  <c:v>-1.01136207863945E-2</c:v>
                </c:pt>
                <c:pt idx="719">
                  <c:v>-1.01293105910733E-2</c:v>
                </c:pt>
                <c:pt idx="720">
                  <c:v>-1.0145000584587E-2</c:v>
                </c:pt>
                <c:pt idx="721">
                  <c:v>-1.01606907536091E-2</c:v>
                </c:pt>
                <c:pt idx="722">
                  <c:v>-1.0176381083842801E-2</c:v>
                </c:pt>
                <c:pt idx="723">
                  <c:v>-1.01920715608206E-2</c:v>
                </c:pt>
                <c:pt idx="724">
                  <c:v>-1.02077621703788E-2</c:v>
                </c:pt>
                <c:pt idx="725">
                  <c:v>-1.0223452899759801E-2</c:v>
                </c:pt>
                <c:pt idx="726">
                  <c:v>-1.02391437377779E-2</c:v>
                </c:pt>
                <c:pt idx="727">
                  <c:v>-1.02548346746426E-2</c:v>
                </c:pt>
                <c:pt idx="728">
                  <c:v>-1.02705257013918E-2</c:v>
                </c:pt>
                <c:pt idx="729">
                  <c:v>-1.0286216810097301E-2</c:v>
                </c:pt>
                <c:pt idx="730">
                  <c:v>-1.03042685791778E-2</c:v>
                </c:pt>
                <c:pt idx="731">
                  <c:v>-1.03199634413046E-2</c:v>
                </c:pt>
                <c:pt idx="732">
                  <c:v>-1.0335658370349599E-2</c:v>
                </c:pt>
                <c:pt idx="733">
                  <c:v>-1.0353856051483999E-2</c:v>
                </c:pt>
                <c:pt idx="734">
                  <c:v>-1.0369554846945701E-2</c:v>
                </c:pt>
                <c:pt idx="735">
                  <c:v>-1.03852537004691E-2</c:v>
                </c:pt>
                <c:pt idx="736">
                  <c:v>-1.04009526093515E-2</c:v>
                </c:pt>
                <c:pt idx="737">
                  <c:v>-1.04166515703055E-2</c:v>
                </c:pt>
                <c:pt idx="738">
                  <c:v>-1.04323505814883E-2</c:v>
                </c:pt>
                <c:pt idx="739">
                  <c:v>-1.04480496415749E-2</c:v>
                </c:pt>
                <c:pt idx="740">
                  <c:v>-1.04637487501583E-2</c:v>
                </c:pt>
                <c:pt idx="741">
                  <c:v>-1.0479447906418599E-2</c:v>
                </c:pt>
                <c:pt idx="742">
                  <c:v>-1.04951471088957E-2</c:v>
                </c:pt>
                <c:pt idx="743">
                  <c:v>-1.05108463561773E-2</c:v>
                </c:pt>
                <c:pt idx="744">
                  <c:v>-1.05265456457262E-2</c:v>
                </c:pt>
                <c:pt idx="745">
                  <c:v>-1.05422449728623E-2</c:v>
                </c:pt>
                <c:pt idx="746">
                  <c:v>-1.05602294829174E-2</c:v>
                </c:pt>
                <c:pt idx="747">
                  <c:v>-1.0575932471882999E-2</c:v>
                </c:pt>
                <c:pt idx="748">
                  <c:v>-1.05916354751628E-2</c:v>
                </c:pt>
                <c:pt idx="749">
                  <c:v>-1.06073384836913E-2</c:v>
                </c:pt>
                <c:pt idx="750">
                  <c:v>-1.06230414883279E-2</c:v>
                </c:pt>
                <c:pt idx="751">
                  <c:v>-1.0638744480928899E-2</c:v>
                </c:pt>
                <c:pt idx="752">
                  <c:v>-1.06544474542972E-2</c:v>
                </c:pt>
                <c:pt idx="753">
                  <c:v>-1.06701504029365E-2</c:v>
                </c:pt>
                <c:pt idx="754">
                  <c:v>-1.06883642829745E-2</c:v>
                </c:pt>
                <c:pt idx="755">
                  <c:v>-1.07040707418085E-2</c:v>
                </c:pt>
                <c:pt idx="756">
                  <c:v>-1.07221676867454E-2</c:v>
                </c:pt>
                <c:pt idx="757">
                  <c:v>-1.07378777252035E-2</c:v>
                </c:pt>
                <c:pt idx="758">
                  <c:v>-1.0753587732113601E-2</c:v>
                </c:pt>
                <c:pt idx="759">
                  <c:v>-1.0769297708582501E-2</c:v>
                </c:pt>
                <c:pt idx="760">
                  <c:v>-1.0785007656442301E-2</c:v>
                </c:pt>
                <c:pt idx="761">
                  <c:v>-1.0800717578748301E-2</c:v>
                </c:pt>
                <c:pt idx="762">
                  <c:v>-1.0816427479667301E-2</c:v>
                </c:pt>
                <c:pt idx="763">
                  <c:v>-1.08348158055592E-2</c:v>
                </c:pt>
                <c:pt idx="764">
                  <c:v>-1.0850529423805899E-2</c:v>
                </c:pt>
                <c:pt idx="765">
                  <c:v>-1.0866243042324201E-2</c:v>
                </c:pt>
                <c:pt idx="766">
                  <c:v>-1.08819566695997E-2</c:v>
                </c:pt>
                <c:pt idx="767">
                  <c:v>-1.0897670314568699E-2</c:v>
                </c:pt>
                <c:pt idx="768">
                  <c:v>-1.09133839863615E-2</c:v>
                </c:pt>
                <c:pt idx="769">
                  <c:v>-1.0929097693278499E-2</c:v>
                </c:pt>
                <c:pt idx="770">
                  <c:v>-1.0944811442648099E-2</c:v>
                </c:pt>
                <c:pt idx="771">
                  <c:v>-1.0960525240502599E-2</c:v>
                </c:pt>
                <c:pt idx="772">
                  <c:v>-1.09762390923139E-2</c:v>
                </c:pt>
                <c:pt idx="773">
                  <c:v>-1.09919530027672E-2</c:v>
                </c:pt>
                <c:pt idx="774">
                  <c:v>-1.10076669760725E-2</c:v>
                </c:pt>
                <c:pt idx="775">
                  <c:v>-1.10233810156778E-2</c:v>
                </c:pt>
                <c:pt idx="776">
                  <c:v>-1.10390951258845E-2</c:v>
                </c:pt>
                <c:pt idx="777">
                  <c:v>-1.10548093111373E-2</c:v>
                </c:pt>
                <c:pt idx="778">
                  <c:v>-1.1070523576218299E-2</c:v>
                </c:pt>
                <c:pt idx="779">
                  <c:v>-1.10862379264819E-2</c:v>
                </c:pt>
                <c:pt idx="780">
                  <c:v>-1.11019523677468E-2</c:v>
                </c:pt>
                <c:pt idx="781">
                  <c:v>-1.1117666906020099E-2</c:v>
                </c:pt>
                <c:pt idx="782">
                  <c:v>-1.1133381547736401E-2</c:v>
                </c:pt>
                <c:pt idx="783">
                  <c:v>-1.11490962994587E-2</c:v>
                </c:pt>
                <c:pt idx="784">
                  <c:v>-1.1164811167931299E-2</c:v>
                </c:pt>
                <c:pt idx="785">
                  <c:v>-1.11805261597431E-2</c:v>
                </c:pt>
                <c:pt idx="786">
                  <c:v>-1.1198812669600201E-2</c:v>
                </c:pt>
                <c:pt idx="787">
                  <c:v>-1.1214531557832899E-2</c:v>
                </c:pt>
                <c:pt idx="788">
                  <c:v>-1.12302505887614E-2</c:v>
                </c:pt>
                <c:pt idx="789">
                  <c:v>-1.1245969768454499E-2</c:v>
                </c:pt>
                <c:pt idx="790">
                  <c:v>-1.1261689103307399E-2</c:v>
                </c:pt>
                <c:pt idx="791">
                  <c:v>-1.12801403096402E-2</c:v>
                </c:pt>
                <c:pt idx="792">
                  <c:v>-1.12958635836868E-2</c:v>
                </c:pt>
                <c:pt idx="793">
                  <c:v>-1.1311587029696899E-2</c:v>
                </c:pt>
                <c:pt idx="794">
                  <c:v>-1.13273106527136E-2</c:v>
                </c:pt>
                <c:pt idx="795">
                  <c:v>-1.13456956108743E-2</c:v>
                </c:pt>
                <c:pt idx="796">
                  <c:v>-1.13614232096102E-2</c:v>
                </c:pt>
                <c:pt idx="797">
                  <c:v>-1.1379890487442699E-2</c:v>
                </c:pt>
                <c:pt idx="798">
                  <c:v>-1.13956220472865E-2</c:v>
                </c:pt>
                <c:pt idx="799">
                  <c:v>-1.14113538049108E-2</c:v>
                </c:pt>
                <c:pt idx="800">
                  <c:v>-1.1427085763472299E-2</c:v>
                </c:pt>
                <c:pt idx="801">
                  <c:v>-1.14428179259977E-2</c:v>
                </c:pt>
                <c:pt idx="802">
                  <c:v>-1.14585502948404E-2</c:v>
                </c:pt>
                <c:pt idx="803">
                  <c:v>-1.14742828721592E-2</c:v>
                </c:pt>
                <c:pt idx="804">
                  <c:v>-1.14900156597832E-2</c:v>
                </c:pt>
                <c:pt idx="805">
                  <c:v>-1.15057486589401E-2</c:v>
                </c:pt>
                <c:pt idx="806">
                  <c:v>-1.15214818706338E-2</c:v>
                </c:pt>
                <c:pt idx="807">
                  <c:v>-1.15372152957327E-2</c:v>
                </c:pt>
                <c:pt idx="808">
                  <c:v>-1.1552948934571299E-2</c:v>
                </c:pt>
                <c:pt idx="809">
                  <c:v>-1.15686827873921E-2</c:v>
                </c:pt>
                <c:pt idx="810">
                  <c:v>-1.1584416854204299E-2</c:v>
                </c:pt>
                <c:pt idx="811">
                  <c:v>-1.1600151134809601E-2</c:v>
                </c:pt>
                <c:pt idx="812">
                  <c:v>-1.16158856290586E-2</c:v>
                </c:pt>
                <c:pt idx="813">
                  <c:v>-1.1631620336736899E-2</c:v>
                </c:pt>
                <c:pt idx="814">
                  <c:v>-1.16473552576209E-2</c:v>
                </c:pt>
                <c:pt idx="815">
                  <c:v>-1.16630903918701E-2</c:v>
                </c:pt>
                <c:pt idx="816">
                  <c:v>-1.16788257400112E-2</c:v>
                </c:pt>
                <c:pt idx="817">
                  <c:v>-1.1694561303168099E-2</c:v>
                </c:pt>
                <c:pt idx="818">
                  <c:v>-1.17102970832897E-2</c:v>
                </c:pt>
                <c:pt idx="819">
                  <c:v>-1.1726033083362199E-2</c:v>
                </c:pt>
                <c:pt idx="820">
                  <c:v>-1.17417693071039E-2</c:v>
                </c:pt>
                <c:pt idx="821">
                  <c:v>-1.1757505758994201E-2</c:v>
                </c:pt>
                <c:pt idx="822">
                  <c:v>-1.1773242443930699E-2</c:v>
                </c:pt>
                <c:pt idx="823">
                  <c:v>-1.17889793667028E-2</c:v>
                </c:pt>
                <c:pt idx="824">
                  <c:v>-1.1804716532261899E-2</c:v>
                </c:pt>
                <c:pt idx="825">
                  <c:v>-1.1823092484747E-2</c:v>
                </c:pt>
                <c:pt idx="826">
                  <c:v>-1.1838833695162299E-2</c:v>
                </c:pt>
                <c:pt idx="827">
                  <c:v>-1.18545751546717E-2</c:v>
                </c:pt>
                <c:pt idx="828">
                  <c:v>-1.1870316861675501E-2</c:v>
                </c:pt>
                <c:pt idx="829">
                  <c:v>-1.18860588122458E-2</c:v>
                </c:pt>
                <c:pt idx="830">
                  <c:v>-1.1901801000742999E-2</c:v>
                </c:pt>
                <c:pt idx="831">
                  <c:v>-1.19175434189552E-2</c:v>
                </c:pt>
                <c:pt idx="832">
                  <c:v>-1.19332860565712E-2</c:v>
                </c:pt>
                <c:pt idx="833">
                  <c:v>-1.1949028900924899E-2</c:v>
                </c:pt>
                <c:pt idx="834">
                  <c:v>-1.19647719374154E-2</c:v>
                </c:pt>
                <c:pt idx="835">
                  <c:v>-1.19805151500467E-2</c:v>
                </c:pt>
                <c:pt idx="836">
                  <c:v>-1.19962585220569E-2</c:v>
                </c:pt>
                <c:pt idx="837">
                  <c:v>-1.20120020360864E-2</c:v>
                </c:pt>
                <c:pt idx="838">
                  <c:v>-1.2027745674758301E-2</c:v>
                </c:pt>
                <c:pt idx="839">
                  <c:v>-1.20460848485942E-2</c:v>
                </c:pt>
                <c:pt idx="840">
                  <c:v>-1.2061832370409401E-2</c:v>
                </c:pt>
                <c:pt idx="841">
                  <c:v>-1.2077579969686799E-2</c:v>
                </c:pt>
                <c:pt idx="842">
                  <c:v>-1.2093327633670201E-2</c:v>
                </c:pt>
                <c:pt idx="843">
                  <c:v>-1.21090753513229E-2</c:v>
                </c:pt>
                <c:pt idx="844">
                  <c:v>-1.2124823113047E-2</c:v>
                </c:pt>
                <c:pt idx="845">
                  <c:v>-1.2140570910572799E-2</c:v>
                </c:pt>
                <c:pt idx="846">
                  <c:v>-1.21563187372393E-2</c:v>
                </c:pt>
                <c:pt idx="847">
                  <c:v>-1.2172066587913701E-2</c:v>
                </c:pt>
                <c:pt idx="848">
                  <c:v>-1.2187814459262199E-2</c:v>
                </c:pt>
                <c:pt idx="849">
                  <c:v>-1.2203562349933099E-2</c:v>
                </c:pt>
                <c:pt idx="850">
                  <c:v>-1.2219310260016301E-2</c:v>
                </c:pt>
                <c:pt idx="851">
                  <c:v>-1.2235058191257499E-2</c:v>
                </c:pt>
                <c:pt idx="852">
                  <c:v>-1.2250806146438999E-2</c:v>
                </c:pt>
                <c:pt idx="853">
                  <c:v>-1.22665541283156E-2</c:v>
                </c:pt>
                <c:pt idx="854">
                  <c:v>-1.22823021394723E-2</c:v>
                </c:pt>
                <c:pt idx="855">
                  <c:v>-1.22980501817209E-2</c:v>
                </c:pt>
                <c:pt idx="856">
                  <c:v>-1.23137982559703E-2</c:v>
                </c:pt>
                <c:pt idx="857">
                  <c:v>-1.23295463623018E-2</c:v>
                </c:pt>
                <c:pt idx="858">
                  <c:v>-1.2345294499116401E-2</c:v>
                </c:pt>
                <c:pt idx="859">
                  <c:v>-1.2361042663989101E-2</c:v>
                </c:pt>
                <c:pt idx="860">
                  <c:v>-1.23767908537401E-2</c:v>
                </c:pt>
                <c:pt idx="861">
                  <c:v>-1.23925390642036E-2</c:v>
                </c:pt>
                <c:pt idx="862">
                  <c:v>-1.2408287290469701E-2</c:v>
                </c:pt>
                <c:pt idx="863">
                  <c:v>-1.24240355272245E-2</c:v>
                </c:pt>
                <c:pt idx="864">
                  <c:v>-1.24397837694094E-2</c:v>
                </c:pt>
                <c:pt idx="865">
                  <c:v>-1.24555320122246E-2</c:v>
                </c:pt>
                <c:pt idx="866">
                  <c:v>-1.2471280251853401E-2</c:v>
                </c:pt>
                <c:pt idx="867">
                  <c:v>-1.2487028485504301E-2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AB-4B32-B2B2-925E92A8ECE4}"/>
            </c:ext>
          </c:extLst>
        </c:ser>
        <c:ser>
          <c:idx val="8"/>
          <c:order val="1"/>
          <c:tx>
            <c:strRef>
              <c:f>AVGy!$D$1:$D$2</c:f>
              <c:strCache>
                <c:ptCount val="2"/>
                <c:pt idx="0">
                  <c:v>-1 deg</c:v>
                </c:pt>
                <c:pt idx="1">
                  <c:v>Avg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AVGy!$D$3:$D$870</c:f>
              <c:numCache>
                <c:formatCode>0.00E+00</c:formatCode>
                <c:ptCount val="868"/>
                <c:pt idx="0">
                  <c:v>-3.0204269171057699E-7</c:v>
                </c:pt>
                <c:pt idx="1">
                  <c:v>-5.12662468973937E-7</c:v>
                </c:pt>
                <c:pt idx="2">
                  <c:v>-1.0003780022684599E-6</c:v>
                </c:pt>
                <c:pt idx="3">
                  <c:v>-8.4504749952348001E-7</c:v>
                </c:pt>
                <c:pt idx="4">
                  <c:v>-1.7533584463506101E-6</c:v>
                </c:pt>
                <c:pt idx="5">
                  <c:v>-2.0299672388812001E-6</c:v>
                </c:pt>
                <c:pt idx="6">
                  <c:v>-2.19635370302132E-6</c:v>
                </c:pt>
                <c:pt idx="7">
                  <c:v>-2.0686019650726202E-6</c:v>
                </c:pt>
                <c:pt idx="8">
                  <c:v>-2.8244468680110099E-6</c:v>
                </c:pt>
                <c:pt idx="9">
                  <c:v>-3.3217840562220699E-6</c:v>
                </c:pt>
                <c:pt idx="10">
                  <c:v>-3.6396693513938601E-6</c:v>
                </c:pt>
                <c:pt idx="11">
                  <c:v>-3.32219608406168E-6</c:v>
                </c:pt>
                <c:pt idx="12">
                  <c:v>-3.8508946387318696E-6</c:v>
                </c:pt>
                <c:pt idx="13">
                  <c:v>-4.2746477223703404E-6</c:v>
                </c:pt>
                <c:pt idx="14">
                  <c:v>-4.9494726564504002E-6</c:v>
                </c:pt>
                <c:pt idx="15">
                  <c:v>-5.8972452836220196E-6</c:v>
                </c:pt>
                <c:pt idx="16">
                  <c:v>-6.5957291940664701E-6</c:v>
                </c:pt>
                <c:pt idx="17">
                  <c:v>-6.8291311429334897E-6</c:v>
                </c:pt>
                <c:pt idx="18">
                  <c:v>-7.4666996316578304E-6</c:v>
                </c:pt>
                <c:pt idx="19">
                  <c:v>-8.0115175016569597E-6</c:v>
                </c:pt>
                <c:pt idx="20">
                  <c:v>-7.5751519670276402E-6</c:v>
                </c:pt>
                <c:pt idx="21">
                  <c:v>-7.9208170478063806E-6</c:v>
                </c:pt>
                <c:pt idx="22">
                  <c:v>-8.0800380109264806E-6</c:v>
                </c:pt>
                <c:pt idx="23">
                  <c:v>-8.9733576986322601E-6</c:v>
                </c:pt>
                <c:pt idx="24">
                  <c:v>-9.8642448331591692E-6</c:v>
                </c:pt>
                <c:pt idx="25">
                  <c:v>-1.07657863763381E-5</c:v>
                </c:pt>
                <c:pt idx="26">
                  <c:v>-1.1900130778869801E-5</c:v>
                </c:pt>
                <c:pt idx="27">
                  <c:v>-1.2705171789201601E-5</c:v>
                </c:pt>
                <c:pt idx="28">
                  <c:v>-1.35166388454597E-5</c:v>
                </c:pt>
                <c:pt idx="29">
                  <c:v>-1.46957347915384E-5</c:v>
                </c:pt>
                <c:pt idx="30">
                  <c:v>-1.6410878694359899E-5</c:v>
                </c:pt>
                <c:pt idx="31">
                  <c:v>-1.80434417451588E-5</c:v>
                </c:pt>
                <c:pt idx="32">
                  <c:v>-1.94556774270359E-5</c:v>
                </c:pt>
                <c:pt idx="33">
                  <c:v>-2.1110684302250199E-5</c:v>
                </c:pt>
                <c:pt idx="34">
                  <c:v>-2.30797003370854E-5</c:v>
                </c:pt>
                <c:pt idx="35">
                  <c:v>-2.51710050803216E-5</c:v>
                </c:pt>
                <c:pt idx="36">
                  <c:v>-2.67574469398247E-5</c:v>
                </c:pt>
                <c:pt idx="37">
                  <c:v>-2.90083048697553E-5</c:v>
                </c:pt>
                <c:pt idx="38">
                  <c:v>-3.14509054314231E-5</c:v>
                </c:pt>
                <c:pt idx="39">
                  <c:v>-3.38002163814361E-5</c:v>
                </c:pt>
                <c:pt idx="40">
                  <c:v>-3.60934455578952E-5</c:v>
                </c:pt>
                <c:pt idx="41">
                  <c:v>-3.8676076607613997E-5</c:v>
                </c:pt>
                <c:pt idx="42">
                  <c:v>-4.15991417936606E-5</c:v>
                </c:pt>
                <c:pt idx="43">
                  <c:v>-4.4725556642211602E-5</c:v>
                </c:pt>
                <c:pt idx="44">
                  <c:v>-4.7669659265222797E-5</c:v>
                </c:pt>
                <c:pt idx="45">
                  <c:v>-5.0587893010783202E-5</c:v>
                </c:pt>
                <c:pt idx="46">
                  <c:v>-5.39675937945173E-5</c:v>
                </c:pt>
                <c:pt idx="47">
                  <c:v>-5.7138418977620902E-5</c:v>
                </c:pt>
                <c:pt idx="48">
                  <c:v>-6.07591826488408E-5</c:v>
                </c:pt>
                <c:pt idx="49">
                  <c:v>-6.4590109865840102E-5</c:v>
                </c:pt>
                <c:pt idx="50">
                  <c:v>-6.8033654072468906E-5</c:v>
                </c:pt>
                <c:pt idx="51">
                  <c:v>-7.2165212959366298E-5</c:v>
                </c:pt>
                <c:pt idx="52">
                  <c:v>-7.62362547880645E-5</c:v>
                </c:pt>
                <c:pt idx="53">
                  <c:v>-8.05636175863635E-5</c:v>
                </c:pt>
                <c:pt idx="54">
                  <c:v>-8.4819845379928796E-5</c:v>
                </c:pt>
                <c:pt idx="55">
                  <c:v>-8.9493302094445303E-5</c:v>
                </c:pt>
                <c:pt idx="56">
                  <c:v>-9.4493417386781202E-5</c:v>
                </c:pt>
                <c:pt idx="57">
                  <c:v>-9.9787419853566707E-5</c:v>
                </c:pt>
                <c:pt idx="58">
                  <c:v>-1.0491482892406201E-4</c:v>
                </c:pt>
                <c:pt idx="59">
                  <c:v>-1.11011960067511E-4</c:v>
                </c:pt>
                <c:pt idx="60">
                  <c:v>-1.16573506533773E-4</c:v>
                </c:pt>
                <c:pt idx="61">
                  <c:v>-1.2228092669341699E-4</c:v>
                </c:pt>
                <c:pt idx="62">
                  <c:v>-1.27698873422604E-4</c:v>
                </c:pt>
                <c:pt idx="63">
                  <c:v>-1.3352428893164301E-4</c:v>
                </c:pt>
                <c:pt idx="64">
                  <c:v>-1.3901459946500199E-4</c:v>
                </c:pt>
                <c:pt idx="65">
                  <c:v>-1.4491894611804999E-4</c:v>
                </c:pt>
                <c:pt idx="66">
                  <c:v>-1.5098264921002501E-4</c:v>
                </c:pt>
                <c:pt idx="67">
                  <c:v>-1.5696317061859199E-4</c:v>
                </c:pt>
                <c:pt idx="68">
                  <c:v>-1.63242076090755E-4</c:v>
                </c:pt>
                <c:pt idx="69">
                  <c:v>-1.70245894041591E-4</c:v>
                </c:pt>
                <c:pt idx="70">
                  <c:v>-1.7670869672353699E-4</c:v>
                </c:pt>
                <c:pt idx="71">
                  <c:v>-1.83695003051108E-4</c:v>
                </c:pt>
                <c:pt idx="72">
                  <c:v>-1.90445170923569E-4</c:v>
                </c:pt>
                <c:pt idx="73">
                  <c:v>-1.9696481480536399E-4</c:v>
                </c:pt>
                <c:pt idx="74">
                  <c:v>-2.0377720289125399E-4</c:v>
                </c:pt>
                <c:pt idx="75">
                  <c:v>-2.1087187581332099E-4</c:v>
                </c:pt>
                <c:pt idx="76">
                  <c:v>-2.1789736833318499E-4</c:v>
                </c:pt>
                <c:pt idx="77">
                  <c:v>-2.2516749528971399E-4</c:v>
                </c:pt>
                <c:pt idx="78">
                  <c:v>-2.32300060956471E-4</c:v>
                </c:pt>
                <c:pt idx="79">
                  <c:v>-2.39549494078636E-4</c:v>
                </c:pt>
                <c:pt idx="80">
                  <c:v>-2.4706190400057202E-4</c:v>
                </c:pt>
                <c:pt idx="81">
                  <c:v>-2.5438599351209999E-4</c:v>
                </c:pt>
                <c:pt idx="82">
                  <c:v>-2.6187359250944697E-4</c:v>
                </c:pt>
                <c:pt idx="83">
                  <c:v>-2.6914876831754601E-4</c:v>
                </c:pt>
                <c:pt idx="84">
                  <c:v>-2.76705786102136E-4</c:v>
                </c:pt>
                <c:pt idx="85">
                  <c:v>-2.83850278722627E-4</c:v>
                </c:pt>
                <c:pt idx="86">
                  <c:v>-2.9119826600148999E-4</c:v>
                </c:pt>
                <c:pt idx="87">
                  <c:v>-2.9817208601984601E-4</c:v>
                </c:pt>
                <c:pt idx="88">
                  <c:v>-3.0585249553561901E-4</c:v>
                </c:pt>
                <c:pt idx="89">
                  <c:v>-3.1374480878550702E-4</c:v>
                </c:pt>
                <c:pt idx="90">
                  <c:v>-3.2152561551331601E-4</c:v>
                </c:pt>
                <c:pt idx="91">
                  <c:v>-3.2894431978125699E-4</c:v>
                </c:pt>
                <c:pt idx="92">
                  <c:v>-3.3711858790526399E-4</c:v>
                </c:pt>
                <c:pt idx="93">
                  <c:v>-3.4478848433551598E-4</c:v>
                </c:pt>
                <c:pt idx="94">
                  <c:v>-3.5276296117340699E-4</c:v>
                </c:pt>
                <c:pt idx="95">
                  <c:v>-3.60317632597503E-4</c:v>
                </c:pt>
                <c:pt idx="96">
                  <c:v>-3.6789491771435802E-4</c:v>
                </c:pt>
                <c:pt idx="97">
                  <c:v>-3.7533004961941697E-4</c:v>
                </c:pt>
                <c:pt idx="98">
                  <c:v>-3.8352061384048201E-4</c:v>
                </c:pt>
                <c:pt idx="99">
                  <c:v>-3.9115627666834002E-4</c:v>
                </c:pt>
                <c:pt idx="100">
                  <c:v>-3.9898514603412102E-4</c:v>
                </c:pt>
                <c:pt idx="101">
                  <c:v>-4.0696665911647698E-4</c:v>
                </c:pt>
                <c:pt idx="102">
                  <c:v>-4.1517832172808399E-4</c:v>
                </c:pt>
                <c:pt idx="103">
                  <c:v>-4.2294972492151398E-4</c:v>
                </c:pt>
                <c:pt idx="104">
                  <c:v>-4.3115596856023599E-4</c:v>
                </c:pt>
                <c:pt idx="105">
                  <c:v>-4.3906887189198198E-4</c:v>
                </c:pt>
                <c:pt idx="106">
                  <c:v>-4.4674345057903002E-4</c:v>
                </c:pt>
                <c:pt idx="107">
                  <c:v>-4.5515856230184798E-4</c:v>
                </c:pt>
                <c:pt idx="108">
                  <c:v>-4.6342750545046402E-4</c:v>
                </c:pt>
                <c:pt idx="109">
                  <c:v>-4.71783231192776E-4</c:v>
                </c:pt>
                <c:pt idx="110">
                  <c:v>-4.7962704135432903E-4</c:v>
                </c:pt>
                <c:pt idx="111">
                  <c:v>-4.8770567101832598E-4</c:v>
                </c:pt>
                <c:pt idx="112">
                  <c:v>-4.9630101403111599E-4</c:v>
                </c:pt>
                <c:pt idx="113">
                  <c:v>-5.0470653578525303E-4</c:v>
                </c:pt>
                <c:pt idx="114">
                  <c:v>-5.1263778162310102E-4</c:v>
                </c:pt>
                <c:pt idx="115">
                  <c:v>-5.2119359594165798E-4</c:v>
                </c:pt>
                <c:pt idx="116">
                  <c:v>-5.2952309037097498E-4</c:v>
                </c:pt>
                <c:pt idx="117">
                  <c:v>-5.37847827073384E-4</c:v>
                </c:pt>
                <c:pt idx="118">
                  <c:v>-5.4594438824188897E-4</c:v>
                </c:pt>
                <c:pt idx="119">
                  <c:v>-5.5425305010340395E-4</c:v>
                </c:pt>
                <c:pt idx="120">
                  <c:v>-5.6221571867226799E-4</c:v>
                </c:pt>
                <c:pt idx="121">
                  <c:v>-5.7034008015235504E-4</c:v>
                </c:pt>
                <c:pt idx="122">
                  <c:v>-5.7838721157122796E-4</c:v>
                </c:pt>
                <c:pt idx="123">
                  <c:v>-5.8690027707263904E-4</c:v>
                </c:pt>
                <c:pt idx="124">
                  <c:v>-5.9517026103842905E-4</c:v>
                </c:pt>
                <c:pt idx="125">
                  <c:v>-6.0331318750725599E-4</c:v>
                </c:pt>
                <c:pt idx="126">
                  <c:v>-6.1181466217577105E-4</c:v>
                </c:pt>
                <c:pt idx="127">
                  <c:v>-6.2045866782474695E-4</c:v>
                </c:pt>
                <c:pt idx="128">
                  <c:v>-6.2861536858957803E-4</c:v>
                </c:pt>
                <c:pt idx="129">
                  <c:v>-6.3697458104615802E-4</c:v>
                </c:pt>
                <c:pt idx="130">
                  <c:v>-6.45942210387482E-4</c:v>
                </c:pt>
                <c:pt idx="131">
                  <c:v>-6.5519938441984196E-4</c:v>
                </c:pt>
                <c:pt idx="132">
                  <c:v>-6.6356431111930605E-4</c:v>
                </c:pt>
                <c:pt idx="133">
                  <c:v>-6.72013351309858E-4</c:v>
                </c:pt>
                <c:pt idx="134">
                  <c:v>-6.8074870124599097E-4</c:v>
                </c:pt>
                <c:pt idx="135">
                  <c:v>-6.8918927528086396E-4</c:v>
                </c:pt>
                <c:pt idx="136">
                  <c:v>-6.9739985540800899E-4</c:v>
                </c:pt>
                <c:pt idx="137">
                  <c:v>-7.0575735562068503E-4</c:v>
                </c:pt>
                <c:pt idx="138">
                  <c:v>-7.1419678504042801E-4</c:v>
                </c:pt>
                <c:pt idx="139">
                  <c:v>-7.2287735711433401E-4</c:v>
                </c:pt>
                <c:pt idx="140">
                  <c:v>-7.3138654974773799E-4</c:v>
                </c:pt>
                <c:pt idx="141">
                  <c:v>-7.4016729635715997E-4</c:v>
                </c:pt>
                <c:pt idx="142">
                  <c:v>-7.4890832495520495E-4</c:v>
                </c:pt>
                <c:pt idx="143">
                  <c:v>-7.5770968342263496E-4</c:v>
                </c:pt>
                <c:pt idx="144">
                  <c:v>-7.6618755949918503E-4</c:v>
                </c:pt>
                <c:pt idx="145">
                  <c:v>-7.7477593778303895E-4</c:v>
                </c:pt>
                <c:pt idx="146">
                  <c:v>-7.8312505361515297E-4</c:v>
                </c:pt>
                <c:pt idx="147">
                  <c:v>-7.9214300619816604E-4</c:v>
                </c:pt>
                <c:pt idx="148">
                  <c:v>-8.0044886867034599E-4</c:v>
                </c:pt>
                <c:pt idx="149">
                  <c:v>-8.0875874985197199E-4</c:v>
                </c:pt>
                <c:pt idx="150">
                  <c:v>-8.17165035029206E-4</c:v>
                </c:pt>
                <c:pt idx="151">
                  <c:v>-8.2566961016505402E-4</c:v>
                </c:pt>
                <c:pt idx="152">
                  <c:v>-8.3476608241713499E-4</c:v>
                </c:pt>
                <c:pt idx="153">
                  <c:v>-8.4310386133895296E-4</c:v>
                </c:pt>
                <c:pt idx="154">
                  <c:v>-8.5165885086196903E-4</c:v>
                </c:pt>
                <c:pt idx="155">
                  <c:v>-8.6035390544941099E-4</c:v>
                </c:pt>
                <c:pt idx="156">
                  <c:v>-8.6870802663491903E-4</c:v>
                </c:pt>
                <c:pt idx="157">
                  <c:v>-8.7724531826237503E-4</c:v>
                </c:pt>
                <c:pt idx="158">
                  <c:v>-8.8598779601802295E-4</c:v>
                </c:pt>
                <c:pt idx="159">
                  <c:v>-8.94529618367989E-4</c:v>
                </c:pt>
                <c:pt idx="160">
                  <c:v>-9.0318797124255596E-4</c:v>
                </c:pt>
                <c:pt idx="161">
                  <c:v>-9.1198423477613496E-4</c:v>
                </c:pt>
                <c:pt idx="162">
                  <c:v>-9.2051599969127595E-4</c:v>
                </c:pt>
                <c:pt idx="163">
                  <c:v>-9.2921197794323897E-4</c:v>
                </c:pt>
                <c:pt idx="164">
                  <c:v>-9.3760783375582504E-4</c:v>
                </c:pt>
                <c:pt idx="165">
                  <c:v>-9.4624474131682298E-4</c:v>
                </c:pt>
                <c:pt idx="166">
                  <c:v>-9.5487848599106601E-4</c:v>
                </c:pt>
                <c:pt idx="167">
                  <c:v>-9.64049135456813E-4</c:v>
                </c:pt>
                <c:pt idx="168">
                  <c:v>-9.7323345054649399E-4</c:v>
                </c:pt>
                <c:pt idx="169">
                  <c:v>-9.8165951503264496E-4</c:v>
                </c:pt>
                <c:pt idx="170">
                  <c:v>-9.9008844594022601E-4</c:v>
                </c:pt>
                <c:pt idx="171">
                  <c:v>-9.98520178974355E-4</c:v>
                </c:pt>
                <c:pt idx="172">
                  <c:v>-1.0071361673529601E-3</c:v>
                </c:pt>
                <c:pt idx="173">
                  <c:v>-1.0157560452084199E-3</c:v>
                </c:pt>
                <c:pt idx="174">
                  <c:v>-1.02453828038582E-3</c:v>
                </c:pt>
                <c:pt idx="175">
                  <c:v>-1.03313432347562E-3</c:v>
                </c:pt>
                <c:pt idx="176">
                  <c:v>-1.0417031977115799E-3</c:v>
                </c:pt>
                <c:pt idx="177">
                  <c:v>-1.0511916247457401E-3</c:v>
                </c:pt>
                <c:pt idx="178">
                  <c:v>-1.05993400426252E-3</c:v>
                </c:pt>
                <c:pt idx="179">
                  <c:v>-1.0690831813556601E-3</c:v>
                </c:pt>
                <c:pt idx="180">
                  <c:v>-1.0780234424771901E-3</c:v>
                </c:pt>
                <c:pt idx="181">
                  <c:v>-1.0868566940130601E-3</c:v>
                </c:pt>
                <c:pt idx="182">
                  <c:v>-1.0957467698126801E-3</c:v>
                </c:pt>
                <c:pt idx="183">
                  <c:v>-1.1055340694069099E-3</c:v>
                </c:pt>
                <c:pt idx="184">
                  <c:v>-1.1143077665514401E-3</c:v>
                </c:pt>
                <c:pt idx="185">
                  <c:v>-1.12309104548672E-3</c:v>
                </c:pt>
                <c:pt idx="186">
                  <c:v>-1.1316049377762701E-3</c:v>
                </c:pt>
                <c:pt idx="187">
                  <c:v>-1.1401212752229399E-3</c:v>
                </c:pt>
                <c:pt idx="188">
                  <c:v>-1.1486400737211501E-3</c:v>
                </c:pt>
                <c:pt idx="189">
                  <c:v>-1.15747833058215E-3</c:v>
                </c:pt>
                <c:pt idx="190">
                  <c:v>-1.1667046780715301E-3</c:v>
                </c:pt>
                <c:pt idx="191">
                  <c:v>-1.17523662504261E-3</c:v>
                </c:pt>
                <c:pt idx="192">
                  <c:v>-1.18393315498284E-3</c:v>
                </c:pt>
                <c:pt idx="193">
                  <c:v>-1.1931335211708999E-3</c:v>
                </c:pt>
                <c:pt idx="194">
                  <c:v>-1.2016783599459E-3</c:v>
                </c:pt>
                <c:pt idx="195">
                  <c:v>-1.2104945484273601E-3</c:v>
                </c:pt>
                <c:pt idx="196">
                  <c:v>-1.21931563025055E-3</c:v>
                </c:pt>
                <c:pt idx="197">
                  <c:v>-1.2280371791338299E-3</c:v>
                </c:pt>
                <c:pt idx="198">
                  <c:v>-1.2369215801300299E-3</c:v>
                </c:pt>
                <c:pt idx="199">
                  <c:v>-1.24548796070632E-3</c:v>
                </c:pt>
                <c:pt idx="200">
                  <c:v>-1.2544629998863599E-3</c:v>
                </c:pt>
                <c:pt idx="201">
                  <c:v>-1.2636484860627599E-3</c:v>
                </c:pt>
                <c:pt idx="202">
                  <c:v>-1.27222602276916E-3</c:v>
                </c:pt>
                <c:pt idx="203">
                  <c:v>-1.2808059086E-3</c:v>
                </c:pt>
                <c:pt idx="204">
                  <c:v>-1.28949806842101E-3</c:v>
                </c:pt>
                <c:pt idx="205">
                  <c:v>-1.2980845363723399E-3</c:v>
                </c:pt>
                <c:pt idx="206">
                  <c:v>-1.30667336036138E-3</c:v>
                </c:pt>
                <c:pt idx="207">
                  <c:v>-1.3156897521339501E-3</c:v>
                </c:pt>
                <c:pt idx="208">
                  <c:v>-1.32428715663367E-3</c:v>
                </c:pt>
                <c:pt idx="209">
                  <c:v>-1.33288691530788E-3</c:v>
                </c:pt>
                <c:pt idx="210">
                  <c:v>-1.3414890235526899E-3</c:v>
                </c:pt>
                <c:pt idx="211">
                  <c:v>-1.3500934758513101E-3</c:v>
                </c:pt>
                <c:pt idx="212">
                  <c:v>-1.35951256193905E-3</c:v>
                </c:pt>
                <c:pt idx="213">
                  <c:v>-1.3681256312238601E-3</c:v>
                </c:pt>
                <c:pt idx="214">
                  <c:v>-1.37706392826843E-3</c:v>
                </c:pt>
                <c:pt idx="215">
                  <c:v>-1.38629820154888E-3</c:v>
                </c:pt>
                <c:pt idx="216">
                  <c:v>-1.3953058268385201E-3</c:v>
                </c:pt>
                <c:pt idx="217">
                  <c:v>-1.4042117878670401E-3</c:v>
                </c:pt>
                <c:pt idx="218">
                  <c:v>-1.4132109664519901E-3</c:v>
                </c:pt>
                <c:pt idx="219">
                  <c:v>-1.42184941867945E-3</c:v>
                </c:pt>
                <c:pt idx="220">
                  <c:v>-1.4310052549013001E-3</c:v>
                </c:pt>
                <c:pt idx="221">
                  <c:v>-1.43965012516007E-3</c:v>
                </c:pt>
                <c:pt idx="222">
                  <c:v>-1.4482971723913201E-3</c:v>
                </c:pt>
                <c:pt idx="223">
                  <c:v>-1.4575416210492499E-3</c:v>
                </c:pt>
                <c:pt idx="224">
                  <c:v>-1.46619686768111E-3</c:v>
                </c:pt>
                <c:pt idx="225">
                  <c:v>-1.47566936275844E-3</c:v>
                </c:pt>
                <c:pt idx="226">
                  <c:v>-1.4843327678681099E-3</c:v>
                </c:pt>
                <c:pt idx="227">
                  <c:v>-1.4929982107153301E-3</c:v>
                </c:pt>
                <c:pt idx="228">
                  <c:v>-1.5016656772110699E-3</c:v>
                </c:pt>
                <c:pt idx="229">
                  <c:v>-1.5103351597052E-3</c:v>
                </c:pt>
                <c:pt idx="230">
                  <c:v>-1.51917222941502E-3</c:v>
                </c:pt>
                <c:pt idx="231">
                  <c:v>-1.5278476507665001E-3</c:v>
                </c:pt>
                <c:pt idx="232">
                  <c:v>-1.53677274036356E-3</c:v>
                </c:pt>
                <c:pt idx="233">
                  <c:v>-1.54545405895324E-3</c:v>
                </c:pt>
                <c:pt idx="234">
                  <c:v>-1.5541373783688199E-3</c:v>
                </c:pt>
                <c:pt idx="235">
                  <c:v>-1.5628226848599801E-3</c:v>
                </c:pt>
                <c:pt idx="236">
                  <c:v>-1.5729447079155399E-3</c:v>
                </c:pt>
                <c:pt idx="237">
                  <c:v>-1.5824747476322E-3</c:v>
                </c:pt>
                <c:pt idx="238">
                  <c:v>-1.5916911851650199E-3</c:v>
                </c:pt>
                <c:pt idx="239">
                  <c:v>-1.6003979119472401E-3</c:v>
                </c:pt>
                <c:pt idx="240">
                  <c:v>-1.6091064856597599E-3</c:v>
                </c:pt>
                <c:pt idx="241">
                  <c:v>-1.6184864146464E-3</c:v>
                </c:pt>
                <c:pt idx="242">
                  <c:v>-1.62720252846276E-3</c:v>
                </c:pt>
                <c:pt idx="243">
                  <c:v>-1.63592039980886E-3</c:v>
                </c:pt>
                <c:pt idx="244">
                  <c:v>-1.6446399971901901E-3</c:v>
                </c:pt>
                <c:pt idx="245">
                  <c:v>-1.6533612851569401E-3</c:v>
                </c:pt>
                <c:pt idx="246">
                  <c:v>-1.6629154013526001E-3</c:v>
                </c:pt>
                <c:pt idx="247">
                  <c:v>-1.67164377644368E-3</c:v>
                </c:pt>
                <c:pt idx="248">
                  <c:v>-1.68085304902796E-3</c:v>
                </c:pt>
                <c:pt idx="249">
                  <c:v>-1.6895864372734801E-3</c:v>
                </c:pt>
                <c:pt idx="250">
                  <c:v>-1.69891220438728E-3</c:v>
                </c:pt>
                <c:pt idx="251">
                  <c:v>-1.70828013648164E-3</c:v>
                </c:pt>
                <c:pt idx="252">
                  <c:v>-1.717381295049E-3</c:v>
                </c:pt>
                <c:pt idx="253">
                  <c:v>-1.7261282904583301E-3</c:v>
                </c:pt>
                <c:pt idx="254">
                  <c:v>-1.7348766018111801E-3</c:v>
                </c:pt>
                <c:pt idx="255">
                  <c:v>-1.74362620253386E-3</c:v>
                </c:pt>
                <c:pt idx="256">
                  <c:v>-1.7523770722872999E-3</c:v>
                </c:pt>
                <c:pt idx="257">
                  <c:v>-1.76112919658038E-3</c:v>
                </c:pt>
                <c:pt idx="258">
                  <c:v>-1.77010848537021E-3</c:v>
                </c:pt>
                <c:pt idx="259">
                  <c:v>-1.7793728264387E-3</c:v>
                </c:pt>
                <c:pt idx="260">
                  <c:v>-1.78813246323588E-3</c:v>
                </c:pt>
                <c:pt idx="261">
                  <c:v>-1.79689332556561E-3</c:v>
                </c:pt>
                <c:pt idx="262">
                  <c:v>-1.8056554133390201E-3</c:v>
                </c:pt>
                <c:pt idx="263">
                  <c:v>-1.81441872873262E-3</c:v>
                </c:pt>
                <c:pt idx="264">
                  <c:v>-1.8231832751143E-3</c:v>
                </c:pt>
                <c:pt idx="265">
                  <c:v>-1.83194905940169E-3</c:v>
                </c:pt>
                <c:pt idx="266">
                  <c:v>-1.84071609248791E-3</c:v>
                </c:pt>
                <c:pt idx="267">
                  <c:v>-1.84999245607484E-3</c:v>
                </c:pt>
                <c:pt idx="268">
                  <c:v>-1.85928254285577E-3</c:v>
                </c:pt>
                <c:pt idx="269">
                  <c:v>-1.8680573780074799E-3</c:v>
                </c:pt>
                <c:pt idx="270">
                  <c:v>-1.8768335126516801E-3</c:v>
                </c:pt>
                <c:pt idx="271">
                  <c:v>-1.88561095342577E-3</c:v>
                </c:pt>
                <c:pt idx="272">
                  <c:v>-1.8946309211435701E-3</c:v>
                </c:pt>
                <c:pt idx="273">
                  <c:v>-1.90341290782972E-3</c:v>
                </c:pt>
                <c:pt idx="274">
                  <c:v>-1.91219619284836E-3</c:v>
                </c:pt>
                <c:pt idx="275">
                  <c:v>-1.9209807609618099E-3</c:v>
                </c:pt>
                <c:pt idx="276">
                  <c:v>-1.9297665929205599E-3</c:v>
                </c:pt>
                <c:pt idx="277">
                  <c:v>-1.9388221016988999E-3</c:v>
                </c:pt>
                <c:pt idx="278">
                  <c:v>-1.94761240236606E-3</c:v>
                </c:pt>
                <c:pt idx="279">
                  <c:v>-1.95680763843938E-3</c:v>
                </c:pt>
                <c:pt idx="280">
                  <c:v>-1.9656022317778598E-3</c:v>
                </c:pt>
                <c:pt idx="281">
                  <c:v>-1.9749233364731102E-3</c:v>
                </c:pt>
                <c:pt idx="282">
                  <c:v>-1.9837222201503899E-3</c:v>
                </c:pt>
                <c:pt idx="283">
                  <c:v>-1.9930010054341699E-3</c:v>
                </c:pt>
                <c:pt idx="284">
                  <c:v>-2.0023777940662902E-3</c:v>
                </c:pt>
                <c:pt idx="285">
                  <c:v>-2.0111839026903501E-3</c:v>
                </c:pt>
                <c:pt idx="286">
                  <c:v>-2.0199910841156E-3</c:v>
                </c:pt>
                <c:pt idx="287">
                  <c:v>-2.0287993343001201E-3</c:v>
                </c:pt>
                <c:pt idx="288">
                  <c:v>-2.0378824213205201E-3</c:v>
                </c:pt>
                <c:pt idx="289">
                  <c:v>-2.0466946948441401E-3</c:v>
                </c:pt>
                <c:pt idx="290">
                  <c:v>-2.0559329355537398E-3</c:v>
                </c:pt>
                <c:pt idx="291">
                  <c:v>-2.0653310163380599E-3</c:v>
                </c:pt>
                <c:pt idx="292">
                  <c:v>-2.07415060373818E-3</c:v>
                </c:pt>
                <c:pt idx="293">
                  <c:v>-2.0829712381407899E-3</c:v>
                </c:pt>
                <c:pt idx="294">
                  <c:v>-2.09240624261804E-3</c:v>
                </c:pt>
                <c:pt idx="295">
                  <c:v>-2.1012309693931499E-3</c:v>
                </c:pt>
                <c:pt idx="296">
                  <c:v>-2.1100567444285599E-3</c:v>
                </c:pt>
                <c:pt idx="297">
                  <c:v>-2.1188835748714701E-3</c:v>
                </c:pt>
                <c:pt idx="298">
                  <c:v>-2.1277114711186298E-3</c:v>
                </c:pt>
                <c:pt idx="299">
                  <c:v>-2.1365404451796901E-3</c:v>
                </c:pt>
                <c:pt idx="300">
                  <c:v>-2.1453705103097499E-3</c:v>
                </c:pt>
                <c:pt idx="301">
                  <c:v>-2.1542016824969701E-3</c:v>
                </c:pt>
                <c:pt idx="302">
                  <c:v>-2.1636204487413299E-3</c:v>
                </c:pt>
                <c:pt idx="303">
                  <c:v>-2.1740875290760602E-3</c:v>
                </c:pt>
                <c:pt idx="304">
                  <c:v>-2.1834864202026701E-3</c:v>
                </c:pt>
                <c:pt idx="305">
                  <c:v>-2.1923321375252702E-3</c:v>
                </c:pt>
                <c:pt idx="306">
                  <c:v>-2.2019400977909601E-3</c:v>
                </c:pt>
                <c:pt idx="307">
                  <c:v>-2.2113307280008199E-3</c:v>
                </c:pt>
                <c:pt idx="308">
                  <c:v>-2.2201839978791102E-3</c:v>
                </c:pt>
                <c:pt idx="309">
                  <c:v>-2.22903840354191E-3</c:v>
                </c:pt>
                <c:pt idx="310">
                  <c:v>-2.2378939302670699E-3</c:v>
                </c:pt>
                <c:pt idx="311">
                  <c:v>-2.2467505598973698E-3</c:v>
                </c:pt>
                <c:pt idx="312">
                  <c:v>-2.2556082718547298E-3</c:v>
                </c:pt>
                <c:pt idx="313">
                  <c:v>-2.2648221751983698E-3</c:v>
                </c:pt>
                <c:pt idx="314">
                  <c:v>-2.27368400543565E-3</c:v>
                </c:pt>
                <c:pt idx="315">
                  <c:v>-2.2825468579522499E-3</c:v>
                </c:pt>
                <c:pt idx="316">
                  <c:v>-2.29141071495138E-3</c:v>
                </c:pt>
                <c:pt idx="317">
                  <c:v>-2.3002755592906299E-3</c:v>
                </c:pt>
                <c:pt idx="318">
                  <c:v>-2.3091413746392899E-3</c:v>
                </c:pt>
                <c:pt idx="319">
                  <c:v>-2.3185608801683799E-3</c:v>
                </c:pt>
                <c:pt idx="320">
                  <c:v>-2.3277692997867301E-3</c:v>
                </c:pt>
                <c:pt idx="321">
                  <c:v>-2.3371515376507199E-3</c:v>
                </c:pt>
                <c:pt idx="322">
                  <c:v>-2.3465605765592098E-3</c:v>
                </c:pt>
                <c:pt idx="323">
                  <c:v>-2.3560869133584001E-3</c:v>
                </c:pt>
                <c:pt idx="324">
                  <c:v>-2.3649682821671198E-3</c:v>
                </c:pt>
                <c:pt idx="325">
                  <c:v>-2.3738505288174701E-3</c:v>
                </c:pt>
                <c:pt idx="326">
                  <c:v>-2.3827336428888101E-3</c:v>
                </c:pt>
                <c:pt idx="327">
                  <c:v>-2.3920676824419401E-3</c:v>
                </c:pt>
                <c:pt idx="328">
                  <c:v>-2.4009545161935001E-3</c:v>
                </c:pt>
                <c:pt idx="329">
                  <c:v>-2.40984217868913E-3</c:v>
                </c:pt>
                <c:pt idx="330">
                  <c:v>-2.4192862869942999E-3</c:v>
                </c:pt>
                <c:pt idx="331">
                  <c:v>-2.4286225848054802E-3</c:v>
                </c:pt>
                <c:pt idx="332">
                  <c:v>-2.43751668535176E-3</c:v>
                </c:pt>
                <c:pt idx="333">
                  <c:v>-2.44710385999179E-3</c:v>
                </c:pt>
                <c:pt idx="334">
                  <c:v>-2.4564562093639399E-3</c:v>
                </c:pt>
                <c:pt idx="335">
                  <c:v>-2.46535658036677E-3</c:v>
                </c:pt>
                <c:pt idx="336">
                  <c:v>-2.47425764866801E-3</c:v>
                </c:pt>
                <c:pt idx="337">
                  <c:v>-2.4831593946807299E-3</c:v>
                </c:pt>
                <c:pt idx="338">
                  <c:v>-2.49206179650885E-3</c:v>
                </c:pt>
                <c:pt idx="339">
                  <c:v>-2.5014920659974199E-3</c:v>
                </c:pt>
                <c:pt idx="340">
                  <c:v>-2.5103977431530102E-3</c:v>
                </c:pt>
                <c:pt idx="341">
                  <c:v>-2.51930399912905E-3</c:v>
                </c:pt>
                <c:pt idx="342">
                  <c:v>-2.5282108067369901E-3</c:v>
                </c:pt>
                <c:pt idx="343">
                  <c:v>-2.53768413766061E-3</c:v>
                </c:pt>
                <c:pt idx="344">
                  <c:v>-2.5465938756571199E-3</c:v>
                </c:pt>
                <c:pt idx="345">
                  <c:v>-2.5555040856450801E-3</c:v>
                </c:pt>
                <c:pt idx="346">
                  <c:v>-2.56441474456415E-3</c:v>
                </c:pt>
                <c:pt idx="347">
                  <c:v>-2.5738759231456699E-3</c:v>
                </c:pt>
                <c:pt idx="348">
                  <c:v>-2.5836959874294498E-3</c:v>
                </c:pt>
                <c:pt idx="349">
                  <c:v>-2.5941029694342599E-3</c:v>
                </c:pt>
                <c:pt idx="350">
                  <c:v>-2.60359651859448E-3</c:v>
                </c:pt>
                <c:pt idx="351">
                  <c:v>-2.6125212200298299E-3</c:v>
                </c:pt>
                <c:pt idx="352">
                  <c:v>-2.6214462630146798E-3</c:v>
                </c:pt>
                <c:pt idx="353">
                  <c:v>-2.6307136321832899E-3</c:v>
                </c:pt>
                <c:pt idx="354">
                  <c:v>-2.6396412987137801E-3</c:v>
                </c:pt>
                <c:pt idx="355">
                  <c:v>-2.64856924117587E-3</c:v>
                </c:pt>
                <c:pt idx="356">
                  <c:v>-2.6574974290677999E-3</c:v>
                </c:pt>
                <c:pt idx="357">
                  <c:v>-2.6664258306274302E-3</c:v>
                </c:pt>
                <c:pt idx="358">
                  <c:v>-2.6753544135407399E-3</c:v>
                </c:pt>
                <c:pt idx="359">
                  <c:v>-2.68507914726006E-3</c:v>
                </c:pt>
                <c:pt idx="360">
                  <c:v>-2.6940100382969699E-3</c:v>
                </c:pt>
                <c:pt idx="361">
                  <c:v>-2.7029410176333999E-3</c:v>
                </c:pt>
                <c:pt idx="362">
                  <c:v>-2.7124621880972402E-3</c:v>
                </c:pt>
                <c:pt idx="363">
                  <c:v>-2.7213951924527401E-3</c:v>
                </c:pt>
                <c:pt idx="364">
                  <c:v>-2.7303282206090299E-3</c:v>
                </c:pt>
                <c:pt idx="365">
                  <c:v>-2.7408837622071199E-3</c:v>
                </c:pt>
                <c:pt idx="366">
                  <c:v>-2.7498209946440798E-3</c:v>
                </c:pt>
                <c:pt idx="367">
                  <c:v>-2.7587582185992802E-3</c:v>
                </c:pt>
                <c:pt idx="368">
                  <c:v>-2.7682936766620998E-3</c:v>
                </c:pt>
                <c:pt idx="369">
                  <c:v>-2.7772329347188298E-3</c:v>
                </c:pt>
                <c:pt idx="370">
                  <c:v>-2.7861721900936001E-3</c:v>
                </c:pt>
                <c:pt idx="371">
                  <c:v>-2.7951114533737499E-3</c:v>
                </c:pt>
                <c:pt idx="372">
                  <c:v>-2.8045573810905199E-3</c:v>
                </c:pt>
                <c:pt idx="373">
                  <c:v>-2.8134986974828499E-3</c:v>
                </c:pt>
                <c:pt idx="374">
                  <c:v>-2.8230824370031999E-3</c:v>
                </c:pt>
                <c:pt idx="375">
                  <c:v>-2.83202596805073E-3</c:v>
                </c:pt>
                <c:pt idx="376">
                  <c:v>-2.8409695868464001E-3</c:v>
                </c:pt>
                <c:pt idx="377">
                  <c:v>-2.8499133096533801E-3</c:v>
                </c:pt>
                <c:pt idx="378">
                  <c:v>-2.8588571510426999E-3</c:v>
                </c:pt>
                <c:pt idx="379">
                  <c:v>-2.8678011236608E-3</c:v>
                </c:pt>
                <c:pt idx="380">
                  <c:v>-2.87674523882264E-3</c:v>
                </c:pt>
                <c:pt idx="381">
                  <c:v>-2.8856895061352399E-3</c:v>
                </c:pt>
                <c:pt idx="382">
                  <c:v>-2.8952367349617402E-3</c:v>
                </c:pt>
                <c:pt idx="383">
                  <c:v>-2.9054544969113099E-3</c:v>
                </c:pt>
                <c:pt idx="384">
                  <c:v>-2.9144051810381798E-3</c:v>
                </c:pt>
                <c:pt idx="385">
                  <c:v>-2.9233560269150598E-3</c:v>
                </c:pt>
                <c:pt idx="386">
                  <c:v>-2.9323070327058102E-3</c:v>
                </c:pt>
                <c:pt idx="387">
                  <c:v>-2.94125819593036E-3</c:v>
                </c:pt>
                <c:pt idx="388">
                  <c:v>-2.95172888326092E-3</c:v>
                </c:pt>
                <c:pt idx="389">
                  <c:v>-2.9614571849786299E-3</c:v>
                </c:pt>
                <c:pt idx="390">
                  <c:v>-2.97100041756692E-3</c:v>
                </c:pt>
                <c:pt idx="391">
                  <c:v>-2.9799602887784801E-3</c:v>
                </c:pt>
                <c:pt idx="392">
                  <c:v>-2.9895637096196701E-3</c:v>
                </c:pt>
                <c:pt idx="393">
                  <c:v>-2.9985259440276002E-3</c:v>
                </c:pt>
                <c:pt idx="394">
                  <c:v>-3.0081627782385699E-3</c:v>
                </c:pt>
                <c:pt idx="395">
                  <c:v>-3.0171273839240298E-3</c:v>
                </c:pt>
                <c:pt idx="396">
                  <c:v>-3.0260921570052402E-3</c:v>
                </c:pt>
                <c:pt idx="397">
                  <c:v>-3.0350570986452702E-3</c:v>
                </c:pt>
                <c:pt idx="398">
                  <c:v>-3.0440222114053099E-3</c:v>
                </c:pt>
                <c:pt idx="399">
                  <c:v>-3.0529874997301401E-3</c:v>
                </c:pt>
                <c:pt idx="400">
                  <c:v>-3.0619529714343702E-3</c:v>
                </c:pt>
                <c:pt idx="401">
                  <c:v>-3.0709186359681498E-3</c:v>
                </c:pt>
                <c:pt idx="402">
                  <c:v>-3.08058018306452E-3</c:v>
                </c:pt>
                <c:pt idx="403">
                  <c:v>-3.0910161007581E-3</c:v>
                </c:pt>
                <c:pt idx="404">
                  <c:v>-3.09998855114397E-3</c:v>
                </c:pt>
                <c:pt idx="405">
                  <c:v>-3.1097774820346802E-3</c:v>
                </c:pt>
                <c:pt idx="406">
                  <c:v>-3.11875251751939E-3</c:v>
                </c:pt>
                <c:pt idx="407">
                  <c:v>-3.12863450945424E-3</c:v>
                </c:pt>
                <c:pt idx="408">
                  <c:v>-3.13810877913967E-3</c:v>
                </c:pt>
                <c:pt idx="409">
                  <c:v>-3.14779840210678E-3</c:v>
                </c:pt>
                <c:pt idx="410">
                  <c:v>-3.1567808613702899E-3</c:v>
                </c:pt>
                <c:pt idx="411">
                  <c:v>-3.1657636581407401E-3</c:v>
                </c:pt>
                <c:pt idx="412">
                  <c:v>-3.1753515679818199E-3</c:v>
                </c:pt>
                <c:pt idx="413">
                  <c:v>-3.1843371286227398E-3</c:v>
                </c:pt>
                <c:pt idx="414">
                  <c:v>-3.1933230397770702E-3</c:v>
                </c:pt>
                <c:pt idx="415">
                  <c:v>-3.2023093047792699E-3</c:v>
                </c:pt>
                <c:pt idx="416">
                  <c:v>-3.2112959273742298E-3</c:v>
                </c:pt>
                <c:pt idx="417">
                  <c:v>-3.22028291121236E-3</c:v>
                </c:pt>
                <c:pt idx="418">
                  <c:v>-3.2292702595880002E-3</c:v>
                </c:pt>
                <c:pt idx="419">
                  <c:v>-3.2382579750946201E-3</c:v>
                </c:pt>
                <c:pt idx="420">
                  <c:v>-3.2472460597843E-3</c:v>
                </c:pt>
                <c:pt idx="421">
                  <c:v>-3.2562345144816099E-3</c:v>
                </c:pt>
                <c:pt idx="422">
                  <c:v>-3.26522333832439E-3</c:v>
                </c:pt>
                <c:pt idx="423">
                  <c:v>-3.2742125290195099E-3</c:v>
                </c:pt>
                <c:pt idx="424">
                  <c:v>-3.2840568598101298E-3</c:v>
                </c:pt>
                <c:pt idx="425">
                  <c:v>-3.2938670247688799E-3</c:v>
                </c:pt>
                <c:pt idx="426">
                  <c:v>-3.3028614834770698E-3</c:v>
                </c:pt>
                <c:pt idx="427">
                  <c:v>-3.31185629156146E-3</c:v>
                </c:pt>
                <c:pt idx="428">
                  <c:v>-3.3216129223532999E-3</c:v>
                </c:pt>
                <c:pt idx="429">
                  <c:v>-3.33061043655192E-3</c:v>
                </c:pt>
                <c:pt idx="430">
                  <c:v>-3.3405150662326501E-3</c:v>
                </c:pt>
                <c:pt idx="431">
                  <c:v>-3.3512119856249E-3</c:v>
                </c:pt>
                <c:pt idx="432">
                  <c:v>-3.36021655938286E-3</c:v>
                </c:pt>
                <c:pt idx="433">
                  <c:v>-3.3698981540107799E-3</c:v>
                </c:pt>
                <c:pt idx="434">
                  <c:v>-3.38052281130264E-3</c:v>
                </c:pt>
                <c:pt idx="435">
                  <c:v>-3.3902257547235E-3</c:v>
                </c:pt>
                <c:pt idx="436">
                  <c:v>-3.3992398780418901E-3</c:v>
                </c:pt>
                <c:pt idx="437">
                  <c:v>-3.4089607764328299E-3</c:v>
                </c:pt>
                <c:pt idx="438">
                  <c:v>-3.4179776527664498E-3</c:v>
                </c:pt>
                <c:pt idx="439">
                  <c:v>-3.4269949203764899E-3</c:v>
                </c:pt>
                <c:pt idx="440">
                  <c:v>-3.4360125806020899E-3</c:v>
                </c:pt>
                <c:pt idx="441">
                  <c:v>-3.44503063171077E-3</c:v>
                </c:pt>
                <c:pt idx="442">
                  <c:v>-3.45404906922507E-3</c:v>
                </c:pt>
                <c:pt idx="443">
                  <c:v>-3.4630678862392502E-3</c:v>
                </c:pt>
                <c:pt idx="444">
                  <c:v>-3.4720870736135302E-3</c:v>
                </c:pt>
                <c:pt idx="445">
                  <c:v>-3.4811066195978499E-3</c:v>
                </c:pt>
                <c:pt idx="446">
                  <c:v>-3.4901265126545998E-3</c:v>
                </c:pt>
                <c:pt idx="447">
                  <c:v>-3.4991467425721798E-3</c:v>
                </c:pt>
                <c:pt idx="448">
                  <c:v>-3.5081672984487201E-3</c:v>
                </c:pt>
                <c:pt idx="449">
                  <c:v>-3.5171881702035401E-3</c:v>
                </c:pt>
                <c:pt idx="450">
                  <c:v>-3.5262093484788098E-3</c:v>
                </c:pt>
                <c:pt idx="451">
                  <c:v>-3.5352308259422398E-3</c:v>
                </c:pt>
                <c:pt idx="452">
                  <c:v>-3.5442525983597701E-3</c:v>
                </c:pt>
                <c:pt idx="453">
                  <c:v>-3.55327466255651E-3</c:v>
                </c:pt>
                <c:pt idx="454">
                  <c:v>-3.5622970170438801E-3</c:v>
                </c:pt>
                <c:pt idx="455">
                  <c:v>-3.5713196618722899E-3</c:v>
                </c:pt>
                <c:pt idx="456">
                  <c:v>-3.5811784911128999E-3</c:v>
                </c:pt>
                <c:pt idx="457">
                  <c:v>-3.5902037746681501E-3</c:v>
                </c:pt>
                <c:pt idx="458">
                  <c:v>-3.5992293654666398E-3</c:v>
                </c:pt>
                <c:pt idx="459">
                  <c:v>-3.6082552732070098E-3</c:v>
                </c:pt>
                <c:pt idx="460">
                  <c:v>-3.6172815084645998E-3</c:v>
                </c:pt>
                <c:pt idx="461">
                  <c:v>-3.62630808312207E-3</c:v>
                </c:pt>
                <c:pt idx="462">
                  <c:v>-3.6353350085780302E-3</c:v>
                </c:pt>
                <c:pt idx="463">
                  <c:v>-3.6443622951425401E-3</c:v>
                </c:pt>
                <c:pt idx="464">
                  <c:v>-3.65338995052645E-3</c:v>
                </c:pt>
                <c:pt idx="465">
                  <c:v>-3.6624179795773401E-3</c:v>
                </c:pt>
                <c:pt idx="466">
                  <c:v>-3.6722599608522799E-3</c:v>
                </c:pt>
                <c:pt idx="467">
                  <c:v>-3.6812908327599602E-3</c:v>
                </c:pt>
                <c:pt idx="468">
                  <c:v>-3.6911197962207899E-3</c:v>
                </c:pt>
                <c:pt idx="469">
                  <c:v>-3.70089414109618E-3</c:v>
                </c:pt>
                <c:pt idx="470">
                  <c:v>-3.7099302742434502E-3</c:v>
                </c:pt>
                <c:pt idx="471">
                  <c:v>-3.7189667622271601E-3</c:v>
                </c:pt>
                <c:pt idx="472">
                  <c:v>-3.7280035987139002E-3</c:v>
                </c:pt>
                <c:pt idx="473">
                  <c:v>-3.73704077802533E-3</c:v>
                </c:pt>
                <c:pt idx="474">
                  <c:v>-3.7460782970925601E-3</c:v>
                </c:pt>
                <c:pt idx="475">
                  <c:v>-3.7551161536923E-3</c:v>
                </c:pt>
                <c:pt idx="476">
                  <c:v>-3.76415434574359E-3</c:v>
                </c:pt>
                <c:pt idx="477">
                  <c:v>-3.77319287177986E-3</c:v>
                </c:pt>
                <c:pt idx="478">
                  <c:v>-3.7822317308378898E-3</c:v>
                </c:pt>
                <c:pt idx="479">
                  <c:v>-3.7912709234367999E-3</c:v>
                </c:pt>
                <c:pt idx="480">
                  <c:v>-3.80031045112229E-3</c:v>
                </c:pt>
                <c:pt idx="481">
                  <c:v>-3.8093503163450101E-3</c:v>
                </c:pt>
                <c:pt idx="482">
                  <c:v>-3.8194693060037898E-3</c:v>
                </c:pt>
                <c:pt idx="483">
                  <c:v>-3.8285120017591198E-3</c:v>
                </c:pt>
                <c:pt idx="484">
                  <c:v>-3.8375550423833098E-3</c:v>
                </c:pt>
                <c:pt idx="485">
                  <c:v>-3.8465984300541001E-3</c:v>
                </c:pt>
                <c:pt idx="486">
                  <c:v>-3.8556421662399201E-3</c:v>
                </c:pt>
                <c:pt idx="487">
                  <c:v>-3.8646862524422299E-3</c:v>
                </c:pt>
                <c:pt idx="488">
                  <c:v>-3.8737306901934299E-3</c:v>
                </c:pt>
                <c:pt idx="489">
                  <c:v>-3.8835029146690602E-3</c:v>
                </c:pt>
                <c:pt idx="490">
                  <c:v>-3.8925500886731199E-3</c:v>
                </c:pt>
                <c:pt idx="491">
                  <c:v>-3.9015976249223202E-3</c:v>
                </c:pt>
                <c:pt idx="492">
                  <c:v>-3.9106455293232796E-3</c:v>
                </c:pt>
                <c:pt idx="493">
                  <c:v>-3.9206073475018897E-3</c:v>
                </c:pt>
                <c:pt idx="494">
                  <c:v>-3.92965813238877E-3</c:v>
                </c:pt>
                <c:pt idx="495">
                  <c:v>-3.9396895530352501E-3</c:v>
                </c:pt>
                <c:pt idx="496">
                  <c:v>-3.9487431748460103E-3</c:v>
                </c:pt>
                <c:pt idx="497">
                  <c:v>-3.9577972077363202E-3</c:v>
                </c:pt>
                <c:pt idx="498">
                  <c:v>-3.9668516581111302E-3</c:v>
                </c:pt>
                <c:pt idx="499">
                  <c:v>-3.9759065308706196E-3</c:v>
                </c:pt>
                <c:pt idx="500">
                  <c:v>-3.9849618281327E-3</c:v>
                </c:pt>
                <c:pt idx="501">
                  <c:v>-3.9948473758516703E-3</c:v>
                </c:pt>
                <c:pt idx="502">
                  <c:v>-4.0039054991260698E-3</c:v>
                </c:pt>
                <c:pt idx="503">
                  <c:v>-4.0129640423482802E-3</c:v>
                </c:pt>
                <c:pt idx="504">
                  <c:v>-4.0220230016597804E-3</c:v>
                </c:pt>
                <c:pt idx="505">
                  <c:v>-4.03193025266739E-3</c:v>
                </c:pt>
                <c:pt idx="506">
                  <c:v>-4.0409921540876196E-3</c:v>
                </c:pt>
                <c:pt idx="507">
                  <c:v>-4.0500544583698403E-3</c:v>
                </c:pt>
                <c:pt idx="508">
                  <c:v>-4.0591171603902004E-3</c:v>
                </c:pt>
                <c:pt idx="509">
                  <c:v>-4.0681802555920998E-3</c:v>
                </c:pt>
                <c:pt idx="510">
                  <c:v>-4.0781519084302697E-3</c:v>
                </c:pt>
                <c:pt idx="511">
                  <c:v>-4.0872178612804096E-3</c:v>
                </c:pt>
                <c:pt idx="512">
                  <c:v>-4.0962841904726198E-3</c:v>
                </c:pt>
                <c:pt idx="513">
                  <c:v>-4.1053508889481397E-3</c:v>
                </c:pt>
                <c:pt idx="514">
                  <c:v>-4.1144179491493299E-3</c:v>
                </c:pt>
                <c:pt idx="515">
                  <c:v>-4.1234853623444796E-3</c:v>
                </c:pt>
                <c:pt idx="516">
                  <c:v>-4.1325531184665696E-3</c:v>
                </c:pt>
                <c:pt idx="517">
                  <c:v>-4.1416212067689803E-3</c:v>
                </c:pt>
                <c:pt idx="518">
                  <c:v>-4.1506896156147397E-3</c:v>
                </c:pt>
                <c:pt idx="519">
                  <c:v>-4.1616987924624803E-3</c:v>
                </c:pt>
                <c:pt idx="520">
                  <c:v>-4.1707720039892001E-3</c:v>
                </c:pt>
                <c:pt idx="521">
                  <c:v>-4.1798455004296601E-3</c:v>
                </c:pt>
                <c:pt idx="522">
                  <c:v>-4.1889192735075397E-3</c:v>
                </c:pt>
                <c:pt idx="523">
                  <c:v>-4.1979933170368097E-3</c:v>
                </c:pt>
                <c:pt idx="524">
                  <c:v>-4.2070676284210297E-3</c:v>
                </c:pt>
                <c:pt idx="525">
                  <c:v>-4.2161422088999199E-3</c:v>
                </c:pt>
                <c:pt idx="526">
                  <c:v>-4.2261246521165096E-3</c:v>
                </c:pt>
                <c:pt idx="527">
                  <c:v>-4.2372579387889298E-3</c:v>
                </c:pt>
                <c:pt idx="528">
                  <c:v>-4.2463395624464696E-3</c:v>
                </c:pt>
                <c:pt idx="529">
                  <c:v>-4.2554214834900298E-3</c:v>
                </c:pt>
                <c:pt idx="530">
                  <c:v>-4.2645037102092302E-3</c:v>
                </c:pt>
                <c:pt idx="531">
                  <c:v>-4.27643503708563E-3</c:v>
                </c:pt>
                <c:pt idx="532">
                  <c:v>-4.2855241697477998E-3</c:v>
                </c:pt>
                <c:pt idx="533">
                  <c:v>-4.29563844307274E-3</c:v>
                </c:pt>
                <c:pt idx="534">
                  <c:v>-4.3047302403119801E-3</c:v>
                </c:pt>
                <c:pt idx="535">
                  <c:v>-4.3138223560043702E-3</c:v>
                </c:pt>
                <c:pt idx="536">
                  <c:v>-4.3229147855347299E-3</c:v>
                </c:pt>
                <c:pt idx="537">
                  <c:v>-4.3328992690861703E-3</c:v>
                </c:pt>
                <c:pt idx="538">
                  <c:v>-4.3419943459481096E-3</c:v>
                </c:pt>
                <c:pt idx="539">
                  <c:v>-4.3510897131614499E-3</c:v>
                </c:pt>
                <c:pt idx="540">
                  <c:v>-4.3601853615492401E-3</c:v>
                </c:pt>
                <c:pt idx="541">
                  <c:v>-4.3692812812951296E-3</c:v>
                </c:pt>
                <c:pt idx="542">
                  <c:v>-4.37946640867803E-3</c:v>
                </c:pt>
                <c:pt idx="543">
                  <c:v>-4.3885649490567899E-3</c:v>
                </c:pt>
                <c:pt idx="544">
                  <c:v>-4.3976637294593102E-3</c:v>
                </c:pt>
                <c:pt idx="545">
                  <c:v>-4.4067627380722603E-3</c:v>
                </c:pt>
                <c:pt idx="546">
                  <c:v>-4.4158619634220801E-3</c:v>
                </c:pt>
                <c:pt idx="547">
                  <c:v>-4.4249613946055E-3</c:v>
                </c:pt>
                <c:pt idx="548">
                  <c:v>-4.4340610209350198E-3</c:v>
                </c:pt>
                <c:pt idx="549">
                  <c:v>-4.4431608323296304E-3</c:v>
                </c:pt>
                <c:pt idx="550">
                  <c:v>-4.4522608188815498E-3</c:v>
                </c:pt>
                <c:pt idx="551">
                  <c:v>-4.4613609710081404E-3</c:v>
                </c:pt>
                <c:pt idx="552">
                  <c:v>-4.4704612790631296E-3</c:v>
                </c:pt>
                <c:pt idx="553">
                  <c:v>-4.4795617334930501E-3</c:v>
                </c:pt>
                <c:pt idx="554">
                  <c:v>-4.4894765255665799E-3</c:v>
                </c:pt>
                <c:pt idx="555">
                  <c:v>-4.4985791420963503E-3</c:v>
                </c:pt>
                <c:pt idx="556">
                  <c:v>-4.5076818759462603E-3</c:v>
                </c:pt>
                <c:pt idx="557">
                  <c:v>-4.5167847174399497E-3</c:v>
                </c:pt>
                <c:pt idx="558">
                  <c:v>-4.5258876579698697E-3</c:v>
                </c:pt>
                <c:pt idx="559">
                  <c:v>-4.5349906893693498E-3</c:v>
                </c:pt>
                <c:pt idx="560">
                  <c:v>-4.5440938039997096E-3</c:v>
                </c:pt>
                <c:pt idx="561">
                  <c:v>-4.5540988751071399E-3</c:v>
                </c:pt>
                <c:pt idx="562">
                  <c:v>-4.5641160470778798E-3</c:v>
                </c:pt>
                <c:pt idx="563">
                  <c:v>-4.5732237125344797E-3</c:v>
                </c:pt>
                <c:pt idx="564">
                  <c:v>-4.5823314323279402E-3</c:v>
                </c:pt>
                <c:pt idx="565">
                  <c:v>-4.5914391995362704E-3</c:v>
                </c:pt>
                <c:pt idx="566">
                  <c:v>-4.6005470076522703E-3</c:v>
                </c:pt>
                <c:pt idx="567">
                  <c:v>-4.6096548507164803E-3</c:v>
                </c:pt>
                <c:pt idx="568">
                  <c:v>-4.6187627246349902E-3</c:v>
                </c:pt>
                <c:pt idx="569">
                  <c:v>-4.6278706262823698E-3</c:v>
                </c:pt>
                <c:pt idx="570">
                  <c:v>-4.6369785532754297E-3</c:v>
                </c:pt>
                <c:pt idx="571">
                  <c:v>-4.6460865046091104E-3</c:v>
                </c:pt>
                <c:pt idx="572">
                  <c:v>-4.6551944796772004E-3</c:v>
                </c:pt>
                <c:pt idx="573">
                  <c:v>-4.6653176612926903E-3</c:v>
                </c:pt>
                <c:pt idx="574">
                  <c:v>-4.6744277352287799E-3</c:v>
                </c:pt>
                <c:pt idx="575">
                  <c:v>-4.6847542038713696E-3</c:v>
                </c:pt>
                <c:pt idx="576">
                  <c:v>-4.6938663966659203E-3</c:v>
                </c:pt>
                <c:pt idx="577">
                  <c:v>-4.7029786152207303E-3</c:v>
                </c:pt>
                <c:pt idx="578">
                  <c:v>-4.7120908588393203E-3</c:v>
                </c:pt>
                <c:pt idx="579">
                  <c:v>-4.7212031265897701E-3</c:v>
                </c:pt>
                <c:pt idx="580">
                  <c:v>-4.7303154159585997E-3</c:v>
                </c:pt>
                <c:pt idx="581">
                  <c:v>-4.7394277229435497E-3</c:v>
                </c:pt>
                <c:pt idx="582">
                  <c:v>-4.7485400434189801E-3</c:v>
                </c:pt>
                <c:pt idx="583">
                  <c:v>-4.7585445672460496E-3</c:v>
                </c:pt>
                <c:pt idx="584">
                  <c:v>-4.7676590175004096E-3</c:v>
                </c:pt>
                <c:pt idx="585">
                  <c:v>-4.7767734688446504E-3</c:v>
                </c:pt>
                <c:pt idx="586">
                  <c:v>-4.78588791914862E-3</c:v>
                </c:pt>
                <c:pt idx="587">
                  <c:v>-4.7950023677989298E-3</c:v>
                </c:pt>
                <c:pt idx="588">
                  <c:v>-4.8041168157016596E-3</c:v>
                </c:pt>
                <c:pt idx="589">
                  <c:v>-4.8132312660184497E-3</c:v>
                </c:pt>
                <c:pt idx="590">
                  <c:v>-4.8223457239419901E-3</c:v>
                </c:pt>
                <c:pt idx="591">
                  <c:v>-4.8314601958135001E-3</c:v>
                </c:pt>
                <c:pt idx="592">
                  <c:v>-4.8405746886417697E-3</c:v>
                </c:pt>
                <c:pt idx="593">
                  <c:v>-4.8496892100612001E-3</c:v>
                </c:pt>
                <c:pt idx="594">
                  <c:v>-4.8588037670555797E-3</c:v>
                </c:pt>
                <c:pt idx="595">
                  <c:v>-4.8679183658835801E-3</c:v>
                </c:pt>
                <c:pt idx="596">
                  <c:v>-4.8770330108766297E-3</c:v>
                </c:pt>
                <c:pt idx="597">
                  <c:v>-4.8861477049895203E-3</c:v>
                </c:pt>
                <c:pt idx="598">
                  <c:v>-4.89526245054029E-3</c:v>
                </c:pt>
                <c:pt idx="599">
                  <c:v>-4.9043772496870398E-3</c:v>
                </c:pt>
                <c:pt idx="600">
                  <c:v>-4.9134921036909701E-3</c:v>
                </c:pt>
                <c:pt idx="601">
                  <c:v>-4.9226070133550097E-3</c:v>
                </c:pt>
                <c:pt idx="602">
                  <c:v>-4.9317219786159296E-3</c:v>
                </c:pt>
                <c:pt idx="603">
                  <c:v>-4.9408369985732203E-3</c:v>
                </c:pt>
                <c:pt idx="604">
                  <c:v>-4.9499520717711E-3</c:v>
                </c:pt>
                <c:pt idx="605">
                  <c:v>-4.9590671962385802E-3</c:v>
                </c:pt>
                <c:pt idx="606">
                  <c:v>-4.9681823697751504E-3</c:v>
                </c:pt>
                <c:pt idx="607">
                  <c:v>-4.9772975900594704E-3</c:v>
                </c:pt>
                <c:pt idx="608">
                  <c:v>-4.986412855222E-3</c:v>
                </c:pt>
                <c:pt idx="609">
                  <c:v>-4.9955281628827298E-3</c:v>
                </c:pt>
                <c:pt idx="610">
                  <c:v>-5.0046435099507201E-3</c:v>
                </c:pt>
                <c:pt idx="611">
                  <c:v>-5.0158539778596802E-3</c:v>
                </c:pt>
                <c:pt idx="612">
                  <c:v>-5.0249737716181802E-3</c:v>
                </c:pt>
                <c:pt idx="613">
                  <c:v>-5.0353049657532404E-3</c:v>
                </c:pt>
                <c:pt idx="614">
                  <c:v>-5.0455289885958004E-3</c:v>
                </c:pt>
                <c:pt idx="615">
                  <c:v>-5.0546531390958903E-3</c:v>
                </c:pt>
                <c:pt idx="616">
                  <c:v>-5.0637773159994803E-3</c:v>
                </c:pt>
                <c:pt idx="617">
                  <c:v>-5.0729015195040503E-3</c:v>
                </c:pt>
                <c:pt idx="618">
                  <c:v>-5.0832890375709797E-3</c:v>
                </c:pt>
                <c:pt idx="619">
                  <c:v>-5.0924153836709E-3</c:v>
                </c:pt>
                <c:pt idx="620">
                  <c:v>-5.1028523741574999E-3</c:v>
                </c:pt>
                <c:pt idx="621">
                  <c:v>-5.1119810181986698E-3</c:v>
                </c:pt>
                <c:pt idx="622">
                  <c:v>-5.1211097064654898E-3</c:v>
                </c:pt>
                <c:pt idx="623">
                  <c:v>-5.1302384434739898E-3</c:v>
                </c:pt>
                <c:pt idx="624">
                  <c:v>-5.1406036113680904E-3</c:v>
                </c:pt>
                <c:pt idx="625">
                  <c:v>-5.1508209066597E-3</c:v>
                </c:pt>
                <c:pt idx="626">
                  <c:v>-5.1599539121008602E-3</c:v>
                </c:pt>
                <c:pt idx="627">
                  <c:v>-5.1690869783757101E-3</c:v>
                </c:pt>
                <c:pt idx="628">
                  <c:v>-5.1782201071983204E-3</c:v>
                </c:pt>
                <c:pt idx="629">
                  <c:v>-5.1873532999501702E-3</c:v>
                </c:pt>
                <c:pt idx="630">
                  <c:v>-5.1964865580237697E-3</c:v>
                </c:pt>
                <c:pt idx="631">
                  <c:v>-5.2056198825668996E-3</c:v>
                </c:pt>
                <c:pt idx="632">
                  <c:v>-5.2147532754914698E-3</c:v>
                </c:pt>
                <c:pt idx="633">
                  <c:v>-5.22388673943989E-3</c:v>
                </c:pt>
                <c:pt idx="634">
                  <c:v>-5.2343686455364E-3</c:v>
                </c:pt>
                <c:pt idx="635">
                  <c:v>-5.2435043649579098E-3</c:v>
                </c:pt>
                <c:pt idx="636">
                  <c:v>-5.2526401704656401E-3</c:v>
                </c:pt>
                <c:pt idx="637">
                  <c:v>-5.2617760689210903E-3</c:v>
                </c:pt>
                <c:pt idx="638">
                  <c:v>-5.2721878378964998E-3</c:v>
                </c:pt>
                <c:pt idx="639">
                  <c:v>-5.2813261752184797E-3</c:v>
                </c:pt>
                <c:pt idx="640">
                  <c:v>-5.2904646258816598E-3</c:v>
                </c:pt>
                <c:pt idx="641">
                  <c:v>-5.2996031956888401E-3</c:v>
                </c:pt>
                <c:pt idx="642">
                  <c:v>-5.3087418893155401E-3</c:v>
                </c:pt>
                <c:pt idx="643">
                  <c:v>-5.3178807102750598E-3</c:v>
                </c:pt>
                <c:pt idx="644">
                  <c:v>-5.3270196609413803E-3</c:v>
                </c:pt>
                <c:pt idx="645">
                  <c:v>-5.33615874321384E-3</c:v>
                </c:pt>
                <c:pt idx="646">
                  <c:v>-5.3452979584860004E-3</c:v>
                </c:pt>
                <c:pt idx="647">
                  <c:v>-5.3544373081189497E-3</c:v>
                </c:pt>
                <c:pt idx="648">
                  <c:v>-5.3646868957396296E-3</c:v>
                </c:pt>
                <c:pt idx="649">
                  <c:v>-5.37382856110617E-3</c:v>
                </c:pt>
                <c:pt idx="650">
                  <c:v>-5.3829703661199902E-3</c:v>
                </c:pt>
                <c:pt idx="651">
                  <c:v>-5.3921123138116001E-3</c:v>
                </c:pt>
                <c:pt idx="652">
                  <c:v>-5.4012544078051797E-3</c:v>
                </c:pt>
                <c:pt idx="653">
                  <c:v>-5.4103966527224902E-3</c:v>
                </c:pt>
                <c:pt idx="654">
                  <c:v>-5.4195390535991999E-3</c:v>
                </c:pt>
                <c:pt idx="655">
                  <c:v>-5.4286816160902199E-3</c:v>
                </c:pt>
                <c:pt idx="656">
                  <c:v>-5.4378243459325499E-3</c:v>
                </c:pt>
                <c:pt idx="657">
                  <c:v>-5.4469672488564403E-3</c:v>
                </c:pt>
                <c:pt idx="658">
                  <c:v>-5.4561103298287998E-3</c:v>
                </c:pt>
                <c:pt idx="659">
                  <c:v>-5.4652535922075597E-3</c:v>
                </c:pt>
                <c:pt idx="660">
                  <c:v>-5.4743970377208497E-3</c:v>
                </c:pt>
                <c:pt idx="661">
                  <c:v>-5.4835406657785099E-3</c:v>
                </c:pt>
                <c:pt idx="662">
                  <c:v>-5.4926844739003697E-3</c:v>
                </c:pt>
                <c:pt idx="663">
                  <c:v>-5.5018284583923599E-3</c:v>
                </c:pt>
                <c:pt idx="664">
                  <c:v>-5.5109726147901999E-3</c:v>
                </c:pt>
                <c:pt idx="665">
                  <c:v>-5.5201169378289597E-3</c:v>
                </c:pt>
                <c:pt idx="666">
                  <c:v>-5.5292614221022296E-3</c:v>
                </c:pt>
                <c:pt idx="667">
                  <c:v>-5.5398228732156203E-3</c:v>
                </c:pt>
                <c:pt idx="668">
                  <c:v>-5.5489697531927798E-3</c:v>
                </c:pt>
                <c:pt idx="669">
                  <c:v>-5.5581167790111604E-3</c:v>
                </c:pt>
                <c:pt idx="670">
                  <c:v>-5.5672639459889203E-3</c:v>
                </c:pt>
                <c:pt idx="671">
                  <c:v>-5.5764112488308204E-3</c:v>
                </c:pt>
                <c:pt idx="672">
                  <c:v>-5.5868652126367198E-3</c:v>
                </c:pt>
                <c:pt idx="673">
                  <c:v>-5.5960149629459797E-3</c:v>
                </c:pt>
                <c:pt idx="674">
                  <c:v>-5.6062704239045096E-3</c:v>
                </c:pt>
                <c:pt idx="675">
                  <c:v>-5.6154225024524903E-3</c:v>
                </c:pt>
                <c:pt idx="676">
                  <c:v>-5.6245746876337202E-3</c:v>
                </c:pt>
                <c:pt idx="677">
                  <c:v>-5.6337269728150901E-3</c:v>
                </c:pt>
                <c:pt idx="678">
                  <c:v>-5.6428793508958601E-3</c:v>
                </c:pt>
                <c:pt idx="679">
                  <c:v>-5.6520318143673904E-3</c:v>
                </c:pt>
                <c:pt idx="680">
                  <c:v>-5.6611843553729503E-3</c:v>
                </c:pt>
                <c:pt idx="681">
                  <c:v>-5.6703369659573798E-3</c:v>
                </c:pt>
                <c:pt idx="682">
                  <c:v>-5.67948963816922E-3</c:v>
                </c:pt>
                <c:pt idx="683">
                  <c:v>-5.6886423641634197E-3</c:v>
                </c:pt>
                <c:pt idx="684">
                  <c:v>-5.69779513688077E-3</c:v>
                </c:pt>
                <c:pt idx="685">
                  <c:v>-5.7069479497103403E-3</c:v>
                </c:pt>
                <c:pt idx="686">
                  <c:v>-5.7161007964692603E-3</c:v>
                </c:pt>
                <c:pt idx="687">
                  <c:v>-5.72641683064229E-3</c:v>
                </c:pt>
                <c:pt idx="688">
                  <c:v>-5.7355717844988002E-3</c:v>
                </c:pt>
                <c:pt idx="689">
                  <c:v>-5.7447267604627903E-3</c:v>
                </c:pt>
                <c:pt idx="690">
                  <c:v>-5.7538817561186397E-3</c:v>
                </c:pt>
                <c:pt idx="691">
                  <c:v>-5.7630367694339497E-3</c:v>
                </c:pt>
                <c:pt idx="692">
                  <c:v>-5.7721917991961497E-3</c:v>
                </c:pt>
                <c:pt idx="693">
                  <c:v>-5.7813468445558798E-3</c:v>
                </c:pt>
                <c:pt idx="694">
                  <c:v>-5.7905019044805503E-3</c:v>
                </c:pt>
                <c:pt idx="695">
                  <c:v>-5.7996569778001102E-3</c:v>
                </c:pt>
                <c:pt idx="696">
                  <c:v>-5.8088120637379203E-3</c:v>
                </c:pt>
                <c:pt idx="697">
                  <c:v>-5.8179671618051798E-3</c:v>
                </c:pt>
                <c:pt idx="698">
                  <c:v>-5.8271222726487297E-3</c:v>
                </c:pt>
                <c:pt idx="699">
                  <c:v>-5.8362773977552003E-3</c:v>
                </c:pt>
                <c:pt idx="700">
                  <c:v>-5.84543253934699E-3</c:v>
                </c:pt>
                <c:pt idx="701">
                  <c:v>-5.8545876999351399E-3</c:v>
                </c:pt>
                <c:pt idx="702">
                  <c:v>-5.8637428821697E-3</c:v>
                </c:pt>
                <c:pt idx="703">
                  <c:v>-5.87289808803721E-3</c:v>
                </c:pt>
                <c:pt idx="704">
                  <c:v>-5.8820533189873903E-3</c:v>
                </c:pt>
                <c:pt idx="705">
                  <c:v>-5.8912085755870799E-3</c:v>
                </c:pt>
                <c:pt idx="706">
                  <c:v>-5.9003638570372299E-3</c:v>
                </c:pt>
                <c:pt idx="707">
                  <c:v>-5.9095191610627398E-3</c:v>
                </c:pt>
                <c:pt idx="708">
                  <c:v>-5.9186744841891199E-3</c:v>
                </c:pt>
                <c:pt idx="709">
                  <c:v>-5.9278298223421197E-3</c:v>
                </c:pt>
                <c:pt idx="710">
                  <c:v>-5.9369851710574604E-3</c:v>
                </c:pt>
                <c:pt idx="711">
                  <c:v>-5.9461405252297303E-3</c:v>
                </c:pt>
                <c:pt idx="712">
                  <c:v>-5.9552958799164698E-3</c:v>
                </c:pt>
                <c:pt idx="713">
                  <c:v>-5.9644512308568197E-3</c:v>
                </c:pt>
                <c:pt idx="714">
                  <c:v>-5.9736065738164E-3</c:v>
                </c:pt>
                <c:pt idx="715">
                  <c:v>-5.9827619053009103E-3</c:v>
                </c:pt>
                <c:pt idx="716">
                  <c:v>-5.9919172218499597E-3</c:v>
                </c:pt>
                <c:pt idx="717">
                  <c:v>-6.0010725205990496E-3</c:v>
                </c:pt>
                <c:pt idx="718">
                  <c:v>-6.0102277991014299E-3</c:v>
                </c:pt>
                <c:pt idx="719">
                  <c:v>-6.0193830549981004E-3</c:v>
                </c:pt>
                <c:pt idx="720">
                  <c:v>-6.0285382866328199E-3</c:v>
                </c:pt>
                <c:pt idx="721">
                  <c:v>-6.0376934928213196E-3</c:v>
                </c:pt>
                <c:pt idx="722">
                  <c:v>-6.04684867276431E-3</c:v>
                </c:pt>
                <c:pt idx="723">
                  <c:v>-6.05600382631492E-3</c:v>
                </c:pt>
                <c:pt idx="724">
                  <c:v>-6.0651589541994696E-3</c:v>
                </c:pt>
                <c:pt idx="725">
                  <c:v>-6.0743140579738496E-3</c:v>
                </c:pt>
                <c:pt idx="726">
                  <c:v>-6.0834691401459601E-3</c:v>
                </c:pt>
                <c:pt idx="727">
                  <c:v>-6.0926242041607001E-3</c:v>
                </c:pt>
                <c:pt idx="728">
                  <c:v>-6.1030004809410499E-3</c:v>
                </c:pt>
                <c:pt idx="729">
                  <c:v>-6.1121576685944402E-3</c:v>
                </c:pt>
                <c:pt idx="730">
                  <c:v>-6.12131485617908E-3</c:v>
                </c:pt>
                <c:pt idx="731">
                  <c:v>-6.1304720519546304E-3</c:v>
                </c:pt>
                <c:pt idx="732">
                  <c:v>-6.1396292652249104E-3</c:v>
                </c:pt>
                <c:pt idx="733">
                  <c:v>-6.1487865046514698E-3</c:v>
                </c:pt>
                <c:pt idx="734">
                  <c:v>-6.1594023913662897E-3</c:v>
                </c:pt>
                <c:pt idx="735">
                  <c:v>-6.1685617512104701E-3</c:v>
                </c:pt>
                <c:pt idx="736">
                  <c:v>-6.1790820436888501E-3</c:v>
                </c:pt>
                <c:pt idx="737">
                  <c:v>-6.1898366164924402E-3</c:v>
                </c:pt>
                <c:pt idx="738">
                  <c:v>-6.1990003576496604E-3</c:v>
                </c:pt>
                <c:pt idx="739">
                  <c:v>-6.2095741039728597E-3</c:v>
                </c:pt>
                <c:pt idx="740">
                  <c:v>-6.2200175037211104E-3</c:v>
                </c:pt>
                <c:pt idx="741">
                  <c:v>-6.2291856412103703E-3</c:v>
                </c:pt>
                <c:pt idx="742">
                  <c:v>-6.2383538652763196E-3</c:v>
                </c:pt>
                <c:pt idx="743">
                  <c:v>-6.2475221856492097E-3</c:v>
                </c:pt>
                <c:pt idx="744">
                  <c:v>-6.2579496491503798E-3</c:v>
                </c:pt>
                <c:pt idx="745">
                  <c:v>-6.2671202298518001E-3</c:v>
                </c:pt>
                <c:pt idx="746">
                  <c:v>-6.2762909384291403E-3</c:v>
                </c:pt>
                <c:pt idx="747">
                  <c:v>-6.2854617849947602E-3</c:v>
                </c:pt>
                <c:pt idx="748">
                  <c:v>-6.2946327783251097E-3</c:v>
                </c:pt>
                <c:pt idx="749">
                  <c:v>-6.3051826452076298E-3</c:v>
                </c:pt>
                <c:pt idx="750">
                  <c:v>-6.3143561532036296E-3</c:v>
                </c:pt>
                <c:pt idx="751">
                  <c:v>-6.3235298251327803E-3</c:v>
                </c:pt>
                <c:pt idx="752">
                  <c:v>-6.3327036638635903E-3</c:v>
                </c:pt>
                <c:pt idx="753">
                  <c:v>-6.3418776714073101E-3</c:v>
                </c:pt>
                <c:pt idx="754">
                  <c:v>-6.3510518492335098E-3</c:v>
                </c:pt>
                <c:pt idx="755">
                  <c:v>-6.3616041081607103E-3</c:v>
                </c:pt>
                <c:pt idx="756">
                  <c:v>-6.37078075581172E-3</c:v>
                </c:pt>
                <c:pt idx="757">
                  <c:v>-6.3815418275456901E-3</c:v>
                </c:pt>
                <c:pt idx="758">
                  <c:v>-6.3907210528684304E-3</c:v>
                </c:pt>
                <c:pt idx="759">
                  <c:v>-6.3999004532424601E-3</c:v>
                </c:pt>
                <c:pt idx="760">
                  <c:v>-6.4090800295773503E-3</c:v>
                </c:pt>
                <c:pt idx="761">
                  <c:v>-6.4182597825300901E-3</c:v>
                </c:pt>
                <c:pt idx="762">
                  <c:v>-6.42743971270812E-3</c:v>
                </c:pt>
                <c:pt idx="763">
                  <c:v>-6.4366198205179697E-3</c:v>
                </c:pt>
                <c:pt idx="764">
                  <c:v>-6.4458001059008799E-3</c:v>
                </c:pt>
                <c:pt idx="765">
                  <c:v>-6.4549805685111296E-3</c:v>
                </c:pt>
                <c:pt idx="766">
                  <c:v>-6.4641612078600898E-3</c:v>
                </c:pt>
                <c:pt idx="767">
                  <c:v>-6.4733420232541E-3</c:v>
                </c:pt>
                <c:pt idx="768">
                  <c:v>-6.4825230133148497E-3</c:v>
                </c:pt>
                <c:pt idx="769">
                  <c:v>-6.4917041765023102E-3</c:v>
                </c:pt>
                <c:pt idx="770">
                  <c:v>-6.5008855109260901E-3</c:v>
                </c:pt>
                <c:pt idx="771">
                  <c:v>-6.5100670143868602E-3</c:v>
                </c:pt>
                <c:pt idx="772">
                  <c:v>-6.5192486845560699E-3</c:v>
                </c:pt>
                <c:pt idx="773">
                  <c:v>-6.5284305188990296E-3</c:v>
                </c:pt>
                <c:pt idx="774">
                  <c:v>-6.5376125147981997E-3</c:v>
                </c:pt>
                <c:pt idx="775">
                  <c:v>-6.5467946692738897E-3</c:v>
                </c:pt>
                <c:pt idx="776">
                  <c:v>-6.5559769798582603E-3</c:v>
                </c:pt>
                <c:pt idx="777">
                  <c:v>-6.5651594443794101E-3</c:v>
                </c:pt>
                <c:pt idx="778">
                  <c:v>-6.5743420613731804E-3</c:v>
                </c:pt>
                <c:pt idx="779">
                  <c:v>-6.5835248300735102E-3</c:v>
                </c:pt>
                <c:pt idx="780">
                  <c:v>-6.5927077508571201E-3</c:v>
                </c:pt>
                <c:pt idx="781">
                  <c:v>-6.60189082535248E-3</c:v>
                </c:pt>
                <c:pt idx="782">
                  <c:v>-6.6110740566952802E-3</c:v>
                </c:pt>
                <c:pt idx="783">
                  <c:v>-6.6202574500660201E-3</c:v>
                </c:pt>
                <c:pt idx="784">
                  <c:v>-6.6294410119823203E-3</c:v>
                </c:pt>
                <c:pt idx="785">
                  <c:v>-6.6386247502423501E-3</c:v>
                </c:pt>
                <c:pt idx="786">
                  <c:v>-6.64780867278941E-3</c:v>
                </c:pt>
                <c:pt idx="787">
                  <c:v>-6.6569927872128102E-3</c:v>
                </c:pt>
                <c:pt idx="788">
                  <c:v>-6.6661770995901596E-3</c:v>
                </c:pt>
                <c:pt idx="789">
                  <c:v>-6.6753616135822001E-3</c:v>
                </c:pt>
                <c:pt idx="790">
                  <c:v>-6.68454632965394E-3</c:v>
                </c:pt>
                <c:pt idx="791">
                  <c:v>-6.6937312445645297E-3</c:v>
                </c:pt>
                <c:pt idx="792">
                  <c:v>-6.7029163522223803E-3</c:v>
                </c:pt>
                <c:pt idx="793">
                  <c:v>-6.7121016446692796E-3</c:v>
                </c:pt>
                <c:pt idx="794">
                  <c:v>-6.7212871122725101E-3</c:v>
                </c:pt>
                <c:pt idx="795">
                  <c:v>-6.7304727442196498E-3</c:v>
                </c:pt>
                <c:pt idx="796">
                  <c:v>-6.7396585294771504E-3</c:v>
                </c:pt>
                <c:pt idx="797">
                  <c:v>-6.7488444572787196E-3</c:v>
                </c:pt>
                <c:pt idx="798">
                  <c:v>-6.75803051733888E-3</c:v>
                </c:pt>
                <c:pt idx="799">
                  <c:v>-6.7672166997954598E-3</c:v>
                </c:pt>
                <c:pt idx="800">
                  <c:v>-6.7764029954511997E-3</c:v>
                </c:pt>
                <c:pt idx="801">
                  <c:v>-6.7855893953425901E-3</c:v>
                </c:pt>
                <c:pt idx="802">
                  <c:v>-6.7947758910590203E-3</c:v>
                </c:pt>
                <c:pt idx="803">
                  <c:v>-6.8039624746408902E-3</c:v>
                </c:pt>
                <c:pt idx="804">
                  <c:v>-6.8131491387740098E-3</c:v>
                </c:pt>
                <c:pt idx="805">
                  <c:v>-6.8223358765284701E-3</c:v>
                </c:pt>
                <c:pt idx="806">
                  <c:v>-6.8315226818810798E-3</c:v>
                </c:pt>
                <c:pt idx="807">
                  <c:v>-6.8407095493838504E-3</c:v>
                </c:pt>
                <c:pt idx="808">
                  <c:v>-6.8498964748469997E-3</c:v>
                </c:pt>
                <c:pt idx="809">
                  <c:v>-6.86064606406465E-3</c:v>
                </c:pt>
                <c:pt idx="810">
                  <c:v>-6.8698352081987104E-3</c:v>
                </c:pt>
                <c:pt idx="811">
                  <c:v>-6.8790244014778103E-3</c:v>
                </c:pt>
                <c:pt idx="812">
                  <c:v>-6.8882136412513903E-3</c:v>
                </c:pt>
                <c:pt idx="813">
                  <c:v>-6.8974029247218099E-3</c:v>
                </c:pt>
                <c:pt idx="814">
                  <c:v>-6.9065922482209599E-3</c:v>
                </c:pt>
                <c:pt idx="815">
                  <c:v>-6.9157816069816804E-3</c:v>
                </c:pt>
                <c:pt idx="816">
                  <c:v>-6.92497099506071E-3</c:v>
                </c:pt>
                <c:pt idx="817">
                  <c:v>-6.9341604059355803E-3</c:v>
                </c:pt>
                <c:pt idx="818">
                  <c:v>-6.9433498330313103E-3</c:v>
                </c:pt>
                <c:pt idx="819">
                  <c:v>-6.9525392704207099E-3</c:v>
                </c:pt>
                <c:pt idx="820">
                  <c:v>-6.9617287128864204E-3</c:v>
                </c:pt>
                <c:pt idx="821">
                  <c:v>-6.9709181565647598E-3</c:v>
                </c:pt>
                <c:pt idx="822">
                  <c:v>-6.9801075995183396E-3</c:v>
                </c:pt>
                <c:pt idx="823">
                  <c:v>-6.9892970409264604E-3</c:v>
                </c:pt>
                <c:pt idx="824">
                  <c:v>-6.9984864815869101E-3</c:v>
                </c:pt>
                <c:pt idx="825">
                  <c:v>-7.0076759231063202E-3</c:v>
                </c:pt>
                <c:pt idx="826">
                  <c:v>-7.0168653678326096E-3</c:v>
                </c:pt>
                <c:pt idx="827">
                  <c:v>-7.0260548181092898E-3</c:v>
                </c:pt>
                <c:pt idx="828">
                  <c:v>-7.0352442771459698E-3</c:v>
                </c:pt>
                <c:pt idx="829">
                  <c:v>-7.0444337480790303E-3</c:v>
                </c:pt>
                <c:pt idx="830">
                  <c:v>-7.0536232345538097E-3</c:v>
                </c:pt>
                <c:pt idx="831">
                  <c:v>-7.0628127398719301E-3</c:v>
                </c:pt>
                <c:pt idx="832">
                  <c:v>-7.0720022667101704E-3</c:v>
                </c:pt>
                <c:pt idx="833">
                  <c:v>-7.0811918175501202E-3</c:v>
                </c:pt>
                <c:pt idx="834">
                  <c:v>-7.0903813939007798E-3</c:v>
                </c:pt>
                <c:pt idx="835">
                  <c:v>-7.0995709962964303E-3</c:v>
                </c:pt>
                <c:pt idx="836">
                  <c:v>-7.1087606245613796E-3</c:v>
                </c:pt>
                <c:pt idx="837">
                  <c:v>-7.1179502778958301E-3</c:v>
                </c:pt>
                <c:pt idx="838">
                  <c:v>-7.1271399552083996E-3</c:v>
                </c:pt>
                <c:pt idx="839">
                  <c:v>-7.1363296550287503E-3</c:v>
                </c:pt>
                <c:pt idx="840">
                  <c:v>-7.1455193761386596E-3</c:v>
                </c:pt>
                <c:pt idx="841">
                  <c:v>-7.1547091171676796E-3</c:v>
                </c:pt>
                <c:pt idx="842">
                  <c:v>-7.1638988770438396E-3</c:v>
                </c:pt>
                <c:pt idx="843">
                  <c:v>-7.17308865513903E-3</c:v>
                </c:pt>
                <c:pt idx="844">
                  <c:v>-7.1822784509677096E-3</c:v>
                </c:pt>
                <c:pt idx="845">
                  <c:v>-7.19322915548554E-3</c:v>
                </c:pt>
                <c:pt idx="846">
                  <c:v>-7.2024210400616299E-3</c:v>
                </c:pt>
                <c:pt idx="847">
                  <c:v>-7.2116129418021702E-3</c:v>
                </c:pt>
                <c:pt idx="848">
                  <c:v>-7.2208048608628497E-3</c:v>
                </c:pt>
                <c:pt idx="849">
                  <c:v>-7.2299967974546403E-3</c:v>
                </c:pt>
                <c:pt idx="850">
                  <c:v>-7.2391887519053103E-3</c:v>
                </c:pt>
                <c:pt idx="851">
                  <c:v>-7.2483807246814403E-3</c:v>
                </c:pt>
                <c:pt idx="852">
                  <c:v>-7.2575727162763198E-3</c:v>
                </c:pt>
                <c:pt idx="853">
                  <c:v>-7.2667647272628604E-3</c:v>
                </c:pt>
                <c:pt idx="854">
                  <c:v>-7.2759567582716903E-3</c:v>
                </c:pt>
                <c:pt idx="855">
                  <c:v>-7.2851488099607096E-3</c:v>
                </c:pt>
                <c:pt idx="856">
                  <c:v>-7.29434088328437E-3</c:v>
                </c:pt>
                <c:pt idx="857">
                  <c:v>-7.3035329791927396E-3</c:v>
                </c:pt>
                <c:pt idx="858">
                  <c:v>-7.3145652479946702E-3</c:v>
                </c:pt>
                <c:pt idx="859">
                  <c:v>-7.3237594977387504E-3</c:v>
                </c:pt>
                <c:pt idx="860">
                  <c:v>-7.33295377260159E-3</c:v>
                </c:pt>
                <c:pt idx="861">
                  <c:v>-7.3421480737896599E-3</c:v>
                </c:pt>
                <c:pt idx="862">
                  <c:v>-7.3513424022817802E-3</c:v>
                </c:pt>
                <c:pt idx="863">
                  <c:v>-7.3605367591481202E-3</c:v>
                </c:pt>
                <c:pt idx="864">
                  <c:v>-7.3697311454643203E-3</c:v>
                </c:pt>
                <c:pt idx="865">
                  <c:v>-7.3789255623673399E-3</c:v>
                </c:pt>
                <c:pt idx="866">
                  <c:v>-7.3881200110648398E-3</c:v>
                </c:pt>
                <c:pt idx="867">
                  <c:v>-7.3973144927842798E-3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AB-4B32-B2B2-925E92A8ECE4}"/>
            </c:ext>
          </c:extLst>
        </c:ser>
        <c:ser>
          <c:idx val="5"/>
          <c:order val="2"/>
          <c:tx>
            <c:strRef>
              <c:f>AVGy!$F$1:$F$2</c:f>
              <c:strCache>
                <c:ptCount val="2"/>
                <c:pt idx="0">
                  <c:v>-1.5 deg</c:v>
                </c:pt>
                <c:pt idx="1">
                  <c:v>Avg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AVGy!$F$3:$F$870</c:f>
              <c:numCache>
                <c:formatCode>0.00E+00</c:formatCode>
                <c:ptCount val="868"/>
                <c:pt idx="0">
                  <c:v>2.64999245108265E-6</c:v>
                </c:pt>
                <c:pt idx="1">
                  <c:v>2.54543958662537E-6</c:v>
                </c:pt>
                <c:pt idx="2">
                  <c:v>1.86906895209154E-6</c:v>
                </c:pt>
                <c:pt idx="3">
                  <c:v>2.2249158275574099E-6</c:v>
                </c:pt>
                <c:pt idx="4">
                  <c:v>1.5582208921272499E-6</c:v>
                </c:pt>
                <c:pt idx="5">
                  <c:v>1.51272691620848E-6</c:v>
                </c:pt>
                <c:pt idx="6">
                  <c:v>1.36357380041204E-6</c:v>
                </c:pt>
                <c:pt idx="7">
                  <c:v>1.81672597456431E-6</c:v>
                </c:pt>
                <c:pt idx="8">
                  <c:v>1.6195810022353799E-6</c:v>
                </c:pt>
                <c:pt idx="9">
                  <c:v>1.10155269592249E-6</c:v>
                </c:pt>
                <c:pt idx="10">
                  <c:v>7.5953148660308403E-7</c:v>
                </c:pt>
                <c:pt idx="11">
                  <c:v>8.6721585096575895E-7</c:v>
                </c:pt>
                <c:pt idx="12">
                  <c:v>8.7046058657306505E-7</c:v>
                </c:pt>
                <c:pt idx="13">
                  <c:v>6.0484605215268403E-7</c:v>
                </c:pt>
                <c:pt idx="14">
                  <c:v>3.05282850592377E-7</c:v>
                </c:pt>
                <c:pt idx="15">
                  <c:v>-1.51771463651703E-7</c:v>
                </c:pt>
                <c:pt idx="16">
                  <c:v>-7.5244582449899302E-7</c:v>
                </c:pt>
                <c:pt idx="17">
                  <c:v>-7.6646166043315299E-7</c:v>
                </c:pt>
                <c:pt idx="18">
                  <c:v>-1.0214544066040301E-6</c:v>
                </c:pt>
                <c:pt idx="19">
                  <c:v>-1.3473493521625999E-6</c:v>
                </c:pt>
                <c:pt idx="20">
                  <c:v>-1.16404613573565E-6</c:v>
                </c:pt>
                <c:pt idx="21">
                  <c:v>-9.9453028353442106E-7</c:v>
                </c:pt>
                <c:pt idx="22">
                  <c:v>-1.0001460719569701E-6</c:v>
                </c:pt>
                <c:pt idx="23">
                  <c:v>-9.5389599428484994E-7</c:v>
                </c:pt>
                <c:pt idx="24">
                  <c:v>-1.6729748308434399E-6</c:v>
                </c:pt>
                <c:pt idx="25">
                  <c:v>-2.30402530310728E-6</c:v>
                </c:pt>
                <c:pt idx="26">
                  <c:v>-2.95141562356389E-6</c:v>
                </c:pt>
                <c:pt idx="27">
                  <c:v>-2.9593244233886602E-6</c:v>
                </c:pt>
                <c:pt idx="28">
                  <c:v>-4.3087839089554403E-6</c:v>
                </c:pt>
                <c:pt idx="29">
                  <c:v>-4.4554122702518504E-6</c:v>
                </c:pt>
                <c:pt idx="30">
                  <c:v>-5.1464031498851002E-6</c:v>
                </c:pt>
                <c:pt idx="31">
                  <c:v>-6.8548495811546599E-6</c:v>
                </c:pt>
                <c:pt idx="32">
                  <c:v>-7.7432667577017503E-6</c:v>
                </c:pt>
                <c:pt idx="33">
                  <c:v>-8.7700023972530003E-6</c:v>
                </c:pt>
                <c:pt idx="34">
                  <c:v>-1.02602977988103E-5</c:v>
                </c:pt>
                <c:pt idx="35">
                  <c:v>-1.1834481555228199E-5</c:v>
                </c:pt>
                <c:pt idx="36">
                  <c:v>-1.2894305163295901E-5</c:v>
                </c:pt>
                <c:pt idx="37">
                  <c:v>-1.46072580627292E-5</c:v>
                </c:pt>
                <c:pt idx="38">
                  <c:v>-1.6002109124271099E-5</c:v>
                </c:pt>
                <c:pt idx="39">
                  <c:v>-1.81197251425275E-5</c:v>
                </c:pt>
                <c:pt idx="40">
                  <c:v>-1.9709274747503002E-5</c:v>
                </c:pt>
                <c:pt idx="41">
                  <c:v>-2.17197894985547E-5</c:v>
                </c:pt>
                <c:pt idx="42">
                  <c:v>-2.40546913982434E-5</c:v>
                </c:pt>
                <c:pt idx="43">
                  <c:v>-2.6405231338703699E-5</c:v>
                </c:pt>
                <c:pt idx="44">
                  <c:v>-2.8974005606545201E-5</c:v>
                </c:pt>
                <c:pt idx="45">
                  <c:v>-3.12003550762431E-5</c:v>
                </c:pt>
                <c:pt idx="46">
                  <c:v>-3.3647824042712198E-5</c:v>
                </c:pt>
                <c:pt idx="47">
                  <c:v>-3.6230398411561402E-5</c:v>
                </c:pt>
                <c:pt idx="48">
                  <c:v>-3.8816842942037801E-5</c:v>
                </c:pt>
                <c:pt idx="49">
                  <c:v>-4.1770177219940798E-5</c:v>
                </c:pt>
                <c:pt idx="50">
                  <c:v>-4.4898360029743102E-5</c:v>
                </c:pt>
                <c:pt idx="51">
                  <c:v>-4.8114123272791701E-5</c:v>
                </c:pt>
                <c:pt idx="52">
                  <c:v>-5.1171574933915602E-5</c:v>
                </c:pt>
                <c:pt idx="53">
                  <c:v>-5.4483215592988699E-5</c:v>
                </c:pt>
                <c:pt idx="54">
                  <c:v>-5.78081234756216E-5</c:v>
                </c:pt>
                <c:pt idx="55">
                  <c:v>-6.1561754483844503E-5</c:v>
                </c:pt>
                <c:pt idx="56">
                  <c:v>-6.5092440680252102E-5</c:v>
                </c:pt>
                <c:pt idx="57">
                  <c:v>-6.9361533589605499E-5</c:v>
                </c:pt>
                <c:pt idx="58">
                  <c:v>-7.3905974454885806E-5</c:v>
                </c:pt>
                <c:pt idx="59">
                  <c:v>-7.8487471279365599E-5</c:v>
                </c:pt>
                <c:pt idx="60">
                  <c:v>-8.3028578658090606E-5</c:v>
                </c:pt>
                <c:pt idx="61">
                  <c:v>-8.8041664218720301E-5</c:v>
                </c:pt>
                <c:pt idx="62">
                  <c:v>-9.2668092755361701E-5</c:v>
                </c:pt>
                <c:pt idx="63">
                  <c:v>-9.7510180096568795E-5</c:v>
                </c:pt>
                <c:pt idx="64">
                  <c:v>-1.0201179462275E-4</c:v>
                </c:pt>
                <c:pt idx="65">
                  <c:v>-1.06559691889019E-4</c:v>
                </c:pt>
                <c:pt idx="66">
                  <c:v>-1.11512503983902E-4</c:v>
                </c:pt>
                <c:pt idx="67">
                  <c:v>-1.16051957091911E-4</c:v>
                </c:pt>
                <c:pt idx="68">
                  <c:v>-1.21004988734014E-4</c:v>
                </c:pt>
                <c:pt idx="69">
                  <c:v>-1.2583159037155299E-4</c:v>
                </c:pt>
                <c:pt idx="70">
                  <c:v>-1.30760858839283E-4</c:v>
                </c:pt>
                <c:pt idx="71">
                  <c:v>-1.36303317887597E-4</c:v>
                </c:pt>
                <c:pt idx="72">
                  <c:v>-1.4106601399750701E-4</c:v>
                </c:pt>
                <c:pt idx="73">
                  <c:v>-1.46420858398329E-4</c:v>
                </c:pt>
                <c:pt idx="74">
                  <c:v>-1.5158730742737101E-4</c:v>
                </c:pt>
                <c:pt idx="75">
                  <c:v>-1.5682546072603599E-4</c:v>
                </c:pt>
                <c:pt idx="76">
                  <c:v>-1.61809852315067E-4</c:v>
                </c:pt>
                <c:pt idx="77">
                  <c:v>-1.67010273415134E-4</c:v>
                </c:pt>
                <c:pt idx="78">
                  <c:v>-1.7215713527579999E-4</c:v>
                </c:pt>
                <c:pt idx="79">
                  <c:v>-1.7753389710833801E-4</c:v>
                </c:pt>
                <c:pt idx="80">
                  <c:v>-1.8241572771531E-4</c:v>
                </c:pt>
                <c:pt idx="81">
                  <c:v>-1.8774305898665999E-4</c:v>
                </c:pt>
                <c:pt idx="82">
                  <c:v>-1.9341729729100099E-4</c:v>
                </c:pt>
                <c:pt idx="83">
                  <c:v>-1.9828847822503799E-4</c:v>
                </c:pt>
                <c:pt idx="84">
                  <c:v>-2.0301759096807599E-4</c:v>
                </c:pt>
                <c:pt idx="85">
                  <c:v>-2.08098946371178E-4</c:v>
                </c:pt>
                <c:pt idx="86">
                  <c:v>-2.1293370105882501E-4</c:v>
                </c:pt>
                <c:pt idx="87">
                  <c:v>-2.1790607774472699E-4</c:v>
                </c:pt>
                <c:pt idx="88">
                  <c:v>-2.2278193074431801E-4</c:v>
                </c:pt>
                <c:pt idx="89">
                  <c:v>-2.27363602129182E-4</c:v>
                </c:pt>
                <c:pt idx="90">
                  <c:v>-2.32104171823747E-4</c:v>
                </c:pt>
                <c:pt idx="91">
                  <c:v>-2.3703576311983099E-4</c:v>
                </c:pt>
                <c:pt idx="92">
                  <c:v>-2.4229419297487099E-4</c:v>
                </c:pt>
                <c:pt idx="93">
                  <c:v>-2.4731229201243601E-4</c:v>
                </c:pt>
                <c:pt idx="94">
                  <c:v>-2.5193308242329901E-4</c:v>
                </c:pt>
                <c:pt idx="95">
                  <c:v>-2.5697094451265198E-4</c:v>
                </c:pt>
                <c:pt idx="96">
                  <c:v>-2.6157861555925601E-4</c:v>
                </c:pt>
                <c:pt idx="97">
                  <c:v>-2.66375759309856E-4</c:v>
                </c:pt>
                <c:pt idx="98">
                  <c:v>-2.71180182112714E-4</c:v>
                </c:pt>
                <c:pt idx="99">
                  <c:v>-2.7590969085837302E-4</c:v>
                </c:pt>
                <c:pt idx="100">
                  <c:v>-2.80683830459934E-4</c:v>
                </c:pt>
                <c:pt idx="101">
                  <c:v>-2.8516569178609302E-4</c:v>
                </c:pt>
                <c:pt idx="102">
                  <c:v>-2.8977871154615802E-4</c:v>
                </c:pt>
                <c:pt idx="103">
                  <c:v>-2.9467323571977602E-4</c:v>
                </c:pt>
                <c:pt idx="104">
                  <c:v>-2.9934798017173901E-4</c:v>
                </c:pt>
                <c:pt idx="105">
                  <c:v>-3.03850643947306E-4</c:v>
                </c:pt>
                <c:pt idx="106">
                  <c:v>-3.0846815385191298E-4</c:v>
                </c:pt>
                <c:pt idx="107">
                  <c:v>-3.1328256493841101E-4</c:v>
                </c:pt>
                <c:pt idx="108">
                  <c:v>-3.1789826847771499E-4</c:v>
                </c:pt>
                <c:pt idx="109">
                  <c:v>-3.2238810067290898E-4</c:v>
                </c:pt>
                <c:pt idx="110">
                  <c:v>-3.2716608191257703E-4</c:v>
                </c:pt>
                <c:pt idx="111">
                  <c:v>-3.32251024263061E-4</c:v>
                </c:pt>
                <c:pt idx="112">
                  <c:v>-3.3685378292717402E-4</c:v>
                </c:pt>
                <c:pt idx="113">
                  <c:v>-3.41812488188425E-4</c:v>
                </c:pt>
                <c:pt idx="114">
                  <c:v>-3.4654265282542802E-4</c:v>
                </c:pt>
                <c:pt idx="115">
                  <c:v>-3.5155257058743698E-4</c:v>
                </c:pt>
                <c:pt idx="116">
                  <c:v>-3.5599108567365101E-4</c:v>
                </c:pt>
                <c:pt idx="117">
                  <c:v>-3.6082157126753398E-4</c:v>
                </c:pt>
                <c:pt idx="118">
                  <c:v>-3.6553519372034202E-4</c:v>
                </c:pt>
                <c:pt idx="119">
                  <c:v>-3.7032514696866599E-4</c:v>
                </c:pt>
                <c:pt idx="120">
                  <c:v>-3.7494021570477401E-4</c:v>
                </c:pt>
                <c:pt idx="121">
                  <c:v>-3.7979197265337802E-4</c:v>
                </c:pt>
                <c:pt idx="122">
                  <c:v>-3.84494592070497E-4</c:v>
                </c:pt>
                <c:pt idx="123">
                  <c:v>-3.8943908087054599E-4</c:v>
                </c:pt>
                <c:pt idx="124">
                  <c:v>-3.9397893416541501E-4</c:v>
                </c:pt>
                <c:pt idx="125">
                  <c:v>-3.9843821198995899E-4</c:v>
                </c:pt>
                <c:pt idx="126">
                  <c:v>-4.0312071898559901E-4</c:v>
                </c:pt>
                <c:pt idx="127">
                  <c:v>-4.0770348035737203E-4</c:v>
                </c:pt>
                <c:pt idx="128">
                  <c:v>-4.1259906685750698E-4</c:v>
                </c:pt>
                <c:pt idx="129">
                  <c:v>-4.17254246854455E-4</c:v>
                </c:pt>
                <c:pt idx="130">
                  <c:v>-4.2180947947830102E-4</c:v>
                </c:pt>
                <c:pt idx="131">
                  <c:v>-4.2636873038372599E-4</c:v>
                </c:pt>
                <c:pt idx="132">
                  <c:v>-4.30922462957686E-4</c:v>
                </c:pt>
                <c:pt idx="133">
                  <c:v>-4.35484938324836E-4</c:v>
                </c:pt>
                <c:pt idx="134">
                  <c:v>-4.4027568851359098E-4</c:v>
                </c:pt>
                <c:pt idx="135">
                  <c:v>-4.4514762200193299E-4</c:v>
                </c:pt>
                <c:pt idx="136">
                  <c:v>-4.50055552165838E-4</c:v>
                </c:pt>
                <c:pt idx="137">
                  <c:v>-4.5485740941342598E-4</c:v>
                </c:pt>
                <c:pt idx="138">
                  <c:v>-4.59767980969659E-4</c:v>
                </c:pt>
                <c:pt idx="139">
                  <c:v>-4.6531548989304502E-4</c:v>
                </c:pt>
                <c:pt idx="140">
                  <c:v>-4.7009254189388699E-4</c:v>
                </c:pt>
                <c:pt idx="141">
                  <c:v>-4.7487219614876801E-4</c:v>
                </c:pt>
                <c:pt idx="142">
                  <c:v>-4.7951195322049598E-4</c:v>
                </c:pt>
                <c:pt idx="143">
                  <c:v>-4.8415148916333001E-4</c:v>
                </c:pt>
                <c:pt idx="144">
                  <c:v>-4.8900311534111297E-4</c:v>
                </c:pt>
                <c:pt idx="145">
                  <c:v>-4.9368012593704002E-4</c:v>
                </c:pt>
                <c:pt idx="146">
                  <c:v>-4.9846219153132604E-4</c:v>
                </c:pt>
                <c:pt idx="147">
                  <c:v>-5.0353831879091802E-4</c:v>
                </c:pt>
                <c:pt idx="148">
                  <c:v>-5.0833181241091696E-4</c:v>
                </c:pt>
                <c:pt idx="149">
                  <c:v>-5.1319750150998302E-4</c:v>
                </c:pt>
                <c:pt idx="150">
                  <c:v>-5.1824797909627704E-4</c:v>
                </c:pt>
                <c:pt idx="151">
                  <c:v>-5.22968464978021E-4</c:v>
                </c:pt>
                <c:pt idx="152">
                  <c:v>-5.275901327574E-4</c:v>
                </c:pt>
                <c:pt idx="153">
                  <c:v>-5.3249166690889601E-4</c:v>
                </c:pt>
                <c:pt idx="154">
                  <c:v>-5.3715603092295496E-4</c:v>
                </c:pt>
                <c:pt idx="155">
                  <c:v>-5.4189263268292795E-4</c:v>
                </c:pt>
                <c:pt idx="156">
                  <c:v>-5.4678180598882102E-4</c:v>
                </c:pt>
                <c:pt idx="157">
                  <c:v>-5.5141311543426496E-4</c:v>
                </c:pt>
                <c:pt idx="158">
                  <c:v>-5.5624379223016395E-4</c:v>
                </c:pt>
                <c:pt idx="159">
                  <c:v>-5.6087791637709995E-4</c:v>
                </c:pt>
                <c:pt idx="160">
                  <c:v>-5.6588197231332801E-4</c:v>
                </c:pt>
                <c:pt idx="161">
                  <c:v>-5.7068979302490603E-4</c:v>
                </c:pt>
                <c:pt idx="162">
                  <c:v>-5.75641377948378E-4</c:v>
                </c:pt>
                <c:pt idx="163">
                  <c:v>-5.8063104496397695E-4</c:v>
                </c:pt>
                <c:pt idx="164">
                  <c:v>-5.8527718325350898E-4</c:v>
                </c:pt>
                <c:pt idx="165">
                  <c:v>-5.8992454024037199E-4</c:v>
                </c:pt>
                <c:pt idx="166">
                  <c:v>-5.9468116436727197E-4</c:v>
                </c:pt>
                <c:pt idx="167">
                  <c:v>-5.9933206762057402E-4</c:v>
                </c:pt>
                <c:pt idx="168">
                  <c:v>-6.0426497607845903E-4</c:v>
                </c:pt>
                <c:pt idx="169">
                  <c:v>-6.0892008797664896E-4</c:v>
                </c:pt>
                <c:pt idx="170">
                  <c:v>-6.1413373558369703E-4</c:v>
                </c:pt>
                <c:pt idx="171">
                  <c:v>-6.1895904310977398E-4</c:v>
                </c:pt>
                <c:pt idx="172">
                  <c:v>-6.2362129016632802E-4</c:v>
                </c:pt>
                <c:pt idx="173">
                  <c:v>-6.2840661893671804E-4</c:v>
                </c:pt>
                <c:pt idx="174">
                  <c:v>-6.3304432982920901E-4</c:v>
                </c:pt>
                <c:pt idx="175">
                  <c:v>-6.3799451819140202E-4</c:v>
                </c:pt>
                <c:pt idx="176">
                  <c:v>-6.4266596907375901E-4</c:v>
                </c:pt>
                <c:pt idx="177">
                  <c:v>-6.4733846198057902E-4</c:v>
                </c:pt>
                <c:pt idx="178">
                  <c:v>-6.5204068982204801E-4</c:v>
                </c:pt>
                <c:pt idx="179">
                  <c:v>-6.5671648358109499E-4</c:v>
                </c:pt>
                <c:pt idx="180">
                  <c:v>-6.6149573927448203E-4</c:v>
                </c:pt>
                <c:pt idx="181">
                  <c:v>-6.6669085522645395E-4</c:v>
                </c:pt>
                <c:pt idx="182">
                  <c:v>-6.7169492086968305E-4</c:v>
                </c:pt>
                <c:pt idx="183">
                  <c:v>-6.7684202111050504E-4</c:v>
                </c:pt>
                <c:pt idx="184">
                  <c:v>-6.8156610478634202E-4</c:v>
                </c:pt>
                <c:pt idx="185">
                  <c:v>-6.8680640706148899E-4</c:v>
                </c:pt>
                <c:pt idx="186">
                  <c:v>-6.9150120434151698E-4</c:v>
                </c:pt>
                <c:pt idx="187">
                  <c:v>-6.9647504896044204E-4</c:v>
                </c:pt>
                <c:pt idx="188">
                  <c:v>-7.0117463570874795E-4</c:v>
                </c:pt>
                <c:pt idx="189">
                  <c:v>-7.0605285339430995E-4</c:v>
                </c:pt>
                <c:pt idx="190">
                  <c:v>-7.1124710869566697E-4</c:v>
                </c:pt>
                <c:pt idx="191">
                  <c:v>-7.1626015133025695E-4</c:v>
                </c:pt>
                <c:pt idx="192">
                  <c:v>-7.2158094363503099E-4</c:v>
                </c:pt>
                <c:pt idx="193">
                  <c:v>-7.2671619511078395E-4</c:v>
                </c:pt>
                <c:pt idx="194">
                  <c:v>-7.3143588577794199E-4</c:v>
                </c:pt>
                <c:pt idx="195">
                  <c:v>-7.3623115177508995E-4</c:v>
                </c:pt>
                <c:pt idx="196">
                  <c:v>-7.4133839442091002E-4</c:v>
                </c:pt>
                <c:pt idx="197">
                  <c:v>-7.46254941897357E-4</c:v>
                </c:pt>
                <c:pt idx="198">
                  <c:v>-7.5117831400443999E-4</c:v>
                </c:pt>
                <c:pt idx="199">
                  <c:v>-7.5591102788997696E-4</c:v>
                </c:pt>
                <c:pt idx="200">
                  <c:v>-7.6081374085874398E-4</c:v>
                </c:pt>
                <c:pt idx="201">
                  <c:v>-7.6555075878897202E-4</c:v>
                </c:pt>
                <c:pt idx="202">
                  <c:v>-7.7028931432484497E-4</c:v>
                </c:pt>
                <c:pt idx="203">
                  <c:v>-7.7574806000882998E-4</c:v>
                </c:pt>
                <c:pt idx="204">
                  <c:v>-7.8122511284510997E-4</c:v>
                </c:pt>
                <c:pt idx="205">
                  <c:v>-7.8599722948496302E-4</c:v>
                </c:pt>
                <c:pt idx="206">
                  <c:v>-7.9075062885047896E-4</c:v>
                </c:pt>
                <c:pt idx="207">
                  <c:v>-7.9556311276154305E-4</c:v>
                </c:pt>
                <c:pt idx="208">
                  <c:v>-8.0062579925132302E-4</c:v>
                </c:pt>
                <c:pt idx="209">
                  <c:v>-8.0538613763723099E-4</c:v>
                </c:pt>
                <c:pt idx="210">
                  <c:v>-8.1014805401833105E-4</c:v>
                </c:pt>
                <c:pt idx="211">
                  <c:v>-8.1491152096317004E-4</c:v>
                </c:pt>
                <c:pt idx="212">
                  <c:v>-8.1967643572693595E-4</c:v>
                </c:pt>
                <c:pt idx="213">
                  <c:v>-8.2481714486355804E-4</c:v>
                </c:pt>
                <c:pt idx="214">
                  <c:v>-8.3030932929064195E-4</c:v>
                </c:pt>
                <c:pt idx="215">
                  <c:v>-8.3508381953661102E-4</c:v>
                </c:pt>
                <c:pt idx="216">
                  <c:v>-8.39859651405408E-4</c:v>
                </c:pt>
                <c:pt idx="217">
                  <c:v>-8.4463675396657695E-4</c:v>
                </c:pt>
                <c:pt idx="218">
                  <c:v>-8.4941503124405396E-4</c:v>
                </c:pt>
                <c:pt idx="219">
                  <c:v>-8.5441184759773605E-4</c:v>
                </c:pt>
                <c:pt idx="220">
                  <c:v>-8.5919363947477203E-4</c:v>
                </c:pt>
                <c:pt idx="221">
                  <c:v>-8.6397667715170203E-4</c:v>
                </c:pt>
                <c:pt idx="222">
                  <c:v>-8.6876092424304603E-4</c:v>
                </c:pt>
                <c:pt idx="223">
                  <c:v>-8.7354629862950405E-4</c:v>
                </c:pt>
                <c:pt idx="224">
                  <c:v>-8.7833274436367596E-4</c:v>
                </c:pt>
                <c:pt idx="225">
                  <c:v>-8.8327923249305904E-4</c:v>
                </c:pt>
                <c:pt idx="226">
                  <c:v>-8.8806895150177602E-4</c:v>
                </c:pt>
                <c:pt idx="227">
                  <c:v>-8.9325313752277701E-4</c:v>
                </c:pt>
                <c:pt idx="228">
                  <c:v>-8.9829606592137104E-4</c:v>
                </c:pt>
                <c:pt idx="229">
                  <c:v>-9.0345113525845601E-4</c:v>
                </c:pt>
                <c:pt idx="230">
                  <c:v>-9.0872632497720097E-4</c:v>
                </c:pt>
                <c:pt idx="231">
                  <c:v>-9.1392747607534097E-4</c:v>
                </c:pt>
                <c:pt idx="232">
                  <c:v>-9.1873104968694704E-4</c:v>
                </c:pt>
                <c:pt idx="233">
                  <c:v>-9.2353566703496596E-4</c:v>
                </c:pt>
                <c:pt idx="234">
                  <c:v>-9.2834127257291905E-4</c:v>
                </c:pt>
                <c:pt idx="235">
                  <c:v>-9.3338925718720401E-4</c:v>
                </c:pt>
                <c:pt idx="236">
                  <c:v>-9.3819812650560201E-4</c:v>
                </c:pt>
                <c:pt idx="237">
                  <c:v>-9.4300804320064202E-4</c:v>
                </c:pt>
                <c:pt idx="238">
                  <c:v>-9.4781896701921797E-4</c:v>
                </c:pt>
                <c:pt idx="239">
                  <c:v>-9.5263088751484199E-4</c:v>
                </c:pt>
                <c:pt idx="240">
                  <c:v>-9.5777191586623696E-4</c:v>
                </c:pt>
                <c:pt idx="241">
                  <c:v>-9.6258785330670502E-4</c:v>
                </c:pt>
                <c:pt idx="242">
                  <c:v>-9.6774445638127195E-4</c:v>
                </c:pt>
                <c:pt idx="243">
                  <c:v>-9.7256321600328499E-4</c:v>
                </c:pt>
                <c:pt idx="244">
                  <c:v>-9.7738275876092405E-4</c:v>
                </c:pt>
                <c:pt idx="245">
                  <c:v>-9.8229860820627803E-4</c:v>
                </c:pt>
                <c:pt idx="246">
                  <c:v>-9.8750992692919108E-4</c:v>
                </c:pt>
                <c:pt idx="247">
                  <c:v>-9.923347511324879E-4</c:v>
                </c:pt>
                <c:pt idx="248">
                  <c:v>-9.9716027627740609E-4</c:v>
                </c:pt>
                <c:pt idx="249">
                  <c:v>-1.00198651543119E-3</c:v>
                </c:pt>
                <c:pt idx="250">
                  <c:v>-1.00681344639894E-3</c:v>
                </c:pt>
                <c:pt idx="251">
                  <c:v>-1.0116410296171199E-3</c:v>
                </c:pt>
                <c:pt idx="252">
                  <c:v>-1.01646920705653E-3</c:v>
                </c:pt>
                <c:pt idx="253">
                  <c:v>-1.02145636321712E-3</c:v>
                </c:pt>
                <c:pt idx="254">
                  <c:v>-1.02662428038935E-3</c:v>
                </c:pt>
                <c:pt idx="255">
                  <c:v>-1.0319634596249799E-3</c:v>
                </c:pt>
                <c:pt idx="256">
                  <c:v>-1.03679860518765E-3</c:v>
                </c:pt>
                <c:pt idx="257">
                  <c:v>-1.04163442832067E-3</c:v>
                </c:pt>
                <c:pt idx="258">
                  <c:v>-1.04647085993559E-3</c:v>
                </c:pt>
                <c:pt idx="259">
                  <c:v>-1.0515998555023799E-3</c:v>
                </c:pt>
                <c:pt idx="260">
                  <c:v>-1.0566891227855599E-3</c:v>
                </c:pt>
                <c:pt idx="261">
                  <c:v>-1.0619813202488E-3</c:v>
                </c:pt>
                <c:pt idx="262">
                  <c:v>-1.06682581553261E-3</c:v>
                </c:pt>
                <c:pt idx="263">
                  <c:v>-1.07167095307724E-3</c:v>
                </c:pt>
                <c:pt idx="264">
                  <c:v>-1.07672504699605E-3</c:v>
                </c:pt>
                <c:pt idx="265">
                  <c:v>-1.08191622337457E-3</c:v>
                </c:pt>
                <c:pt idx="266">
                  <c:v>-1.08676526749433E-3</c:v>
                </c:pt>
                <c:pt idx="267">
                  <c:v>-1.0921313925336799E-3</c:v>
                </c:pt>
                <c:pt idx="268">
                  <c:v>-1.0969838926421099E-3</c:v>
                </c:pt>
                <c:pt idx="269">
                  <c:v>-1.1018369500993999E-3</c:v>
                </c:pt>
                <c:pt idx="270">
                  <c:v>-1.1070926088752799E-3</c:v>
                </c:pt>
                <c:pt idx="271">
                  <c:v>-1.1119476930181601E-3</c:v>
                </c:pt>
                <c:pt idx="272">
                  <c:v>-1.11688045773589E-3</c:v>
                </c:pt>
                <c:pt idx="273">
                  <c:v>-1.12173759005223E-3</c:v>
                </c:pt>
                <c:pt idx="274">
                  <c:v>-1.1265953258705701E-3</c:v>
                </c:pt>
                <c:pt idx="275">
                  <c:v>-1.1314536347470699E-3</c:v>
                </c:pt>
                <c:pt idx="276">
                  <c:v>-1.13631245137742E-3</c:v>
                </c:pt>
                <c:pt idx="277">
                  <c:v>-1.1411717260060999E-3</c:v>
                </c:pt>
                <c:pt idx="278">
                  <c:v>-1.14603147197307E-3</c:v>
                </c:pt>
                <c:pt idx="279">
                  <c:v>-1.1508917689909599E-3</c:v>
                </c:pt>
                <c:pt idx="280">
                  <c:v>-1.1557526605105099E-3</c:v>
                </c:pt>
                <c:pt idx="281">
                  <c:v>-1.16061413106017E-3</c:v>
                </c:pt>
                <c:pt idx="282">
                  <c:v>-1.1654761706994599E-3</c:v>
                </c:pt>
                <c:pt idx="283">
                  <c:v>-1.1708152787722099E-3</c:v>
                </c:pt>
                <c:pt idx="284">
                  <c:v>-1.1761114143101501E-3</c:v>
                </c:pt>
                <c:pt idx="285">
                  <c:v>-1.1809787209670899E-3</c:v>
                </c:pt>
                <c:pt idx="286">
                  <c:v>-1.1858467066695601E-3</c:v>
                </c:pt>
                <c:pt idx="287">
                  <c:v>-1.1907153241877599E-3</c:v>
                </c:pt>
                <c:pt idx="288">
                  <c:v>-1.1955845526909099E-3</c:v>
                </c:pt>
                <c:pt idx="289">
                  <c:v>-1.2008247917924301E-3</c:v>
                </c:pt>
                <c:pt idx="290">
                  <c:v>-1.2056964024461899E-3</c:v>
                </c:pt>
                <c:pt idx="291">
                  <c:v>-1.21056863890897E-3</c:v>
                </c:pt>
                <c:pt idx="292">
                  <c:v>-1.21544143635473E-3</c:v>
                </c:pt>
                <c:pt idx="293">
                  <c:v>-1.22031478130124E-3</c:v>
                </c:pt>
                <c:pt idx="294">
                  <c:v>-1.22555636066633E-3</c:v>
                </c:pt>
                <c:pt idx="295">
                  <c:v>-1.23043197654834E-3</c:v>
                </c:pt>
                <c:pt idx="296">
                  <c:v>-1.2353081472523701E-3</c:v>
                </c:pt>
                <c:pt idx="297">
                  <c:v>-1.24018482175033E-3</c:v>
                </c:pt>
                <c:pt idx="298">
                  <c:v>-1.24506194768726E-3</c:v>
                </c:pt>
                <c:pt idx="299">
                  <c:v>-1.2500342030456601E-3</c:v>
                </c:pt>
                <c:pt idx="300">
                  <c:v>-1.25491315872766E-3</c:v>
                </c:pt>
                <c:pt idx="301">
                  <c:v>-1.25979250893221E-3</c:v>
                </c:pt>
                <c:pt idx="302">
                  <c:v>-1.26506341610376E-3</c:v>
                </c:pt>
                <c:pt idx="303">
                  <c:v>-1.27019220481377E-3</c:v>
                </c:pt>
                <c:pt idx="304">
                  <c:v>-1.2750747244737899E-3</c:v>
                </c:pt>
                <c:pt idx="305">
                  <c:v>-1.2807753577807801E-3</c:v>
                </c:pt>
                <c:pt idx="306">
                  <c:v>-1.28566102739344E-3</c:v>
                </c:pt>
                <c:pt idx="307">
                  <c:v>-1.29086673756204E-3</c:v>
                </c:pt>
                <c:pt idx="308">
                  <c:v>-1.29575425777628E-3</c:v>
                </c:pt>
                <c:pt idx="309">
                  <c:v>-1.3006421749648201E-3</c:v>
                </c:pt>
                <c:pt idx="310">
                  <c:v>-1.3056571119814801E-3</c:v>
                </c:pt>
                <c:pt idx="311">
                  <c:v>-1.3105468227596099E-3</c:v>
                </c:pt>
                <c:pt idx="312">
                  <c:v>-1.3154368293803399E-3</c:v>
                </c:pt>
                <c:pt idx="313">
                  <c:v>-1.3203271066197599E-3</c:v>
                </c:pt>
                <c:pt idx="314">
                  <c:v>-1.32521765014832E-3</c:v>
                </c:pt>
                <c:pt idx="315">
                  <c:v>-1.3301084411767E-3</c:v>
                </c:pt>
                <c:pt idx="316">
                  <c:v>-1.33499945181315E-3</c:v>
                </c:pt>
                <c:pt idx="317">
                  <c:v>-1.33989065571907E-3</c:v>
                </c:pt>
                <c:pt idx="318">
                  <c:v>-1.3450542512272201E-3</c:v>
                </c:pt>
                <c:pt idx="319">
                  <c:v>-1.3499471349894001E-3</c:v>
                </c:pt>
                <c:pt idx="320">
                  <c:v>-1.3552080791142101E-3</c:v>
                </c:pt>
                <c:pt idx="321">
                  <c:v>-1.3601027294554899E-3</c:v>
                </c:pt>
                <c:pt idx="322">
                  <c:v>-1.36499772446948E-3</c:v>
                </c:pt>
                <c:pt idx="323">
                  <c:v>-1.3698930772250101E-3</c:v>
                </c:pt>
                <c:pt idx="324">
                  <c:v>-1.3749424215368899E-3</c:v>
                </c:pt>
                <c:pt idx="325">
                  <c:v>-1.3798395965933399E-3</c:v>
                </c:pt>
                <c:pt idx="326">
                  <c:v>-1.3847370733777601E-3</c:v>
                </c:pt>
                <c:pt idx="327">
                  <c:v>-1.38999126479546E-3</c:v>
                </c:pt>
                <c:pt idx="328">
                  <c:v>-1.39516527669358E-3</c:v>
                </c:pt>
                <c:pt idx="329">
                  <c:v>-1.40052328194695E-3</c:v>
                </c:pt>
                <c:pt idx="330">
                  <c:v>-1.4054250216541E-3</c:v>
                </c:pt>
                <c:pt idx="331">
                  <c:v>-1.4103269463165201E-3</c:v>
                </c:pt>
                <c:pt idx="332">
                  <c:v>-1.4152290231844199E-3</c:v>
                </c:pt>
                <c:pt idx="333">
                  <c:v>-1.4205537944993901E-3</c:v>
                </c:pt>
                <c:pt idx="334">
                  <c:v>-1.4254571678332299E-3</c:v>
                </c:pt>
                <c:pt idx="335">
                  <c:v>-1.43036062288283E-3</c:v>
                </c:pt>
                <c:pt idx="336">
                  <c:v>-1.4352641318559701E-3</c:v>
                </c:pt>
                <c:pt idx="337">
                  <c:v>-1.4404747539846401E-3</c:v>
                </c:pt>
                <c:pt idx="338">
                  <c:v>-1.4457073885521801E-3</c:v>
                </c:pt>
                <c:pt idx="339">
                  <c:v>-1.45081184878266E-3</c:v>
                </c:pt>
                <c:pt idx="340">
                  <c:v>-1.4557184576704299E-3</c:v>
                </c:pt>
                <c:pt idx="341">
                  <c:v>-1.46062495546442E-3</c:v>
                </c:pt>
                <c:pt idx="342">
                  <c:v>-1.4655312830877799E-3</c:v>
                </c:pt>
                <c:pt idx="343">
                  <c:v>-1.47146504550579E-3</c:v>
                </c:pt>
                <c:pt idx="344">
                  <c:v>-1.4763731840243201E-3</c:v>
                </c:pt>
                <c:pt idx="345">
                  <c:v>-1.48169901155115E-3</c:v>
                </c:pt>
                <c:pt idx="346">
                  <c:v>-1.4866078838727699E-3</c:v>
                </c:pt>
                <c:pt idx="347">
                  <c:v>-1.4915165547357901E-3</c:v>
                </c:pt>
                <c:pt idx="348">
                  <c:v>-1.49694873469024E-3</c:v>
                </c:pt>
                <c:pt idx="349">
                  <c:v>-1.50185804110091E-3</c:v>
                </c:pt>
                <c:pt idx="350">
                  <c:v>-1.50692003052039E-3</c:v>
                </c:pt>
                <c:pt idx="351">
                  <c:v>-1.5120806536464001E-3</c:v>
                </c:pt>
                <c:pt idx="352">
                  <c:v>-1.5169914010422999E-3</c:v>
                </c:pt>
                <c:pt idx="353">
                  <c:v>-1.5219018462357401E-3</c:v>
                </c:pt>
                <c:pt idx="354">
                  <c:v>-1.5270514794171199E-3</c:v>
                </c:pt>
                <c:pt idx="355">
                  <c:v>-1.5319623065330999E-3</c:v>
                </c:pt>
                <c:pt idx="356">
                  <c:v>-1.5368728453306201E-3</c:v>
                </c:pt>
                <c:pt idx="357">
                  <c:v>-1.54178312437261E-3</c:v>
                </c:pt>
                <c:pt idx="358">
                  <c:v>-1.54669316118989E-3</c:v>
                </c:pt>
                <c:pt idx="359">
                  <c:v>-1.55160298111399E-3</c:v>
                </c:pt>
                <c:pt idx="360">
                  <c:v>-1.55689263827319E-3</c:v>
                </c:pt>
                <c:pt idx="361">
                  <c:v>-1.5618033015238301E-3</c:v>
                </c:pt>
                <c:pt idx="362">
                  <c:v>-1.5672068118610699E-3</c:v>
                </c:pt>
                <c:pt idx="363">
                  <c:v>-1.5724847692265901E-3</c:v>
                </c:pt>
                <c:pt idx="364">
                  <c:v>-1.57766166559676E-3</c:v>
                </c:pt>
                <c:pt idx="365">
                  <c:v>-1.5828996418309599E-3</c:v>
                </c:pt>
                <c:pt idx="366">
                  <c:v>-1.5882902381124601E-3</c:v>
                </c:pt>
                <c:pt idx="367">
                  <c:v>-1.59352840920064E-3</c:v>
                </c:pt>
                <c:pt idx="368">
                  <c:v>-1.5984458972264201E-3</c:v>
                </c:pt>
                <c:pt idx="369">
                  <c:v>-1.6037877799760401E-3</c:v>
                </c:pt>
                <c:pt idx="370">
                  <c:v>-1.60889965214041E-3</c:v>
                </c:pt>
                <c:pt idx="371">
                  <c:v>-1.61381954006189E-3</c:v>
                </c:pt>
                <c:pt idx="372">
                  <c:v>-1.61873948370646E-3</c:v>
                </c:pt>
                <c:pt idx="373">
                  <c:v>-1.6236594955525E-3</c:v>
                </c:pt>
                <c:pt idx="374">
                  <c:v>-1.62857959263589E-3</c:v>
                </c:pt>
                <c:pt idx="375">
                  <c:v>-1.6334997785010499E-3</c:v>
                </c:pt>
                <c:pt idx="376">
                  <c:v>-1.63853576692441E-3</c:v>
                </c:pt>
                <c:pt idx="377">
                  <c:v>-1.64381699567383E-3</c:v>
                </c:pt>
                <c:pt idx="378">
                  <c:v>-1.6487395844578599E-3</c:v>
                </c:pt>
                <c:pt idx="379">
                  <c:v>-1.6536623417277799E-3</c:v>
                </c:pt>
                <c:pt idx="380">
                  <c:v>-1.6585852726990801E-3</c:v>
                </c:pt>
                <c:pt idx="381">
                  <c:v>-1.6635083684563301E-3</c:v>
                </c:pt>
                <c:pt idx="382">
                  <c:v>-1.6684316051398199E-3</c:v>
                </c:pt>
                <c:pt idx="383">
                  <c:v>-1.6733549737367999E-3</c:v>
                </c:pt>
                <c:pt idx="384">
                  <c:v>-1.67827849820528E-3</c:v>
                </c:pt>
                <c:pt idx="385">
                  <c:v>-1.6835535474170301E-3</c:v>
                </c:pt>
                <c:pt idx="386">
                  <c:v>-1.6890534888507401E-3</c:v>
                </c:pt>
                <c:pt idx="387">
                  <c:v>-1.6943441122506499E-3</c:v>
                </c:pt>
                <c:pt idx="388">
                  <c:v>-1.69927187550257E-3</c:v>
                </c:pt>
                <c:pt idx="389">
                  <c:v>-1.70419990780321E-3</c:v>
                </c:pt>
                <c:pt idx="390">
                  <c:v>-1.7091282304676199E-3</c:v>
                </c:pt>
                <c:pt idx="391">
                  <c:v>-1.71444740302324E-3</c:v>
                </c:pt>
                <c:pt idx="392">
                  <c:v>-1.7193774583486501E-3</c:v>
                </c:pt>
                <c:pt idx="393">
                  <c:v>-1.72430774623895E-3</c:v>
                </c:pt>
                <c:pt idx="394">
                  <c:v>-1.7292382412528299E-3</c:v>
                </c:pt>
                <c:pt idx="395">
                  <c:v>-1.73416894097955E-3</c:v>
                </c:pt>
                <c:pt idx="396">
                  <c:v>-1.7397470756181799E-3</c:v>
                </c:pt>
                <c:pt idx="397">
                  <c:v>-1.7446793161473499E-3</c:v>
                </c:pt>
                <c:pt idx="398">
                  <c:v>-1.74986299847439E-3</c:v>
                </c:pt>
                <c:pt idx="399">
                  <c:v>-1.7547967416864001E-3</c:v>
                </c:pt>
                <c:pt idx="400">
                  <c:v>-1.7607118437102101E-3</c:v>
                </c:pt>
                <c:pt idx="401">
                  <c:v>-1.76564821717539E-3</c:v>
                </c:pt>
                <c:pt idx="402">
                  <c:v>-1.7708958248401801E-3</c:v>
                </c:pt>
                <c:pt idx="403">
                  <c:v>-1.7758336803832301E-3</c:v>
                </c:pt>
                <c:pt idx="404">
                  <c:v>-1.7807717532726901E-3</c:v>
                </c:pt>
                <c:pt idx="405">
                  <c:v>-1.7857100598374E-3</c:v>
                </c:pt>
                <c:pt idx="406">
                  <c:v>-1.7906486089396701E-3</c:v>
                </c:pt>
                <c:pt idx="407">
                  <c:v>-1.7955873974197199E-3</c:v>
                </c:pt>
                <c:pt idx="408">
                  <c:v>-1.8005264162830601E-3</c:v>
                </c:pt>
                <c:pt idx="409">
                  <c:v>-1.8061984486232199E-3</c:v>
                </c:pt>
                <c:pt idx="410">
                  <c:v>-1.8111399321184701E-3</c:v>
                </c:pt>
                <c:pt idx="411">
                  <c:v>-1.8160815391982099E-3</c:v>
                </c:pt>
                <c:pt idx="412">
                  <c:v>-1.8210232212222E-3</c:v>
                </c:pt>
                <c:pt idx="413">
                  <c:v>-1.82596496168009E-3</c:v>
                </c:pt>
                <c:pt idx="414">
                  <c:v>-1.8309067477897899E-3</c:v>
                </c:pt>
                <c:pt idx="415">
                  <c:v>-1.8358485728887501E-3</c:v>
                </c:pt>
                <c:pt idx="416">
                  <c:v>-1.84079044007302E-3</c:v>
                </c:pt>
                <c:pt idx="417">
                  <c:v>-1.8457323738436599E-3</c:v>
                </c:pt>
                <c:pt idx="418">
                  <c:v>-1.85067442624742E-3</c:v>
                </c:pt>
                <c:pt idx="419">
                  <c:v>-1.85595494330987E-3</c:v>
                </c:pt>
                <c:pt idx="420">
                  <c:v>-1.8608984301821401E-3</c:v>
                </c:pt>
                <c:pt idx="421">
                  <c:v>-1.8658421179122101E-3</c:v>
                </c:pt>
                <c:pt idx="422">
                  <c:v>-1.8707859967439799E-3</c:v>
                </c:pt>
                <c:pt idx="423">
                  <c:v>-1.87611916411205E-3</c:v>
                </c:pt>
                <c:pt idx="424">
                  <c:v>-1.8810646192586301E-3</c:v>
                </c:pt>
                <c:pt idx="425">
                  <c:v>-1.88601031366723E-3</c:v>
                </c:pt>
                <c:pt idx="426">
                  <c:v>-1.89137550163907E-3</c:v>
                </c:pt>
                <c:pt idx="427">
                  <c:v>-1.8963227498928301E-3</c:v>
                </c:pt>
                <c:pt idx="428">
                  <c:v>-1.90127019966821E-3</c:v>
                </c:pt>
                <c:pt idx="429">
                  <c:v>-1.9062178496407501E-3</c:v>
                </c:pt>
                <c:pt idx="430">
                  <c:v>-1.91116569969623E-3</c:v>
                </c:pt>
                <c:pt idx="431">
                  <c:v>-1.91654296011299E-3</c:v>
                </c:pt>
                <c:pt idx="432">
                  <c:v>-1.9214923631419799E-3</c:v>
                </c:pt>
                <c:pt idx="433">
                  <c:v>-1.9270616487608199E-3</c:v>
                </c:pt>
                <c:pt idx="434">
                  <c:v>-1.9320124783916801E-3</c:v>
                </c:pt>
                <c:pt idx="435">
                  <c:v>-1.93696350770871E-3</c:v>
                </c:pt>
                <c:pt idx="436">
                  <c:v>-1.9419147473339401E-3</c:v>
                </c:pt>
                <c:pt idx="437">
                  <c:v>-1.94741699619884E-3</c:v>
                </c:pt>
                <c:pt idx="438">
                  <c:v>-1.9523697807319099E-3</c:v>
                </c:pt>
                <c:pt idx="439">
                  <c:v>-1.95732273496311E-3</c:v>
                </c:pt>
                <c:pt idx="440">
                  <c:v>-1.9622758450080898E-3</c:v>
                </c:pt>
                <c:pt idx="441">
                  <c:v>-1.96722912682971E-3</c:v>
                </c:pt>
                <c:pt idx="442">
                  <c:v>-1.97218262360958E-3</c:v>
                </c:pt>
                <c:pt idx="443">
                  <c:v>-1.9771363633320099E-3</c:v>
                </c:pt>
                <c:pt idx="444">
                  <c:v>-1.9824225069137299E-3</c:v>
                </c:pt>
                <c:pt idx="445">
                  <c:v>-1.98772464795131E-3</c:v>
                </c:pt>
                <c:pt idx="446">
                  <c:v>-1.9926815393374502E-3</c:v>
                </c:pt>
                <c:pt idx="447">
                  <c:v>-1.9976387800643499E-3</c:v>
                </c:pt>
                <c:pt idx="448">
                  <c:v>-2.00259639359931E-3</c:v>
                </c:pt>
                <c:pt idx="449">
                  <c:v>-2.0081541284422601E-3</c:v>
                </c:pt>
                <c:pt idx="450">
                  <c:v>-2.0131146371934199E-3</c:v>
                </c:pt>
                <c:pt idx="451">
                  <c:v>-2.0185501504040699E-3</c:v>
                </c:pt>
                <c:pt idx="452">
                  <c:v>-2.0235125409140699E-3</c:v>
                </c:pt>
                <c:pt idx="453">
                  <c:v>-2.0288222548150501E-3</c:v>
                </c:pt>
                <c:pt idx="454">
                  <c:v>-2.0342416821180899E-3</c:v>
                </c:pt>
                <c:pt idx="455">
                  <c:v>-2.03920723080999E-3</c:v>
                </c:pt>
                <c:pt idx="456">
                  <c:v>-2.0441730760752202E-3</c:v>
                </c:pt>
                <c:pt idx="457">
                  <c:v>-2.0491392310373899E-3</c:v>
                </c:pt>
                <c:pt idx="458">
                  <c:v>-2.0545759720950198E-3</c:v>
                </c:pt>
                <c:pt idx="459">
                  <c:v>-2.0595438827220899E-3</c:v>
                </c:pt>
                <c:pt idx="460">
                  <c:v>-2.0650670142227001E-3</c:v>
                </c:pt>
                <c:pt idx="461">
                  <c:v>-2.0700366366119701E-3</c:v>
                </c:pt>
                <c:pt idx="462">
                  <c:v>-2.0750066495714599E-3</c:v>
                </c:pt>
                <c:pt idx="463">
                  <c:v>-2.0799770258478202E-3</c:v>
                </c:pt>
                <c:pt idx="464">
                  <c:v>-2.08549239380734E-3</c:v>
                </c:pt>
                <c:pt idx="465">
                  <c:v>-2.0904646308504602E-3</c:v>
                </c:pt>
                <c:pt idx="466">
                  <c:v>-2.0958396976654202E-3</c:v>
                </c:pt>
                <c:pt idx="467">
                  <c:v>-2.1014870562926702E-3</c:v>
                </c:pt>
                <c:pt idx="468">
                  <c:v>-2.1064624285179702E-3</c:v>
                </c:pt>
                <c:pt idx="469">
                  <c:v>-2.1114380614984298E-3</c:v>
                </c:pt>
                <c:pt idx="470">
                  <c:v>-2.1164139405093901E-3</c:v>
                </c:pt>
                <c:pt idx="471">
                  <c:v>-2.1213900616619398E-3</c:v>
                </c:pt>
                <c:pt idx="472">
                  <c:v>-2.12703726331996E-3</c:v>
                </c:pt>
                <c:pt idx="473">
                  <c:v>-2.1320149617182899E-3</c:v>
                </c:pt>
                <c:pt idx="474">
                  <c:v>-2.1375856090149799E-3</c:v>
                </c:pt>
                <c:pt idx="475">
                  <c:v>-2.1425647290646802E-3</c:v>
                </c:pt>
                <c:pt idx="476">
                  <c:v>-2.1475440114163699E-3</c:v>
                </c:pt>
                <c:pt idx="477">
                  <c:v>-2.1525234569729E-3</c:v>
                </c:pt>
                <c:pt idx="478">
                  <c:v>-2.1575030392350799E-3</c:v>
                </c:pt>
                <c:pt idx="479">
                  <c:v>-2.1624827273890698E-3</c:v>
                </c:pt>
                <c:pt idx="480">
                  <c:v>-2.1674625033373299E-3</c:v>
                </c:pt>
                <c:pt idx="481">
                  <c:v>-2.1724423630716501E-3</c:v>
                </c:pt>
                <c:pt idx="482">
                  <c:v>-2.17742230344195E-3</c:v>
                </c:pt>
                <c:pt idx="483">
                  <c:v>-2.1828541256610399E-3</c:v>
                </c:pt>
                <c:pt idx="484">
                  <c:v>-2.1878353936511598E-3</c:v>
                </c:pt>
                <c:pt idx="485">
                  <c:v>-2.1934234653570302E-3</c:v>
                </c:pt>
                <c:pt idx="486">
                  <c:v>-2.1984060377248402E-3</c:v>
                </c:pt>
                <c:pt idx="487">
                  <c:v>-2.2039078502134901E-3</c:v>
                </c:pt>
                <c:pt idx="488">
                  <c:v>-2.2088916405150101E-3</c:v>
                </c:pt>
                <c:pt idx="489">
                  <c:v>-2.2138754668953099E-3</c:v>
                </c:pt>
                <c:pt idx="490">
                  <c:v>-2.2188593330466802E-3</c:v>
                </c:pt>
                <c:pt idx="491">
                  <c:v>-2.2244562181545201E-3</c:v>
                </c:pt>
                <c:pt idx="492">
                  <c:v>-2.2294413250431399E-3</c:v>
                </c:pt>
                <c:pt idx="493">
                  <c:v>-2.2344264326919498E-3</c:v>
                </c:pt>
                <c:pt idx="494">
                  <c:v>-2.2397610190572101E-3</c:v>
                </c:pt>
                <c:pt idx="495">
                  <c:v>-2.24474718794906E-3</c:v>
                </c:pt>
                <c:pt idx="496">
                  <c:v>-2.2497333304652501E-3</c:v>
                </c:pt>
                <c:pt idx="497">
                  <c:v>-2.2547194243989401E-3</c:v>
                </c:pt>
                <c:pt idx="498">
                  <c:v>-2.2597054288670299E-3</c:v>
                </c:pt>
                <c:pt idx="499">
                  <c:v>-2.2646913280167098E-3</c:v>
                </c:pt>
                <c:pt idx="500">
                  <c:v>-2.26967715770244E-3</c:v>
                </c:pt>
                <c:pt idx="501">
                  <c:v>-2.2746629447668401E-3</c:v>
                </c:pt>
                <c:pt idx="502">
                  <c:v>-2.2796487002498798E-3</c:v>
                </c:pt>
                <c:pt idx="503">
                  <c:v>-2.2846344059876999E-3</c:v>
                </c:pt>
                <c:pt idx="504">
                  <c:v>-2.2901175814859401E-3</c:v>
                </c:pt>
                <c:pt idx="505">
                  <c:v>-2.2951043265690401E-3</c:v>
                </c:pt>
                <c:pt idx="506">
                  <c:v>-2.3000910708474999E-3</c:v>
                </c:pt>
                <c:pt idx="507">
                  <c:v>-2.3050778547783501E-3</c:v>
                </c:pt>
                <c:pt idx="508">
                  <c:v>-2.3100647062849699E-3</c:v>
                </c:pt>
                <c:pt idx="509">
                  <c:v>-2.3150516524987701E-3</c:v>
                </c:pt>
                <c:pt idx="510">
                  <c:v>-2.3207174117103801E-3</c:v>
                </c:pt>
                <c:pt idx="511">
                  <c:v>-2.32570582881691E-3</c:v>
                </c:pt>
                <c:pt idx="512">
                  <c:v>-2.3306944191287099E-3</c:v>
                </c:pt>
                <c:pt idx="513">
                  <c:v>-2.33626211984441E-3</c:v>
                </c:pt>
                <c:pt idx="514">
                  <c:v>-2.3412521099512298E-3</c:v>
                </c:pt>
                <c:pt idx="515">
                  <c:v>-2.3462422181476498E-3</c:v>
                </c:pt>
                <c:pt idx="516">
                  <c:v>-2.3512324436153502E-3</c:v>
                </c:pt>
                <c:pt idx="517">
                  <c:v>-2.35622278143086E-3</c:v>
                </c:pt>
                <c:pt idx="518">
                  <c:v>-2.3612132220221199E-3</c:v>
                </c:pt>
                <c:pt idx="519">
                  <c:v>-2.3662037637892101E-3</c:v>
                </c:pt>
                <c:pt idx="520">
                  <c:v>-2.3711944006356502E-3</c:v>
                </c:pt>
                <c:pt idx="521">
                  <c:v>-2.37618511729636E-3</c:v>
                </c:pt>
                <c:pt idx="522">
                  <c:v>-2.3811759248151898E-3</c:v>
                </c:pt>
                <c:pt idx="523">
                  <c:v>-2.3861668301695402E-3</c:v>
                </c:pt>
                <c:pt idx="524">
                  <c:v>-2.3911578369822401E-3</c:v>
                </c:pt>
                <c:pt idx="525">
                  <c:v>-2.39614894590553E-3</c:v>
                </c:pt>
                <c:pt idx="526">
                  <c:v>-2.4011401521293399E-3</c:v>
                </c:pt>
                <c:pt idx="527">
                  <c:v>-2.4061314481483901E-3</c:v>
                </c:pt>
                <c:pt idx="528">
                  <c:v>-2.4111228220309601E-3</c:v>
                </c:pt>
                <c:pt idx="529">
                  <c:v>-2.4161142629020001E-3</c:v>
                </c:pt>
                <c:pt idx="530">
                  <c:v>-2.4211057601747298E-3</c:v>
                </c:pt>
                <c:pt idx="531">
                  <c:v>-2.4260972794512199E-3</c:v>
                </c:pt>
                <c:pt idx="532">
                  <c:v>-2.4310887883115099E-3</c:v>
                </c:pt>
                <c:pt idx="533">
                  <c:v>-2.4366546122941502E-3</c:v>
                </c:pt>
                <c:pt idx="534">
                  <c:v>-2.4416472526119998E-3</c:v>
                </c:pt>
                <c:pt idx="535">
                  <c:v>-2.4466398464870198E-3</c:v>
                </c:pt>
                <c:pt idx="536">
                  <c:v>-2.45163238474765E-3</c:v>
                </c:pt>
                <c:pt idx="537">
                  <c:v>-2.4566248571403198E-3</c:v>
                </c:pt>
                <c:pt idx="538">
                  <c:v>-2.4616172520712902E-3</c:v>
                </c:pt>
                <c:pt idx="539">
                  <c:v>-2.4666095558933598E-3</c:v>
                </c:pt>
                <c:pt idx="540">
                  <c:v>-2.4716017513827199E-3</c:v>
                </c:pt>
                <c:pt idx="541">
                  <c:v>-2.47659382258421E-3</c:v>
                </c:pt>
                <c:pt idx="542">
                  <c:v>-2.4815857535914602E-3</c:v>
                </c:pt>
                <c:pt idx="543">
                  <c:v>-2.4873551077910301E-3</c:v>
                </c:pt>
                <c:pt idx="544">
                  <c:v>-2.49234793933406E-3</c:v>
                </c:pt>
                <c:pt idx="545">
                  <c:v>-2.4973405980280401E-3</c:v>
                </c:pt>
                <c:pt idx="546">
                  <c:v>-2.5023330783103602E-3</c:v>
                </c:pt>
                <c:pt idx="547">
                  <c:v>-2.5073253708923098E-3</c:v>
                </c:pt>
                <c:pt idx="548">
                  <c:v>-2.5123174664899899E-3</c:v>
                </c:pt>
                <c:pt idx="549">
                  <c:v>-2.51730938518034E-3</c:v>
                </c:pt>
                <c:pt idx="550">
                  <c:v>-2.52230114633839E-3</c:v>
                </c:pt>
                <c:pt idx="551">
                  <c:v>-2.5272927499642001E-3</c:v>
                </c:pt>
                <c:pt idx="552">
                  <c:v>-2.5322841816625701E-3</c:v>
                </c:pt>
                <c:pt idx="553">
                  <c:v>-2.5372754170717099E-3</c:v>
                </c:pt>
                <c:pt idx="554">
                  <c:v>-2.5422664506065101E-3</c:v>
                </c:pt>
                <c:pt idx="555">
                  <c:v>-2.5472573123519701E-3</c:v>
                </c:pt>
                <c:pt idx="556">
                  <c:v>-2.55224803405952E-3</c:v>
                </c:pt>
                <c:pt idx="557">
                  <c:v>-2.55723862462876E-3</c:v>
                </c:pt>
                <c:pt idx="558">
                  <c:v>-2.5622290902240102E-3</c:v>
                </c:pt>
                <c:pt idx="559">
                  <c:v>-2.5672194464828602E-3</c:v>
                </c:pt>
                <c:pt idx="560">
                  <c:v>-2.5722097194844102E-3</c:v>
                </c:pt>
                <c:pt idx="561">
                  <c:v>-2.5777630100528399E-3</c:v>
                </c:pt>
                <c:pt idx="562">
                  <c:v>-2.58275433255282E-3</c:v>
                </c:pt>
                <c:pt idx="563">
                  <c:v>-2.5877456023909E-3</c:v>
                </c:pt>
                <c:pt idx="564">
                  <c:v>-2.5927368167073701E-3</c:v>
                </c:pt>
                <c:pt idx="565">
                  <c:v>-2.5977279927241002E-3</c:v>
                </c:pt>
                <c:pt idx="566">
                  <c:v>-2.60271915684192E-3</c:v>
                </c:pt>
                <c:pt idx="567">
                  <c:v>-2.6081693559271901E-3</c:v>
                </c:pt>
                <c:pt idx="568">
                  <c:v>-2.6131616590542401E-3</c:v>
                </c:pt>
                <c:pt idx="569">
                  <c:v>-2.6181539712830698E-3</c:v>
                </c:pt>
                <c:pt idx="570">
                  <c:v>-2.6231463165742302E-3</c:v>
                </c:pt>
                <c:pt idx="571">
                  <c:v>-2.6286667580453001E-3</c:v>
                </c:pt>
                <c:pt idx="572">
                  <c:v>-2.6341578536640598E-3</c:v>
                </c:pt>
                <c:pt idx="573">
                  <c:v>-2.6391527389680899E-3</c:v>
                </c:pt>
                <c:pt idx="574">
                  <c:v>-2.6441477761205601E-3</c:v>
                </c:pt>
                <c:pt idx="575">
                  <c:v>-2.64914299078406E-3</c:v>
                </c:pt>
                <c:pt idx="576">
                  <c:v>-2.6541383836471599E-3</c:v>
                </c:pt>
                <c:pt idx="577">
                  <c:v>-2.6591339375823001E-3</c:v>
                </c:pt>
                <c:pt idx="578">
                  <c:v>-2.6641296382229999E-3</c:v>
                </c:pt>
                <c:pt idx="579">
                  <c:v>-2.66912548120189E-3</c:v>
                </c:pt>
                <c:pt idx="580">
                  <c:v>-2.67412147100106E-3</c:v>
                </c:pt>
                <c:pt idx="581">
                  <c:v>-2.6796944905049598E-3</c:v>
                </c:pt>
                <c:pt idx="582">
                  <c:v>-2.68469193329147E-3</c:v>
                </c:pt>
                <c:pt idx="583">
                  <c:v>-2.6896895249878599E-3</c:v>
                </c:pt>
                <c:pt idx="584">
                  <c:v>-2.69468727948248E-3</c:v>
                </c:pt>
                <c:pt idx="585">
                  <c:v>-2.69968522810483E-3</c:v>
                </c:pt>
                <c:pt idx="586">
                  <c:v>-2.7046834032338298E-3</c:v>
                </c:pt>
                <c:pt idx="587">
                  <c:v>-2.7096818249326502E-3</c:v>
                </c:pt>
                <c:pt idx="588">
                  <c:v>-2.7146805032044201E-3</c:v>
                </c:pt>
                <c:pt idx="589">
                  <c:v>-2.7196794448036501E-3</c:v>
                </c:pt>
                <c:pt idx="590">
                  <c:v>-2.7253365589907301E-3</c:v>
                </c:pt>
                <c:pt idx="591">
                  <c:v>-2.7303370938503799E-3</c:v>
                </c:pt>
                <c:pt idx="592">
                  <c:v>-2.7360568519408002E-3</c:v>
                </c:pt>
                <c:pt idx="593">
                  <c:v>-2.7415160268423801E-3</c:v>
                </c:pt>
                <c:pt idx="594">
                  <c:v>-2.7465195166290002E-3</c:v>
                </c:pt>
                <c:pt idx="595">
                  <c:v>-2.75264197015049E-3</c:v>
                </c:pt>
                <c:pt idx="596">
                  <c:v>-2.7582164754844699E-3</c:v>
                </c:pt>
                <c:pt idx="597">
                  <c:v>-2.7632236352304702E-3</c:v>
                </c:pt>
                <c:pt idx="598">
                  <c:v>-2.7682309160117001E-3</c:v>
                </c:pt>
                <c:pt idx="599">
                  <c:v>-2.7732383192916299E-3</c:v>
                </c:pt>
                <c:pt idx="600">
                  <c:v>-2.77824584940322E-3</c:v>
                </c:pt>
                <c:pt idx="601">
                  <c:v>-2.7840376791618601E-3</c:v>
                </c:pt>
                <c:pt idx="602">
                  <c:v>-2.78904657482447E-3</c:v>
                </c:pt>
                <c:pt idx="603">
                  <c:v>-2.7940555860035401E-3</c:v>
                </c:pt>
                <c:pt idx="604">
                  <c:v>-2.79906469577332E-3</c:v>
                </c:pt>
                <c:pt idx="605">
                  <c:v>-2.80407388593982E-3</c:v>
                </c:pt>
                <c:pt idx="606">
                  <c:v>-2.8090831262473099E-3</c:v>
                </c:pt>
                <c:pt idx="607">
                  <c:v>-2.8140924144131499E-3</c:v>
                </c:pt>
                <c:pt idx="608">
                  <c:v>-2.8191017570730302E-3</c:v>
                </c:pt>
                <c:pt idx="609">
                  <c:v>-2.8241111506978902E-3</c:v>
                </c:pt>
                <c:pt idx="610">
                  <c:v>-2.8291205793676598E-3</c:v>
                </c:pt>
                <c:pt idx="611">
                  <c:v>-2.8341300175175601E-3</c:v>
                </c:pt>
                <c:pt idx="612">
                  <c:v>-2.8391394739467998E-3</c:v>
                </c:pt>
                <c:pt idx="613">
                  <c:v>-2.8441489799819601E-3</c:v>
                </c:pt>
                <c:pt idx="614">
                  <c:v>-2.8491585548479099E-3</c:v>
                </c:pt>
                <c:pt idx="615">
                  <c:v>-2.85416818464195E-3</c:v>
                </c:pt>
                <c:pt idx="616">
                  <c:v>-2.8591778464969798E-3</c:v>
                </c:pt>
                <c:pt idx="617">
                  <c:v>-2.8641875318260999E-3</c:v>
                </c:pt>
                <c:pt idx="618">
                  <c:v>-2.8691972651564302E-3</c:v>
                </c:pt>
                <c:pt idx="619">
                  <c:v>-2.8742070675949901E-3</c:v>
                </c:pt>
                <c:pt idx="620">
                  <c:v>-2.8792169229813602E-3</c:v>
                </c:pt>
                <c:pt idx="621">
                  <c:v>-2.8842267966010002E-3</c:v>
                </c:pt>
                <c:pt idx="622">
                  <c:v>-2.88923666539238E-3</c:v>
                </c:pt>
                <c:pt idx="623">
                  <c:v>-2.8942465240514199E-3</c:v>
                </c:pt>
                <c:pt idx="624">
                  <c:v>-2.8992563753425802E-3</c:v>
                </c:pt>
                <c:pt idx="625">
                  <c:v>-2.90426620698375E-3</c:v>
                </c:pt>
                <c:pt idx="626">
                  <c:v>-2.9100828697797201E-3</c:v>
                </c:pt>
                <c:pt idx="627">
                  <c:v>-2.9150937563822399E-3</c:v>
                </c:pt>
                <c:pt idx="628">
                  <c:v>-2.9201045684873598E-3</c:v>
                </c:pt>
                <c:pt idx="629">
                  <c:v>-2.92511532837355E-3</c:v>
                </c:pt>
                <c:pt idx="630">
                  <c:v>-2.9306432678971499E-3</c:v>
                </c:pt>
                <c:pt idx="631">
                  <c:v>-2.9356550191493298E-3</c:v>
                </c:pt>
                <c:pt idx="632">
                  <c:v>-2.9422558768856101E-3</c:v>
                </c:pt>
                <c:pt idx="633">
                  <c:v>-2.94727094398573E-3</c:v>
                </c:pt>
                <c:pt idx="634">
                  <c:v>-2.9526341908120098E-3</c:v>
                </c:pt>
                <c:pt idx="635">
                  <c:v>-2.95765018371512E-3</c:v>
                </c:pt>
                <c:pt idx="636">
                  <c:v>-2.9632835009603402E-3</c:v>
                </c:pt>
                <c:pt idx="637">
                  <c:v>-2.96830058184647E-3</c:v>
                </c:pt>
                <c:pt idx="638">
                  <c:v>-2.9733175689901502E-3</c:v>
                </c:pt>
                <c:pt idx="639">
                  <c:v>-2.9783344675707699E-3</c:v>
                </c:pt>
                <c:pt idx="640">
                  <c:v>-2.9833512979164502E-3</c:v>
                </c:pt>
                <c:pt idx="641">
                  <c:v>-2.98836807495551E-3</c:v>
                </c:pt>
                <c:pt idx="642">
                  <c:v>-2.9933847867825701E-3</c:v>
                </c:pt>
                <c:pt idx="643">
                  <c:v>-2.9984013985097798E-3</c:v>
                </c:pt>
                <c:pt idx="644">
                  <c:v>-3.0034178993828698E-3</c:v>
                </c:pt>
                <c:pt idx="645">
                  <c:v>-3.0084343163727101E-3</c:v>
                </c:pt>
                <c:pt idx="646">
                  <c:v>-3.0143513036094399E-3</c:v>
                </c:pt>
                <c:pt idx="647">
                  <c:v>-3.0193688047529602E-3</c:v>
                </c:pt>
                <c:pt idx="648">
                  <c:v>-3.0243862507885002E-3</c:v>
                </c:pt>
                <c:pt idx="649">
                  <c:v>-3.0294036472201299E-3</c:v>
                </c:pt>
                <c:pt idx="650">
                  <c:v>-3.0344210080454001E-3</c:v>
                </c:pt>
                <c:pt idx="651">
                  <c:v>-3.0394383501582199E-3</c:v>
                </c:pt>
                <c:pt idx="652">
                  <c:v>-3.0444556724258899E-3</c:v>
                </c:pt>
                <c:pt idx="653">
                  <c:v>-3.0494729578063001E-3</c:v>
                </c:pt>
                <c:pt idx="654">
                  <c:v>-3.0544901914582399E-3</c:v>
                </c:pt>
                <c:pt idx="655">
                  <c:v>-3.0595073718574701E-3</c:v>
                </c:pt>
                <c:pt idx="656">
                  <c:v>-3.0645245064656601E-3</c:v>
                </c:pt>
                <c:pt idx="657">
                  <c:v>-3.0695415989329699E-3</c:v>
                </c:pt>
                <c:pt idx="658">
                  <c:v>-3.0745586484299801E-3</c:v>
                </c:pt>
                <c:pt idx="659">
                  <c:v>-3.0795756628075499E-3</c:v>
                </c:pt>
                <c:pt idx="660">
                  <c:v>-3.0845926457298499E-3</c:v>
                </c:pt>
                <c:pt idx="661">
                  <c:v>-3.08960959687982E-3</c:v>
                </c:pt>
                <c:pt idx="662">
                  <c:v>-3.0946265394051998E-3</c:v>
                </c:pt>
                <c:pt idx="663">
                  <c:v>-3.09964349783219E-3</c:v>
                </c:pt>
                <c:pt idx="664">
                  <c:v>-3.1046604838305099E-3</c:v>
                </c:pt>
                <c:pt idx="665">
                  <c:v>-3.1096775027611798E-3</c:v>
                </c:pt>
                <c:pt idx="666">
                  <c:v>-3.1146945644737298E-3</c:v>
                </c:pt>
                <c:pt idx="667">
                  <c:v>-3.12032386136471E-3</c:v>
                </c:pt>
                <c:pt idx="668">
                  <c:v>-3.1253421234346498E-3</c:v>
                </c:pt>
                <c:pt idx="669">
                  <c:v>-3.1310173655135802E-3</c:v>
                </c:pt>
                <c:pt idx="670">
                  <c:v>-3.1360368986709402E-3</c:v>
                </c:pt>
                <c:pt idx="671">
                  <c:v>-3.1410565000203399E-3</c:v>
                </c:pt>
                <c:pt idx="672">
                  <c:v>-3.14607617355161E-3</c:v>
                </c:pt>
                <c:pt idx="673">
                  <c:v>-3.15109593425082E-3</c:v>
                </c:pt>
                <c:pt idx="674">
                  <c:v>-3.1561157940163298E-3</c:v>
                </c:pt>
                <c:pt idx="675">
                  <c:v>-3.1619978726734801E-3</c:v>
                </c:pt>
                <c:pt idx="676">
                  <c:v>-3.1670190615247702E-3</c:v>
                </c:pt>
                <c:pt idx="677">
                  <c:v>-3.1726264307329701E-3</c:v>
                </c:pt>
                <c:pt idx="678">
                  <c:v>-3.1776490592634798E-3</c:v>
                </c:pt>
                <c:pt idx="679">
                  <c:v>-3.1826717929411101E-3</c:v>
                </c:pt>
                <c:pt idx="680">
                  <c:v>-3.1876946431734798E-3</c:v>
                </c:pt>
                <c:pt idx="681">
                  <c:v>-3.1927176241256599E-3</c:v>
                </c:pt>
                <c:pt idx="682">
                  <c:v>-3.1985048159400898E-3</c:v>
                </c:pt>
                <c:pt idx="683">
                  <c:v>-3.2035291320076601E-3</c:v>
                </c:pt>
                <c:pt idx="684">
                  <c:v>-3.2085536147855201E-3</c:v>
                </c:pt>
                <c:pt idx="685">
                  <c:v>-3.21438282007762E-3</c:v>
                </c:pt>
                <c:pt idx="686">
                  <c:v>-3.2194089310871202E-3</c:v>
                </c:pt>
                <c:pt idx="687">
                  <c:v>-3.2244352143364998E-3</c:v>
                </c:pt>
                <c:pt idx="688">
                  <c:v>-3.2294616682108802E-3</c:v>
                </c:pt>
                <c:pt idx="689">
                  <c:v>-3.2344882921246099E-3</c:v>
                </c:pt>
                <c:pt idx="690">
                  <c:v>-3.24012996244756E-3</c:v>
                </c:pt>
                <c:pt idx="691">
                  <c:v>-3.2451580142782198E-3</c:v>
                </c:pt>
                <c:pt idx="692">
                  <c:v>-3.2501862358866201E-3</c:v>
                </c:pt>
                <c:pt idx="693">
                  <c:v>-3.2552146298488E-3</c:v>
                </c:pt>
                <c:pt idx="694">
                  <c:v>-3.2602432004495401E-3</c:v>
                </c:pt>
                <c:pt idx="695">
                  <c:v>-3.2652719483365002E-3</c:v>
                </c:pt>
                <c:pt idx="696">
                  <c:v>-3.27030087188937E-3</c:v>
                </c:pt>
                <c:pt idx="697">
                  <c:v>-3.2753299660607102E-3</c:v>
                </c:pt>
                <c:pt idx="698">
                  <c:v>-3.2803592226974898E-3</c:v>
                </c:pt>
                <c:pt idx="699">
                  <c:v>-3.2853886326982299E-3</c:v>
                </c:pt>
                <c:pt idx="700">
                  <c:v>-3.2904181832931799E-3</c:v>
                </c:pt>
                <c:pt idx="701">
                  <c:v>-3.29544786122778E-3</c:v>
                </c:pt>
                <c:pt idx="702">
                  <c:v>-3.30047765513416E-3</c:v>
                </c:pt>
                <c:pt idx="703">
                  <c:v>-3.30550756094488E-3</c:v>
                </c:pt>
                <c:pt idx="704">
                  <c:v>-3.3105375820536298E-3</c:v>
                </c:pt>
                <c:pt idx="705">
                  <c:v>-3.3155677199213402E-3</c:v>
                </c:pt>
                <c:pt idx="706">
                  <c:v>-3.3205979751649698E-3</c:v>
                </c:pt>
                <c:pt idx="707">
                  <c:v>-3.3256283364392399E-3</c:v>
                </c:pt>
                <c:pt idx="708">
                  <c:v>-3.3306587851957498E-3</c:v>
                </c:pt>
                <c:pt idx="709">
                  <c:v>-3.3356893260999801E-3</c:v>
                </c:pt>
                <c:pt idx="710">
                  <c:v>-3.34071996417605E-3</c:v>
                </c:pt>
                <c:pt idx="711">
                  <c:v>-3.3457506922428101E-3</c:v>
                </c:pt>
                <c:pt idx="712">
                  <c:v>-3.3507814976748E-3</c:v>
                </c:pt>
                <c:pt idx="713">
                  <c:v>-3.3566485804210201E-3</c:v>
                </c:pt>
                <c:pt idx="714">
                  <c:v>-3.36168078730483E-3</c:v>
                </c:pt>
                <c:pt idx="715">
                  <c:v>-3.3667130490599999E-3</c:v>
                </c:pt>
                <c:pt idx="716">
                  <c:v>-3.3717453627477999E-3</c:v>
                </c:pt>
                <c:pt idx="717">
                  <c:v>-3.3767777142122198E-3</c:v>
                </c:pt>
                <c:pt idx="718">
                  <c:v>-3.3818100757466202E-3</c:v>
                </c:pt>
                <c:pt idx="719">
                  <c:v>-3.3868424374819098E-3</c:v>
                </c:pt>
                <c:pt idx="720">
                  <c:v>-3.3918748245924399E-3</c:v>
                </c:pt>
                <c:pt idx="721">
                  <c:v>-3.39690725974998E-3</c:v>
                </c:pt>
                <c:pt idx="722">
                  <c:v>-3.4019397475678302E-3</c:v>
                </c:pt>
                <c:pt idx="723">
                  <c:v>-3.4069722955660398E-3</c:v>
                </c:pt>
                <c:pt idx="724">
                  <c:v>-3.4120049140466298E-3</c:v>
                </c:pt>
                <c:pt idx="725">
                  <c:v>-3.4170376128592199E-3</c:v>
                </c:pt>
                <c:pt idx="726">
                  <c:v>-3.4220703957977901E-3</c:v>
                </c:pt>
                <c:pt idx="727">
                  <c:v>-3.4271032420354801E-3</c:v>
                </c:pt>
                <c:pt idx="728">
                  <c:v>-3.4329966721187198E-3</c:v>
                </c:pt>
                <c:pt idx="729">
                  <c:v>-3.4380307401237699E-3</c:v>
                </c:pt>
                <c:pt idx="730">
                  <c:v>-3.4430648477829701E-3</c:v>
                </c:pt>
                <c:pt idx="731">
                  <c:v>-3.44809898448933E-3</c:v>
                </c:pt>
                <c:pt idx="732">
                  <c:v>-3.4531331370655899E-3</c:v>
                </c:pt>
                <c:pt idx="733">
                  <c:v>-3.4581672938263901E-3</c:v>
                </c:pt>
                <c:pt idx="734">
                  <c:v>-3.46320145646887E-3</c:v>
                </c:pt>
                <c:pt idx="735">
                  <c:v>-3.46823563356605E-3</c:v>
                </c:pt>
                <c:pt idx="736">
                  <c:v>-3.4732698275882802E-3</c:v>
                </c:pt>
                <c:pt idx="737">
                  <c:v>-3.4783040305621099E-3</c:v>
                </c:pt>
                <c:pt idx="738">
                  <c:v>-3.4833382420665E-3</c:v>
                </c:pt>
                <c:pt idx="739">
                  <c:v>-3.4883724710093999E-3</c:v>
                </c:pt>
                <c:pt idx="740">
                  <c:v>-3.49340672020584E-3</c:v>
                </c:pt>
                <c:pt idx="741">
                  <c:v>-3.4984409783580198E-3</c:v>
                </c:pt>
                <c:pt idx="742">
                  <c:v>-3.5034752164431501E-3</c:v>
                </c:pt>
                <c:pt idx="743">
                  <c:v>-3.50850942652608E-3</c:v>
                </c:pt>
                <c:pt idx="744">
                  <c:v>-3.5135436213291501E-3</c:v>
                </c:pt>
                <c:pt idx="745">
                  <c:v>-3.5185778063401099E-3</c:v>
                </c:pt>
                <c:pt idx="746">
                  <c:v>-3.5236119815023601E-3</c:v>
                </c:pt>
                <c:pt idx="747">
                  <c:v>-3.5286461479272402E-3</c:v>
                </c:pt>
                <c:pt idx="748">
                  <c:v>-3.5343429003454599E-3</c:v>
                </c:pt>
                <c:pt idx="749">
                  <c:v>-3.5393781813967298E-3</c:v>
                </c:pt>
                <c:pt idx="750">
                  <c:v>-3.5452527982791399E-3</c:v>
                </c:pt>
                <c:pt idx="751">
                  <c:v>-3.5502893237335199E-3</c:v>
                </c:pt>
                <c:pt idx="752">
                  <c:v>-3.5553258461893502E-3</c:v>
                </c:pt>
                <c:pt idx="753">
                  <c:v>-3.56036236896386E-3</c:v>
                </c:pt>
                <c:pt idx="754">
                  <c:v>-3.56539889513705E-3</c:v>
                </c:pt>
                <c:pt idx="755">
                  <c:v>-3.57043542998969E-3</c:v>
                </c:pt>
                <c:pt idx="756">
                  <c:v>-3.57547197806427E-3</c:v>
                </c:pt>
                <c:pt idx="757">
                  <c:v>-3.5805085441725898E-3</c:v>
                </c:pt>
                <c:pt idx="758">
                  <c:v>-3.5855451342764102E-3</c:v>
                </c:pt>
                <c:pt idx="759">
                  <c:v>-3.5905817455209699E-3</c:v>
                </c:pt>
                <c:pt idx="760">
                  <c:v>-3.5956183702309402E-3</c:v>
                </c:pt>
                <c:pt idx="761">
                  <c:v>-3.6006550013977499E-3</c:v>
                </c:pt>
                <c:pt idx="762">
                  <c:v>-3.6056916390645802E-3</c:v>
                </c:pt>
                <c:pt idx="763">
                  <c:v>-3.6107282840812001E-3</c:v>
                </c:pt>
                <c:pt idx="764">
                  <c:v>-3.6157649327057998E-3</c:v>
                </c:pt>
                <c:pt idx="765">
                  <c:v>-3.62080157759769E-3</c:v>
                </c:pt>
                <c:pt idx="766">
                  <c:v>-3.62583821028826E-3</c:v>
                </c:pt>
                <c:pt idx="767">
                  <c:v>-3.6308748240457701E-3</c:v>
                </c:pt>
                <c:pt idx="768">
                  <c:v>-3.6359114169386801E-3</c:v>
                </c:pt>
                <c:pt idx="769">
                  <c:v>-3.6409479841772998E-3</c:v>
                </c:pt>
                <c:pt idx="770">
                  <c:v>-3.6459845182345001E-3</c:v>
                </c:pt>
                <c:pt idx="771">
                  <c:v>-3.6510210112490398E-3</c:v>
                </c:pt>
                <c:pt idx="772">
                  <c:v>-3.6569885873665399E-3</c:v>
                </c:pt>
                <c:pt idx="773">
                  <c:v>-3.6620261211259401E-3</c:v>
                </c:pt>
                <c:pt idx="774">
                  <c:v>-3.6670635983626601E-3</c:v>
                </c:pt>
                <c:pt idx="775">
                  <c:v>-3.67210101651326E-3</c:v>
                </c:pt>
                <c:pt idx="776">
                  <c:v>-3.6771383727849101E-3</c:v>
                </c:pt>
                <c:pt idx="777">
                  <c:v>-3.6829300958974502E-3</c:v>
                </c:pt>
                <c:pt idx="778">
                  <c:v>-3.68796849171794E-3</c:v>
                </c:pt>
                <c:pt idx="779">
                  <c:v>-3.69300682983748E-3</c:v>
                </c:pt>
                <c:pt idx="780">
                  <c:v>-3.6980451075388698E-3</c:v>
                </c:pt>
                <c:pt idx="781">
                  <c:v>-3.7030833137931402E-3</c:v>
                </c:pt>
                <c:pt idx="782">
                  <c:v>-3.7081214335056198E-3</c:v>
                </c:pt>
                <c:pt idx="783">
                  <c:v>-3.71315947702105E-3</c:v>
                </c:pt>
                <c:pt idx="784">
                  <c:v>-3.7181974632943299E-3</c:v>
                </c:pt>
                <c:pt idx="785">
                  <c:v>-3.72323540146217E-3</c:v>
                </c:pt>
                <c:pt idx="786">
                  <c:v>-3.7282732957688702E-3</c:v>
                </c:pt>
                <c:pt idx="787">
                  <c:v>-3.73331115040211E-3</c:v>
                </c:pt>
                <c:pt idx="788">
                  <c:v>-3.7392575469055202E-3</c:v>
                </c:pt>
                <c:pt idx="789">
                  <c:v>-3.74429648560861E-3</c:v>
                </c:pt>
                <c:pt idx="790">
                  <c:v>-3.7493354155793E-3</c:v>
                </c:pt>
                <c:pt idx="791">
                  <c:v>-3.7551694414512502E-3</c:v>
                </c:pt>
                <c:pt idx="792">
                  <c:v>-3.76020944320145E-3</c:v>
                </c:pt>
                <c:pt idx="793">
                  <c:v>-3.7652494231348102E-3</c:v>
                </c:pt>
                <c:pt idx="794">
                  <c:v>-3.7702893895515698E-3</c:v>
                </c:pt>
                <c:pt idx="795">
                  <c:v>-3.7753293503664902E-3</c:v>
                </c:pt>
                <c:pt idx="796">
                  <c:v>-3.78121347504336E-3</c:v>
                </c:pt>
                <c:pt idx="797">
                  <c:v>-3.78625456591719E-3</c:v>
                </c:pt>
                <c:pt idx="798">
                  <c:v>-3.7912956544209398E-3</c:v>
                </c:pt>
                <c:pt idx="799">
                  <c:v>-3.7963367446528199E-3</c:v>
                </c:pt>
                <c:pt idx="800">
                  <c:v>-3.8013778425406101E-3</c:v>
                </c:pt>
                <c:pt idx="801">
                  <c:v>-3.80641894978193E-3</c:v>
                </c:pt>
                <c:pt idx="802">
                  <c:v>-3.81146006680259E-3</c:v>
                </c:pt>
                <c:pt idx="803">
                  <c:v>-3.81650119830089E-3</c:v>
                </c:pt>
                <c:pt idx="804">
                  <c:v>-3.8215423546016599E-3</c:v>
                </c:pt>
                <c:pt idx="805">
                  <c:v>-3.8265835474279998E-3</c:v>
                </c:pt>
                <c:pt idx="806">
                  <c:v>-3.8316247808543799E-3</c:v>
                </c:pt>
                <c:pt idx="807">
                  <c:v>-3.8366660544997102E-3</c:v>
                </c:pt>
                <c:pt idx="808">
                  <c:v>-3.8417073678447301E-3</c:v>
                </c:pt>
                <c:pt idx="809">
                  <c:v>-3.8467487200848898E-3</c:v>
                </c:pt>
                <c:pt idx="810">
                  <c:v>-3.8517901092389199E-3</c:v>
                </c:pt>
                <c:pt idx="811">
                  <c:v>-3.8568315336307102E-3</c:v>
                </c:pt>
                <c:pt idx="812">
                  <c:v>-3.8618729982836299E-3</c:v>
                </c:pt>
                <c:pt idx="813">
                  <c:v>-3.8684358644994598E-3</c:v>
                </c:pt>
                <c:pt idx="814">
                  <c:v>-3.87347969322993E-3</c:v>
                </c:pt>
                <c:pt idx="815">
                  <c:v>-3.8785235961626202E-3</c:v>
                </c:pt>
                <c:pt idx="816">
                  <c:v>-3.8835675917251E-3</c:v>
                </c:pt>
                <c:pt idx="817">
                  <c:v>-3.8886116930182098E-3</c:v>
                </c:pt>
                <c:pt idx="818">
                  <c:v>-3.8936559077780101E-3</c:v>
                </c:pt>
                <c:pt idx="819">
                  <c:v>-3.8997346915846999E-3</c:v>
                </c:pt>
                <c:pt idx="820">
                  <c:v>-3.90478029800076E-3</c:v>
                </c:pt>
                <c:pt idx="821">
                  <c:v>-3.9098260291072903E-3</c:v>
                </c:pt>
                <c:pt idx="822">
                  <c:v>-3.9148718813329401E-3</c:v>
                </c:pt>
                <c:pt idx="823">
                  <c:v>-3.9206591510575102E-3</c:v>
                </c:pt>
                <c:pt idx="824">
                  <c:v>-3.9257063651902098E-3</c:v>
                </c:pt>
                <c:pt idx="825">
                  <c:v>-3.9307536842186101E-3</c:v>
                </c:pt>
                <c:pt idx="826">
                  <c:v>-3.9358011055326504E-3</c:v>
                </c:pt>
                <c:pt idx="827">
                  <c:v>-3.9408486299140197E-3</c:v>
                </c:pt>
                <c:pt idx="828">
                  <c:v>-3.9458962575589004E-3</c:v>
                </c:pt>
                <c:pt idx="829">
                  <c:v>-3.95094398708441E-3</c:v>
                </c:pt>
                <c:pt idx="830">
                  <c:v>-3.9567191014286702E-3</c:v>
                </c:pt>
                <c:pt idx="831">
                  <c:v>-3.9617682302482502E-3</c:v>
                </c:pt>
                <c:pt idx="832">
                  <c:v>-3.9668174649264802E-3</c:v>
                </c:pt>
                <c:pt idx="833">
                  <c:v>-3.9718668067394401E-3</c:v>
                </c:pt>
                <c:pt idx="834">
                  <c:v>-3.9769162536093198E-3</c:v>
                </c:pt>
                <c:pt idx="835">
                  <c:v>-3.9819658048895201E-3</c:v>
                </c:pt>
                <c:pt idx="836">
                  <c:v>-3.9870154528200601E-3</c:v>
                </c:pt>
                <c:pt idx="837">
                  <c:v>-3.9920651919559897E-3</c:v>
                </c:pt>
                <c:pt idx="838">
                  <c:v>-3.9971150300635002E-3</c:v>
                </c:pt>
                <c:pt idx="839">
                  <c:v>-4.0021649697446499E-3</c:v>
                </c:pt>
                <c:pt idx="840">
                  <c:v>-4.0072150055197302E-3</c:v>
                </c:pt>
                <c:pt idx="841">
                  <c:v>-4.0122651288443502E-3</c:v>
                </c:pt>
                <c:pt idx="842">
                  <c:v>-4.0173153307503703E-3</c:v>
                </c:pt>
                <c:pt idx="843">
                  <c:v>-4.0223656018701197E-3</c:v>
                </c:pt>
                <c:pt idx="844">
                  <c:v>-4.0274159315777198E-3</c:v>
                </c:pt>
                <c:pt idx="845">
                  <c:v>-4.0324663082039504E-3</c:v>
                </c:pt>
                <c:pt idx="846">
                  <c:v>-4.0375167181380496E-3</c:v>
                </c:pt>
                <c:pt idx="847">
                  <c:v>-4.0425671446960602E-3</c:v>
                </c:pt>
                <c:pt idx="848">
                  <c:v>-4.0476175733228804E-3</c:v>
                </c:pt>
                <c:pt idx="849">
                  <c:v>-4.0526679980973004E-3</c:v>
                </c:pt>
                <c:pt idx="850">
                  <c:v>-4.0577184164084E-3</c:v>
                </c:pt>
                <c:pt idx="851">
                  <c:v>-4.0627688240620196E-3</c:v>
                </c:pt>
                <c:pt idx="852">
                  <c:v>-4.0678192164229302E-3</c:v>
                </c:pt>
                <c:pt idx="853">
                  <c:v>-4.0728695898093999E-3</c:v>
                </c:pt>
                <c:pt idx="854">
                  <c:v>-4.0789784616336103E-3</c:v>
                </c:pt>
                <c:pt idx="855">
                  <c:v>-4.0840300654423596E-3</c:v>
                </c:pt>
                <c:pt idx="856">
                  <c:v>-4.0890816525117604E-3</c:v>
                </c:pt>
                <c:pt idx="857">
                  <c:v>-4.0941332172329103E-3</c:v>
                </c:pt>
                <c:pt idx="858">
                  <c:v>-4.0991847511340201E-3</c:v>
                </c:pt>
                <c:pt idx="859">
                  <c:v>-4.1042362488931602E-3</c:v>
                </c:pt>
                <c:pt idx="860">
                  <c:v>-4.1092876967894496E-3</c:v>
                </c:pt>
                <c:pt idx="861">
                  <c:v>-4.1143390881765501E-3</c:v>
                </c:pt>
                <c:pt idx="862">
                  <c:v>-4.1193904395861397E-3</c:v>
                </c:pt>
                <c:pt idx="863">
                  <c:v>-4.1244417545495101E-3</c:v>
                </c:pt>
                <c:pt idx="864">
                  <c:v>-4.1294930265418301E-3</c:v>
                </c:pt>
                <c:pt idx="865">
                  <c:v>-4.1354279790448501E-3</c:v>
                </c:pt>
                <c:pt idx="866">
                  <c:v>-4.1404804643237498E-3</c:v>
                </c:pt>
                <c:pt idx="867">
                  <c:v>-4.1455329510142096E-3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AB-4B32-B2B2-925E92A8ECE4}"/>
            </c:ext>
          </c:extLst>
        </c:ser>
        <c:ser>
          <c:idx val="12"/>
          <c:order val="3"/>
          <c:tx>
            <c:strRef>
              <c:f>AVGy!$H$1:$H$2</c:f>
              <c:strCache>
                <c:ptCount val="2"/>
                <c:pt idx="0">
                  <c:v>-2 deg</c:v>
                </c:pt>
                <c:pt idx="1">
                  <c:v>Avg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AVGy!$H$3:$H$870</c:f>
              <c:numCache>
                <c:formatCode>0.00E+00</c:formatCode>
                <c:ptCount val="868"/>
                <c:pt idx="0">
                  <c:v>4.8462234793644296E-6</c:v>
                </c:pt>
                <c:pt idx="1">
                  <c:v>4.8670310916094601E-6</c:v>
                </c:pt>
                <c:pt idx="2">
                  <c:v>4.6217557876152697E-6</c:v>
                </c:pt>
                <c:pt idx="3">
                  <c:v>5.0785223278419702E-6</c:v>
                </c:pt>
                <c:pt idx="4">
                  <c:v>4.8033989577564504E-6</c:v>
                </c:pt>
                <c:pt idx="5">
                  <c:v>4.9167927300352897E-6</c:v>
                </c:pt>
                <c:pt idx="6">
                  <c:v>5.0706441508041803E-6</c:v>
                </c:pt>
                <c:pt idx="7">
                  <c:v>5.7389947857280397E-6</c:v>
                </c:pt>
                <c:pt idx="8">
                  <c:v>5.9587019050332399E-6</c:v>
                </c:pt>
                <c:pt idx="9">
                  <c:v>5.4984368772566997E-6</c:v>
                </c:pt>
                <c:pt idx="10">
                  <c:v>5.80401223020386E-6</c:v>
                </c:pt>
                <c:pt idx="11">
                  <c:v>5.8907935128921702E-6</c:v>
                </c:pt>
                <c:pt idx="12">
                  <c:v>6.2443494356734602E-6</c:v>
                </c:pt>
                <c:pt idx="13">
                  <c:v>6.2922899754785004E-6</c:v>
                </c:pt>
                <c:pt idx="14">
                  <c:v>6.16025964908173E-6</c:v>
                </c:pt>
                <c:pt idx="15">
                  <c:v>5.9142530537295699E-6</c:v>
                </c:pt>
                <c:pt idx="16">
                  <c:v>5.4791058679710902E-6</c:v>
                </c:pt>
                <c:pt idx="17">
                  <c:v>5.7218913892774899E-6</c:v>
                </c:pt>
                <c:pt idx="18">
                  <c:v>5.9773527462397502E-6</c:v>
                </c:pt>
                <c:pt idx="19">
                  <c:v>5.7406455780454396E-6</c:v>
                </c:pt>
                <c:pt idx="20">
                  <c:v>6.1667459351301102E-6</c:v>
                </c:pt>
                <c:pt idx="21">
                  <c:v>6.2984764339178698E-6</c:v>
                </c:pt>
                <c:pt idx="22">
                  <c:v>6.6586089526748197E-6</c:v>
                </c:pt>
                <c:pt idx="23">
                  <c:v>6.7904697671461604E-6</c:v>
                </c:pt>
                <c:pt idx="24">
                  <c:v>6.1337135807323302E-6</c:v>
                </c:pt>
                <c:pt idx="25">
                  <c:v>5.7637894680006599E-6</c:v>
                </c:pt>
                <c:pt idx="26">
                  <c:v>5.0746141250434401E-6</c:v>
                </c:pt>
                <c:pt idx="27">
                  <c:v>4.8147104783043202E-6</c:v>
                </c:pt>
                <c:pt idx="28">
                  <c:v>4.1390729868303904E-6</c:v>
                </c:pt>
                <c:pt idx="29">
                  <c:v>3.73641854501403E-6</c:v>
                </c:pt>
                <c:pt idx="30">
                  <c:v>3.1092671593955398E-6</c:v>
                </c:pt>
                <c:pt idx="31">
                  <c:v>1.5825894563620199E-6</c:v>
                </c:pt>
                <c:pt idx="32">
                  <c:v>8.5709253759505499E-7</c:v>
                </c:pt>
                <c:pt idx="33">
                  <c:v>-4.6120572424004902E-7</c:v>
                </c:pt>
                <c:pt idx="34">
                  <c:v>-1.9428976719001099E-6</c:v>
                </c:pt>
                <c:pt idx="35">
                  <c:v>-3.3315498399680501E-6</c:v>
                </c:pt>
                <c:pt idx="36">
                  <c:v>-5.1820039792396102E-6</c:v>
                </c:pt>
                <c:pt idx="37">
                  <c:v>-6.4225135418002901E-6</c:v>
                </c:pt>
                <c:pt idx="38">
                  <c:v>-8.1187500722384603E-6</c:v>
                </c:pt>
                <c:pt idx="39">
                  <c:v>-1.01245301245688E-5</c:v>
                </c:pt>
                <c:pt idx="40">
                  <c:v>-1.2050160076920499E-5</c:v>
                </c:pt>
                <c:pt idx="41">
                  <c:v>-1.4068163752778799E-5</c:v>
                </c:pt>
                <c:pt idx="42">
                  <c:v>-1.6393498332162201E-5</c:v>
                </c:pt>
                <c:pt idx="43">
                  <c:v>-1.8789215260438702E-5</c:v>
                </c:pt>
                <c:pt idx="44">
                  <c:v>-2.1797747302728801E-5</c:v>
                </c:pt>
                <c:pt idx="45">
                  <c:v>-2.4376701472247901E-5</c:v>
                </c:pt>
                <c:pt idx="46">
                  <c:v>-2.68717137776861E-5</c:v>
                </c:pt>
                <c:pt idx="47">
                  <c:v>-2.9426736992000199E-5</c:v>
                </c:pt>
                <c:pt idx="48">
                  <c:v>-3.2214566966432902E-5</c:v>
                </c:pt>
                <c:pt idx="49">
                  <c:v>-3.5390684725517298E-5</c:v>
                </c:pt>
                <c:pt idx="50">
                  <c:v>-3.8871554081197503E-5</c:v>
                </c:pt>
                <c:pt idx="51">
                  <c:v>-4.1882263301174798E-5</c:v>
                </c:pt>
                <c:pt idx="52">
                  <c:v>-4.5241015244246101E-5</c:v>
                </c:pt>
                <c:pt idx="53">
                  <c:v>-4.8502416568989702E-5</c:v>
                </c:pt>
                <c:pt idx="54">
                  <c:v>-5.1997344329535002E-5</c:v>
                </c:pt>
                <c:pt idx="55">
                  <c:v>-5.5853502269859298E-5</c:v>
                </c:pt>
                <c:pt idx="56">
                  <c:v>-5.9552014317986997E-5</c:v>
                </c:pt>
                <c:pt idx="57">
                  <c:v>-6.33998678952031E-5</c:v>
                </c:pt>
                <c:pt idx="58">
                  <c:v>-6.7642223603307596E-5</c:v>
                </c:pt>
                <c:pt idx="59">
                  <c:v>-7.2583458924989095E-5</c:v>
                </c:pt>
                <c:pt idx="60">
                  <c:v>-7.7060577982864095E-5</c:v>
                </c:pt>
                <c:pt idx="61">
                  <c:v>-8.1965358031432605E-5</c:v>
                </c:pt>
                <c:pt idx="62">
                  <c:v>-8.6604531079916006E-5</c:v>
                </c:pt>
                <c:pt idx="63">
                  <c:v>-9.1362242720867897E-5</c:v>
                </c:pt>
                <c:pt idx="64">
                  <c:v>-9.5649355380913206E-5</c:v>
                </c:pt>
                <c:pt idx="65">
                  <c:v>-1.00158114072881E-4</c:v>
                </c:pt>
                <c:pt idx="66">
                  <c:v>-1.0434807775290399E-4</c:v>
                </c:pt>
                <c:pt idx="67">
                  <c:v>-1.08949772702E-4</c:v>
                </c:pt>
                <c:pt idx="68">
                  <c:v>-1.13527745335773E-4</c:v>
                </c:pt>
                <c:pt idx="69">
                  <c:v>-1.18167934685382E-4</c:v>
                </c:pt>
                <c:pt idx="70">
                  <c:v>-1.2251984110565E-4</c:v>
                </c:pt>
                <c:pt idx="71">
                  <c:v>-1.2712437200055601E-4</c:v>
                </c:pt>
                <c:pt idx="72">
                  <c:v>-1.31606717864646E-4</c:v>
                </c:pt>
                <c:pt idx="73">
                  <c:v>-1.3607741340969601E-4</c:v>
                </c:pt>
                <c:pt idx="74">
                  <c:v>-1.4112481703717399E-4</c:v>
                </c:pt>
                <c:pt idx="75">
                  <c:v>-1.4560970667887099E-4</c:v>
                </c:pt>
                <c:pt idx="76">
                  <c:v>-1.49760376088491E-4</c:v>
                </c:pt>
                <c:pt idx="77">
                  <c:v>-1.54053862197793E-4</c:v>
                </c:pt>
                <c:pt idx="78">
                  <c:v>-1.5822821995791099E-4</c:v>
                </c:pt>
                <c:pt idx="79">
                  <c:v>-1.6263414668339201E-4</c:v>
                </c:pt>
                <c:pt idx="80">
                  <c:v>-1.6680646081015799E-4</c:v>
                </c:pt>
                <c:pt idx="81">
                  <c:v>-1.7084390405780101E-4</c:v>
                </c:pt>
                <c:pt idx="82">
                  <c:v>-1.74866201080955E-4</c:v>
                </c:pt>
                <c:pt idx="83">
                  <c:v>-1.7919037245449801E-4</c:v>
                </c:pt>
                <c:pt idx="84">
                  <c:v>-1.8304956421056999E-4</c:v>
                </c:pt>
                <c:pt idx="85">
                  <c:v>-1.8662482892152E-4</c:v>
                </c:pt>
                <c:pt idx="86">
                  <c:v>-1.9028216976711999E-4</c:v>
                </c:pt>
                <c:pt idx="87">
                  <c:v>-1.9382332175046601E-4</c:v>
                </c:pt>
                <c:pt idx="88">
                  <c:v>-1.97703572989356E-4</c:v>
                </c:pt>
                <c:pt idx="89">
                  <c:v>-2.0095938832625501E-4</c:v>
                </c:pt>
                <c:pt idx="90">
                  <c:v>-2.0405846821560701E-4</c:v>
                </c:pt>
                <c:pt idx="91">
                  <c:v>-2.07391488655536E-4</c:v>
                </c:pt>
                <c:pt idx="92">
                  <c:v>-2.1096281388880301E-4</c:v>
                </c:pt>
                <c:pt idx="93">
                  <c:v>-2.1466064187928899E-4</c:v>
                </c:pt>
                <c:pt idx="94">
                  <c:v>-2.1818677629573699E-4</c:v>
                </c:pt>
                <c:pt idx="95">
                  <c:v>-2.22131982307051E-4</c:v>
                </c:pt>
                <c:pt idx="96">
                  <c:v>-2.2462089305569499E-4</c:v>
                </c:pt>
                <c:pt idx="97">
                  <c:v>-2.27706419619715E-4</c:v>
                </c:pt>
                <c:pt idx="98">
                  <c:v>-2.30957853309238E-4</c:v>
                </c:pt>
                <c:pt idx="99">
                  <c:v>-2.3406234421693401E-4</c:v>
                </c:pt>
                <c:pt idx="100">
                  <c:v>-2.37291495925517E-4</c:v>
                </c:pt>
                <c:pt idx="101">
                  <c:v>-2.4046004199708001E-4</c:v>
                </c:pt>
                <c:pt idx="102">
                  <c:v>-2.4339408091790299E-4</c:v>
                </c:pt>
                <c:pt idx="103">
                  <c:v>-2.4623891737313001E-4</c:v>
                </c:pt>
                <c:pt idx="104">
                  <c:v>-2.4934738284106801E-4</c:v>
                </c:pt>
                <c:pt idx="105">
                  <c:v>-2.5258503074635403E-4</c:v>
                </c:pt>
                <c:pt idx="106">
                  <c:v>-2.5565950552841398E-4</c:v>
                </c:pt>
                <c:pt idx="107">
                  <c:v>-2.58777975434843E-4</c:v>
                </c:pt>
                <c:pt idx="108">
                  <c:v>-2.6212864410692902E-4</c:v>
                </c:pt>
                <c:pt idx="109">
                  <c:v>-2.6492620979002001E-4</c:v>
                </c:pt>
                <c:pt idx="110">
                  <c:v>-2.6795269159424797E-4</c:v>
                </c:pt>
                <c:pt idx="111">
                  <c:v>-2.7073830733452602E-4</c:v>
                </c:pt>
                <c:pt idx="112">
                  <c:v>-2.7421403209265899E-4</c:v>
                </c:pt>
                <c:pt idx="113">
                  <c:v>-2.7736407389149199E-4</c:v>
                </c:pt>
                <c:pt idx="114">
                  <c:v>-2.8035184828533198E-4</c:v>
                </c:pt>
                <c:pt idx="115">
                  <c:v>-2.8352304994849899E-4</c:v>
                </c:pt>
                <c:pt idx="116">
                  <c:v>-2.8649434701137502E-4</c:v>
                </c:pt>
                <c:pt idx="117">
                  <c:v>-2.8929313986258401E-4</c:v>
                </c:pt>
                <c:pt idx="118">
                  <c:v>-2.9213601716995499E-4</c:v>
                </c:pt>
                <c:pt idx="119">
                  <c:v>-2.9480336043245298E-4</c:v>
                </c:pt>
                <c:pt idx="120">
                  <c:v>-2.9825094667069801E-4</c:v>
                </c:pt>
                <c:pt idx="121">
                  <c:v>-3.0136380276543602E-4</c:v>
                </c:pt>
                <c:pt idx="122">
                  <c:v>-3.0439561087947998E-4</c:v>
                </c:pt>
                <c:pt idx="123">
                  <c:v>-3.0746878273776E-4</c:v>
                </c:pt>
                <c:pt idx="124">
                  <c:v>-3.1063369914342901E-4</c:v>
                </c:pt>
                <c:pt idx="125">
                  <c:v>-3.1345039749847202E-4</c:v>
                </c:pt>
                <c:pt idx="126">
                  <c:v>-3.16155395397992E-4</c:v>
                </c:pt>
                <c:pt idx="127">
                  <c:v>-3.1899013194792899E-4</c:v>
                </c:pt>
                <c:pt idx="128">
                  <c:v>-3.2199715600325998E-4</c:v>
                </c:pt>
                <c:pt idx="129">
                  <c:v>-3.2501406344817601E-4</c:v>
                </c:pt>
                <c:pt idx="130">
                  <c:v>-3.2789453046457397E-4</c:v>
                </c:pt>
                <c:pt idx="131">
                  <c:v>-3.3070759794914199E-4</c:v>
                </c:pt>
                <c:pt idx="132">
                  <c:v>-3.3389946334896702E-4</c:v>
                </c:pt>
                <c:pt idx="133">
                  <c:v>-3.3673457596282902E-4</c:v>
                </c:pt>
                <c:pt idx="134">
                  <c:v>-3.3954213133640998E-4</c:v>
                </c:pt>
                <c:pt idx="135">
                  <c:v>-3.4246473530525099E-4</c:v>
                </c:pt>
                <c:pt idx="136">
                  <c:v>-3.4543449490295102E-4</c:v>
                </c:pt>
                <c:pt idx="137">
                  <c:v>-3.4836171155879799E-4</c:v>
                </c:pt>
                <c:pt idx="138">
                  <c:v>-3.5153250151035001E-4</c:v>
                </c:pt>
                <c:pt idx="139">
                  <c:v>-3.5467805558582E-4</c:v>
                </c:pt>
                <c:pt idx="140">
                  <c:v>-3.57810549148053E-4</c:v>
                </c:pt>
                <c:pt idx="141">
                  <c:v>-3.6106670476754001E-4</c:v>
                </c:pt>
                <c:pt idx="142">
                  <c:v>-3.6402970270655899E-4</c:v>
                </c:pt>
                <c:pt idx="143">
                  <c:v>-3.6697039252504398E-4</c:v>
                </c:pt>
                <c:pt idx="144">
                  <c:v>-3.6997303550254801E-4</c:v>
                </c:pt>
                <c:pt idx="145">
                  <c:v>-3.7287320757367902E-4</c:v>
                </c:pt>
                <c:pt idx="146">
                  <c:v>-3.7593744428807699E-4</c:v>
                </c:pt>
                <c:pt idx="147">
                  <c:v>-3.7881276863994397E-4</c:v>
                </c:pt>
                <c:pt idx="148">
                  <c:v>-3.8170371432496501E-4</c:v>
                </c:pt>
                <c:pt idx="149">
                  <c:v>-3.8480955265820399E-4</c:v>
                </c:pt>
                <c:pt idx="150">
                  <c:v>-3.8769941812452603E-4</c:v>
                </c:pt>
                <c:pt idx="151">
                  <c:v>-3.9076266997431502E-4</c:v>
                </c:pt>
                <c:pt idx="152">
                  <c:v>-3.9367385284458498E-4</c:v>
                </c:pt>
                <c:pt idx="153">
                  <c:v>-3.96641168369125E-4</c:v>
                </c:pt>
                <c:pt idx="154">
                  <c:v>-3.9982538834907401E-4</c:v>
                </c:pt>
                <c:pt idx="155">
                  <c:v>-4.0274470775551898E-4</c:v>
                </c:pt>
                <c:pt idx="156">
                  <c:v>-4.0559563144775901E-4</c:v>
                </c:pt>
                <c:pt idx="157">
                  <c:v>-4.0863570062073999E-4</c:v>
                </c:pt>
                <c:pt idx="158">
                  <c:v>-4.11671480255882E-4</c:v>
                </c:pt>
                <c:pt idx="159">
                  <c:v>-4.1461353124456102E-4</c:v>
                </c:pt>
                <c:pt idx="160">
                  <c:v>-4.1745607286542601E-4</c:v>
                </c:pt>
                <c:pt idx="161">
                  <c:v>-4.2029858889742599E-4</c:v>
                </c:pt>
                <c:pt idx="162">
                  <c:v>-4.23344751522897E-4</c:v>
                </c:pt>
                <c:pt idx="163">
                  <c:v>-4.2658563931224702E-4</c:v>
                </c:pt>
                <c:pt idx="164">
                  <c:v>-4.29512369014668E-4</c:v>
                </c:pt>
                <c:pt idx="165">
                  <c:v>-4.3251645663034397E-4</c:v>
                </c:pt>
                <c:pt idx="166">
                  <c:v>-4.3536315344351102E-4</c:v>
                </c:pt>
                <c:pt idx="167">
                  <c:v>-4.3819417561882302E-4</c:v>
                </c:pt>
                <c:pt idx="168">
                  <c:v>-4.4112611575078701E-4</c:v>
                </c:pt>
                <c:pt idx="169">
                  <c:v>-4.4397482938614101E-4</c:v>
                </c:pt>
                <c:pt idx="170">
                  <c:v>-4.4712445370100198E-4</c:v>
                </c:pt>
                <c:pt idx="171">
                  <c:v>-4.5017358552562798E-4</c:v>
                </c:pt>
                <c:pt idx="172">
                  <c:v>-4.53232010038133E-4</c:v>
                </c:pt>
                <c:pt idx="173">
                  <c:v>-4.5627125564501401E-4</c:v>
                </c:pt>
                <c:pt idx="174">
                  <c:v>-4.5912474940544503E-4</c:v>
                </c:pt>
                <c:pt idx="175">
                  <c:v>-4.62163477382562E-4</c:v>
                </c:pt>
                <c:pt idx="176">
                  <c:v>-4.6501915988456701E-4</c:v>
                </c:pt>
                <c:pt idx="177">
                  <c:v>-4.6787504128261998E-4</c:v>
                </c:pt>
                <c:pt idx="178">
                  <c:v>-4.7096113835124902E-4</c:v>
                </c:pt>
                <c:pt idx="179">
                  <c:v>-4.7383153306376199E-4</c:v>
                </c:pt>
                <c:pt idx="180">
                  <c:v>-4.76691462252928E-4</c:v>
                </c:pt>
                <c:pt idx="181">
                  <c:v>-4.79739499022294E-4</c:v>
                </c:pt>
                <c:pt idx="182">
                  <c:v>-4.8260082301094398E-4</c:v>
                </c:pt>
                <c:pt idx="183">
                  <c:v>-4.8552900815068402E-4</c:v>
                </c:pt>
                <c:pt idx="184">
                  <c:v>-4.8867207757892397E-4</c:v>
                </c:pt>
                <c:pt idx="185">
                  <c:v>-4.9202478331402202E-4</c:v>
                </c:pt>
                <c:pt idx="186">
                  <c:v>-4.9501758657690797E-4</c:v>
                </c:pt>
                <c:pt idx="187">
                  <c:v>-4.9788529740882304E-4</c:v>
                </c:pt>
                <c:pt idx="188">
                  <c:v>-5.0115393155171397E-4</c:v>
                </c:pt>
                <c:pt idx="189">
                  <c:v>-5.0428540954624505E-4</c:v>
                </c:pt>
                <c:pt idx="190">
                  <c:v>-5.0715967825277803E-4</c:v>
                </c:pt>
                <c:pt idx="191">
                  <c:v>-5.1003490914910098E-4</c:v>
                </c:pt>
                <c:pt idx="192">
                  <c:v>-5.1291111468553701E-4</c:v>
                </c:pt>
                <c:pt idx="193">
                  <c:v>-5.1597063886806699E-4</c:v>
                </c:pt>
                <c:pt idx="194">
                  <c:v>-5.1893957783387596E-4</c:v>
                </c:pt>
                <c:pt idx="195">
                  <c:v>-5.2181979252450595E-4</c:v>
                </c:pt>
                <c:pt idx="196">
                  <c:v>-5.24700835012353E-4</c:v>
                </c:pt>
                <c:pt idx="197">
                  <c:v>-5.2832932215633103E-4</c:v>
                </c:pt>
                <c:pt idx="198">
                  <c:v>-5.3121487244536098E-4</c:v>
                </c:pt>
                <c:pt idx="199">
                  <c:v>-5.3477522389357396E-4</c:v>
                </c:pt>
                <c:pt idx="200">
                  <c:v>-5.3766559014420303E-4</c:v>
                </c:pt>
                <c:pt idx="201">
                  <c:v>-5.4077027076999398E-4</c:v>
                </c:pt>
                <c:pt idx="202">
                  <c:v>-5.43784725251302E-4</c:v>
                </c:pt>
                <c:pt idx="203">
                  <c:v>-5.46682935048426E-4</c:v>
                </c:pt>
                <c:pt idx="204">
                  <c:v>-5.4958129248389403E-4</c:v>
                </c:pt>
                <c:pt idx="205">
                  <c:v>-5.5287130556315E-4</c:v>
                </c:pt>
                <c:pt idx="206">
                  <c:v>-5.5623796141361995E-4</c:v>
                </c:pt>
                <c:pt idx="207">
                  <c:v>-5.5944791152842601E-4</c:v>
                </c:pt>
                <c:pt idx="208">
                  <c:v>-5.6235668882490496E-4</c:v>
                </c:pt>
                <c:pt idx="209">
                  <c:v>-5.6526654987299602E-4</c:v>
                </c:pt>
                <c:pt idx="210">
                  <c:v>-5.6817742367108401E-4</c:v>
                </c:pt>
                <c:pt idx="211">
                  <c:v>-5.71330153641438E-4</c:v>
                </c:pt>
                <c:pt idx="212">
                  <c:v>-5.7424358155245701E-4</c:v>
                </c:pt>
                <c:pt idx="213">
                  <c:v>-5.77157909152032E-4</c:v>
                </c:pt>
                <c:pt idx="214">
                  <c:v>-5.8032911566685596E-4</c:v>
                </c:pt>
                <c:pt idx="215">
                  <c:v>-5.8324568327949204E-4</c:v>
                </c:pt>
                <c:pt idx="216">
                  <c:v>-5.8662734711305005E-4</c:v>
                </c:pt>
                <c:pt idx="217">
                  <c:v>-5.8968946966874E-4</c:v>
                </c:pt>
                <c:pt idx="218">
                  <c:v>-5.9256305716755698E-4</c:v>
                </c:pt>
                <c:pt idx="219">
                  <c:v>-5.9548430960948298E-4</c:v>
                </c:pt>
                <c:pt idx="220">
                  <c:v>-5.98500596221199E-4</c:v>
                </c:pt>
                <c:pt idx="221">
                  <c:v>-6.0142361441863903E-4</c:v>
                </c:pt>
                <c:pt idx="222">
                  <c:v>-6.0450897018816095E-4</c:v>
                </c:pt>
                <c:pt idx="223">
                  <c:v>-6.0743374293054401E-4</c:v>
                </c:pt>
                <c:pt idx="224">
                  <c:v>-6.1035896282994595E-4</c:v>
                </c:pt>
                <c:pt idx="225">
                  <c:v>-6.1328457814432003E-4</c:v>
                </c:pt>
                <c:pt idx="226">
                  <c:v>-6.1621055652840004E-4</c:v>
                </c:pt>
                <c:pt idx="227">
                  <c:v>-6.1913688155567997E-4</c:v>
                </c:pt>
                <c:pt idx="228">
                  <c:v>-6.2206354307843298E-4</c:v>
                </c:pt>
                <c:pt idx="229">
                  <c:v>-6.2517931428458697E-4</c:v>
                </c:pt>
                <c:pt idx="230">
                  <c:v>-6.2820931203930001E-4</c:v>
                </c:pt>
                <c:pt idx="231">
                  <c:v>-6.3147359998290398E-4</c:v>
                </c:pt>
                <c:pt idx="232">
                  <c:v>-6.3466147042809395E-4</c:v>
                </c:pt>
                <c:pt idx="233">
                  <c:v>-6.3793171659476205E-4</c:v>
                </c:pt>
                <c:pt idx="234">
                  <c:v>-6.4101002897132698E-4</c:v>
                </c:pt>
                <c:pt idx="235">
                  <c:v>-6.4394476627958603E-4</c:v>
                </c:pt>
                <c:pt idx="236">
                  <c:v>-6.4687990229871204E-4</c:v>
                </c:pt>
                <c:pt idx="237">
                  <c:v>-6.5002970321166001E-4</c:v>
                </c:pt>
                <c:pt idx="238">
                  <c:v>-6.5296605693450599E-4</c:v>
                </c:pt>
                <c:pt idx="239">
                  <c:v>-6.5590265094979503E-4</c:v>
                </c:pt>
                <c:pt idx="240">
                  <c:v>-6.5883948530539801E-4</c:v>
                </c:pt>
                <c:pt idx="241">
                  <c:v>-6.6177659692124799E-4</c:v>
                </c:pt>
                <c:pt idx="242">
                  <c:v>-6.6487673576730798E-4</c:v>
                </c:pt>
                <c:pt idx="243">
                  <c:v>-6.67815057885871E-4</c:v>
                </c:pt>
                <c:pt idx="244">
                  <c:v>-6.7097823825243604E-4</c:v>
                </c:pt>
                <c:pt idx="245">
                  <c:v>-6.73917712404329E-4</c:v>
                </c:pt>
                <c:pt idx="246">
                  <c:v>-6.7685736132665002E-4</c:v>
                </c:pt>
                <c:pt idx="247">
                  <c:v>-6.8007254693141605E-4</c:v>
                </c:pt>
                <c:pt idx="248">
                  <c:v>-6.8301317086379501E-4</c:v>
                </c:pt>
                <c:pt idx="249">
                  <c:v>-6.8600940764797301E-4</c:v>
                </c:pt>
                <c:pt idx="250">
                  <c:v>-6.8895883894293404E-4</c:v>
                </c:pt>
                <c:pt idx="251">
                  <c:v>-6.9190159839448498E-4</c:v>
                </c:pt>
                <c:pt idx="252">
                  <c:v>-6.9504853612869697E-4</c:v>
                </c:pt>
                <c:pt idx="253">
                  <c:v>-6.9819350202674499E-4</c:v>
                </c:pt>
                <c:pt idx="254">
                  <c:v>-7.0142251413840096E-4</c:v>
                </c:pt>
                <c:pt idx="255">
                  <c:v>-7.0436820010145995E-4</c:v>
                </c:pt>
                <c:pt idx="256">
                  <c:v>-7.0758021279017402E-4</c:v>
                </c:pt>
                <c:pt idx="257">
                  <c:v>-7.1052741975769905E-4</c:v>
                </c:pt>
                <c:pt idx="258">
                  <c:v>-7.1371949070418597E-4</c:v>
                </c:pt>
                <c:pt idx="259">
                  <c:v>-7.1666876800386195E-4</c:v>
                </c:pt>
                <c:pt idx="260">
                  <c:v>-7.1961845962377501E-4</c:v>
                </c:pt>
                <c:pt idx="261">
                  <c:v>-7.2270252646641005E-4</c:v>
                </c:pt>
                <c:pt idx="262">
                  <c:v>-7.2566458772819998E-4</c:v>
                </c:pt>
                <c:pt idx="263">
                  <c:v>-7.28792511539926E-4</c:v>
                </c:pt>
                <c:pt idx="264">
                  <c:v>-7.3174563412338196E-4</c:v>
                </c:pt>
                <c:pt idx="265">
                  <c:v>-7.3496461711330897E-4</c:v>
                </c:pt>
                <c:pt idx="266">
                  <c:v>-7.3789947217304901E-4</c:v>
                </c:pt>
                <c:pt idx="267">
                  <c:v>-7.4091845560773299E-4</c:v>
                </c:pt>
                <c:pt idx="268">
                  <c:v>-7.4387428064961103E-4</c:v>
                </c:pt>
                <c:pt idx="269">
                  <c:v>-7.4683019331574999E-4</c:v>
                </c:pt>
                <c:pt idx="270">
                  <c:v>-7.5011424748801703E-4</c:v>
                </c:pt>
                <c:pt idx="271">
                  <c:v>-7.5307103063191098E-4</c:v>
                </c:pt>
                <c:pt idx="272">
                  <c:v>-7.5602787350304002E-4</c:v>
                </c:pt>
                <c:pt idx="273">
                  <c:v>-7.58984799455175E-4</c:v>
                </c:pt>
                <c:pt idx="274">
                  <c:v>-7.6226604984864295E-4</c:v>
                </c:pt>
                <c:pt idx="275">
                  <c:v>-7.6522388831847801E-4</c:v>
                </c:pt>
                <c:pt idx="276">
                  <c:v>-7.68181911851843E-4</c:v>
                </c:pt>
                <c:pt idx="277">
                  <c:v>-7.7114009531921901E-4</c:v>
                </c:pt>
                <c:pt idx="278">
                  <c:v>-7.7409839822577297E-4</c:v>
                </c:pt>
                <c:pt idx="279">
                  <c:v>-7.77056778910287E-4</c:v>
                </c:pt>
                <c:pt idx="280">
                  <c:v>-7.8001516662983298E-4</c:v>
                </c:pt>
                <c:pt idx="281">
                  <c:v>-7.8297445293002798E-4</c:v>
                </c:pt>
                <c:pt idx="282">
                  <c:v>-7.8593326678447098E-4</c:v>
                </c:pt>
                <c:pt idx="283">
                  <c:v>-7.8889201205057399E-4</c:v>
                </c:pt>
                <c:pt idx="284">
                  <c:v>-7.9185071581071504E-4</c:v>
                </c:pt>
                <c:pt idx="285">
                  <c:v>-7.9480203616407396E-4</c:v>
                </c:pt>
                <c:pt idx="286">
                  <c:v>-7.9776145626611801E-4</c:v>
                </c:pt>
                <c:pt idx="287">
                  <c:v>-8.0072104723872303E-4</c:v>
                </c:pt>
                <c:pt idx="288">
                  <c:v>-8.0368085661446998E-4</c:v>
                </c:pt>
                <c:pt idx="289">
                  <c:v>-8.06928700323553E-4</c:v>
                </c:pt>
                <c:pt idx="290">
                  <c:v>-8.1028575804478699E-4</c:v>
                </c:pt>
                <c:pt idx="291">
                  <c:v>-8.1339588877733402E-4</c:v>
                </c:pt>
                <c:pt idx="292">
                  <c:v>-8.1635851998501804E-4</c:v>
                </c:pt>
                <c:pt idx="293">
                  <c:v>-8.19321297415407E-4</c:v>
                </c:pt>
                <c:pt idx="294">
                  <c:v>-8.2228417796434601E-4</c:v>
                </c:pt>
                <c:pt idx="295">
                  <c:v>-8.2524715911557096E-4</c:v>
                </c:pt>
                <c:pt idx="296">
                  <c:v>-8.2821028691179696E-4</c:v>
                </c:pt>
                <c:pt idx="297">
                  <c:v>-8.3117363645069905E-4</c:v>
                </c:pt>
                <c:pt idx="298">
                  <c:v>-8.3441670059618397E-4</c:v>
                </c:pt>
                <c:pt idx="299">
                  <c:v>-8.37381333352151E-4</c:v>
                </c:pt>
                <c:pt idx="300">
                  <c:v>-8.4034630589066898E-4</c:v>
                </c:pt>
                <c:pt idx="301">
                  <c:v>-8.4331162818651302E-4</c:v>
                </c:pt>
                <c:pt idx="302">
                  <c:v>-8.4627731060978701E-4</c:v>
                </c:pt>
                <c:pt idx="303">
                  <c:v>-8.4924335483326104E-4</c:v>
                </c:pt>
                <c:pt idx="304">
                  <c:v>-8.5221426293312396E-4</c:v>
                </c:pt>
                <c:pt idx="305">
                  <c:v>-8.5518153708230105E-4</c:v>
                </c:pt>
                <c:pt idx="306">
                  <c:v>-8.5814913919036897E-4</c:v>
                </c:pt>
                <c:pt idx="307">
                  <c:v>-8.6111703533032699E-4</c:v>
                </c:pt>
                <c:pt idx="308">
                  <c:v>-8.6424089893819705E-4</c:v>
                </c:pt>
                <c:pt idx="309">
                  <c:v>-8.6752408745953402E-4</c:v>
                </c:pt>
                <c:pt idx="310">
                  <c:v>-8.7049413415181398E-4</c:v>
                </c:pt>
                <c:pt idx="311">
                  <c:v>-8.73464382230132E-4</c:v>
                </c:pt>
                <c:pt idx="312">
                  <c:v>-8.7733833452357005E-4</c:v>
                </c:pt>
                <c:pt idx="313">
                  <c:v>-8.8034164200829102E-4</c:v>
                </c:pt>
                <c:pt idx="314">
                  <c:v>-8.8331505919659302E-4</c:v>
                </c:pt>
                <c:pt idx="315">
                  <c:v>-8.8628857047088304E-4</c:v>
                </c:pt>
                <c:pt idx="316">
                  <c:v>-8.8926215599426702E-4</c:v>
                </c:pt>
                <c:pt idx="317">
                  <c:v>-8.9246525677080801E-4</c:v>
                </c:pt>
                <c:pt idx="318">
                  <c:v>-8.9543970720427901E-4</c:v>
                </c:pt>
                <c:pt idx="319">
                  <c:v>-8.9858563347069997E-4</c:v>
                </c:pt>
                <c:pt idx="320">
                  <c:v>-9.0156102956958804E-4</c:v>
                </c:pt>
                <c:pt idx="321">
                  <c:v>-9.0453652574710704E-4</c:v>
                </c:pt>
                <c:pt idx="322">
                  <c:v>-9.07512086294126E-4</c:v>
                </c:pt>
                <c:pt idx="323">
                  <c:v>-9.1048767747243403E-4</c:v>
                </c:pt>
                <c:pt idx="324">
                  <c:v>-9.1346326287544601E-4</c:v>
                </c:pt>
                <c:pt idx="325">
                  <c:v>-9.1643881751709503E-4</c:v>
                </c:pt>
                <c:pt idx="326">
                  <c:v>-9.1941431588548803E-4</c:v>
                </c:pt>
                <c:pt idx="327">
                  <c:v>-9.2238973002829305E-4</c:v>
                </c:pt>
                <c:pt idx="328">
                  <c:v>-9.2541712881627697E-4</c:v>
                </c:pt>
                <c:pt idx="329">
                  <c:v>-9.2918419070460499E-4</c:v>
                </c:pt>
                <c:pt idx="330">
                  <c:v>-9.3216188036287205E-4</c:v>
                </c:pt>
                <c:pt idx="331">
                  <c:v>-9.3513944053276097E-4</c:v>
                </c:pt>
                <c:pt idx="332">
                  <c:v>-9.3811686444032099E-4</c:v>
                </c:pt>
                <c:pt idx="333">
                  <c:v>-9.4109410534416401E-4</c:v>
                </c:pt>
                <c:pt idx="334">
                  <c:v>-9.4407110407570996E-4</c:v>
                </c:pt>
                <c:pt idx="335">
                  <c:v>-9.4704780816408797E-4</c:v>
                </c:pt>
                <c:pt idx="336">
                  <c:v>-9.5002417668166696E-4</c:v>
                </c:pt>
                <c:pt idx="337">
                  <c:v>-9.5300019038604402E-4</c:v>
                </c:pt>
                <c:pt idx="338">
                  <c:v>-9.5597583273160402E-4</c:v>
                </c:pt>
                <c:pt idx="339">
                  <c:v>-9.5895108435058304E-4</c:v>
                </c:pt>
                <c:pt idx="340">
                  <c:v>-9.6218717175389603E-4</c:v>
                </c:pt>
                <c:pt idx="341">
                  <c:v>-9.6525113715159898E-4</c:v>
                </c:pt>
                <c:pt idx="342">
                  <c:v>-9.6822654433276504E-4</c:v>
                </c:pt>
                <c:pt idx="343">
                  <c:v>-9.7140288740020996E-4</c:v>
                </c:pt>
                <c:pt idx="344">
                  <c:v>-9.7469783917770102E-4</c:v>
                </c:pt>
                <c:pt idx="345">
                  <c:v>-9.7767353360190905E-4</c:v>
                </c:pt>
                <c:pt idx="346">
                  <c:v>-9.8064881704549699E-4</c:v>
                </c:pt>
                <c:pt idx="347">
                  <c:v>-9.8384658593267892E-4</c:v>
                </c:pt>
                <c:pt idx="348">
                  <c:v>-9.8682154055822094E-4</c:v>
                </c:pt>
                <c:pt idx="349">
                  <c:v>-9.8979598309165899E-4</c:v>
                </c:pt>
                <c:pt idx="350">
                  <c:v>-9.9276991940581505E-4</c:v>
                </c:pt>
                <c:pt idx="351">
                  <c:v>-9.9574336269450192E-4</c:v>
                </c:pt>
                <c:pt idx="352">
                  <c:v>-9.9871632644934799E-4</c:v>
                </c:pt>
                <c:pt idx="353">
                  <c:v>-1.0025060141950399E-3</c:v>
                </c:pt>
                <c:pt idx="354">
                  <c:v>-1.0054794212661299E-3</c:v>
                </c:pt>
                <c:pt idx="355">
                  <c:v>-1.0084524467190101E-3</c:v>
                </c:pt>
                <c:pt idx="356">
                  <c:v>-1.0118389588366799E-3</c:v>
                </c:pt>
                <c:pt idx="357">
                  <c:v>-1.01512479567625E-3</c:v>
                </c:pt>
                <c:pt idx="358">
                  <c:v>-1.01809826865012E-3</c:v>
                </c:pt>
                <c:pt idx="359">
                  <c:v>-1.02119609686183E-3</c:v>
                </c:pt>
                <c:pt idx="360">
                  <c:v>-1.0243619535790401E-3</c:v>
                </c:pt>
                <c:pt idx="361">
                  <c:v>-1.0273803499452E-3</c:v>
                </c:pt>
                <c:pt idx="362">
                  <c:v>-1.03035496949558E-3</c:v>
                </c:pt>
                <c:pt idx="363">
                  <c:v>-1.0333294597706199E-3</c:v>
                </c:pt>
                <c:pt idx="364">
                  <c:v>-1.0365657815462101E-3</c:v>
                </c:pt>
                <c:pt idx="365">
                  <c:v>-1.0395407642664199E-3</c:v>
                </c:pt>
                <c:pt idx="366">
                  <c:v>-1.0425157014687699E-3</c:v>
                </c:pt>
                <c:pt idx="367">
                  <c:v>-1.04549057571322E-3</c:v>
                </c:pt>
                <c:pt idx="368">
                  <c:v>-1.04846538925661E-3</c:v>
                </c:pt>
                <c:pt idx="369">
                  <c:v>-1.0517310272165699E-3</c:v>
                </c:pt>
                <c:pt idx="370">
                  <c:v>-1.0547071115420601E-3</c:v>
                </c:pt>
                <c:pt idx="371">
                  <c:v>-1.05768323352283E-3</c:v>
                </c:pt>
                <c:pt idx="372">
                  <c:v>-1.0606594106270201E-3</c:v>
                </c:pt>
                <c:pt idx="373">
                  <c:v>-1.06388721888539E-3</c:v>
                </c:pt>
                <c:pt idx="374">
                  <c:v>-1.0668643755386399E-3</c:v>
                </c:pt>
                <c:pt idx="375">
                  <c:v>-1.07019967870719E-3</c:v>
                </c:pt>
                <c:pt idx="376">
                  <c:v>-1.07317800253573E-3</c:v>
                </c:pt>
                <c:pt idx="377">
                  <c:v>-1.07646097331304E-3</c:v>
                </c:pt>
                <c:pt idx="378">
                  <c:v>-1.0794404874938199E-3</c:v>
                </c:pt>
                <c:pt idx="379">
                  <c:v>-1.08242023763269E-3</c:v>
                </c:pt>
                <c:pt idx="380">
                  <c:v>-1.08561044378453E-3</c:v>
                </c:pt>
                <c:pt idx="381">
                  <c:v>-1.0885912640677101E-3</c:v>
                </c:pt>
                <c:pt idx="382">
                  <c:v>-1.09164861871131E-3</c:v>
                </c:pt>
                <c:pt idx="383">
                  <c:v>-1.09462253279521E-3</c:v>
                </c:pt>
                <c:pt idx="384">
                  <c:v>-1.0979928202088599E-3</c:v>
                </c:pt>
                <c:pt idx="385">
                  <c:v>-1.10097666637325E-3</c:v>
                </c:pt>
                <c:pt idx="386">
                  <c:v>-1.1041969152965399E-3</c:v>
                </c:pt>
                <c:pt idx="387">
                  <c:v>-1.1071818682603101E-3</c:v>
                </c:pt>
                <c:pt idx="388">
                  <c:v>-1.1101670634840299E-3</c:v>
                </c:pt>
                <c:pt idx="389">
                  <c:v>-1.11315249706478E-3</c:v>
                </c:pt>
                <c:pt idx="390">
                  <c:v>-1.1161381620261701E-3</c:v>
                </c:pt>
                <c:pt idx="391">
                  <c:v>-1.11912404672591E-3</c:v>
                </c:pt>
                <c:pt idx="392">
                  <c:v>-1.1221101376264399E-3</c:v>
                </c:pt>
                <c:pt idx="393">
                  <c:v>-1.1250964448892801E-3</c:v>
                </c:pt>
                <c:pt idx="394">
                  <c:v>-1.12808299467133E-3</c:v>
                </c:pt>
                <c:pt idx="395">
                  <c:v>-1.13106981026031E-3</c:v>
                </c:pt>
                <c:pt idx="396">
                  <c:v>-1.1340569100501299E-3</c:v>
                </c:pt>
                <c:pt idx="397">
                  <c:v>-1.1373037238953301E-3</c:v>
                </c:pt>
                <c:pt idx="398">
                  <c:v>-1.1402921382591899E-3</c:v>
                </c:pt>
                <c:pt idx="399">
                  <c:v>-1.1435097476944799E-3</c:v>
                </c:pt>
                <c:pt idx="400">
                  <c:v>-1.14649939977817E-3</c:v>
                </c:pt>
                <c:pt idx="401">
                  <c:v>-1.1499422322776801E-3</c:v>
                </c:pt>
                <c:pt idx="402">
                  <c:v>-1.15293307169056E-3</c:v>
                </c:pt>
                <c:pt idx="403">
                  <c:v>-1.15592413486365E-3</c:v>
                </c:pt>
                <c:pt idx="404">
                  <c:v>-1.1593681573723799E-3</c:v>
                </c:pt>
                <c:pt idx="405">
                  <c:v>-1.1623604829241799E-3</c:v>
                </c:pt>
                <c:pt idx="406">
                  <c:v>-1.16598854072531E-3</c:v>
                </c:pt>
                <c:pt idx="407">
                  <c:v>-1.16915653995702E-3</c:v>
                </c:pt>
                <c:pt idx="408">
                  <c:v>-1.1721516747956399E-3</c:v>
                </c:pt>
                <c:pt idx="409">
                  <c:v>-1.1751470323820301E-3</c:v>
                </c:pt>
                <c:pt idx="410">
                  <c:v>-1.1781425660802899E-3</c:v>
                </c:pt>
                <c:pt idx="411">
                  <c:v>-1.1813976358450999E-3</c:v>
                </c:pt>
                <c:pt idx="412">
                  <c:v>-1.1843940699580401E-3</c:v>
                </c:pt>
                <c:pt idx="413">
                  <c:v>-1.18739060679749E-3</c:v>
                </c:pt>
                <c:pt idx="414">
                  <c:v>-1.19038723949835E-3</c:v>
                </c:pt>
                <c:pt idx="415">
                  <c:v>-1.19338396376047E-3</c:v>
                </c:pt>
                <c:pt idx="416">
                  <c:v>-1.19659489882471E-3</c:v>
                </c:pt>
                <c:pt idx="417">
                  <c:v>-1.1995924160977799E-3</c:v>
                </c:pt>
                <c:pt idx="418">
                  <c:v>-1.2025900184830501E-3</c:v>
                </c:pt>
                <c:pt idx="419">
                  <c:v>-1.2055877008164001E-3</c:v>
                </c:pt>
                <c:pt idx="420">
                  <c:v>-1.2088391090623401E-3</c:v>
                </c:pt>
                <c:pt idx="421">
                  <c:v>-1.21183760493689E-3</c:v>
                </c:pt>
                <c:pt idx="422">
                  <c:v>-1.2148361443233E-3</c:v>
                </c:pt>
                <c:pt idx="423">
                  <c:v>-1.21783472970878E-3</c:v>
                </c:pt>
                <c:pt idx="424">
                  <c:v>-1.22083337508778E-3</c:v>
                </c:pt>
                <c:pt idx="425">
                  <c:v>-1.2238320898843901E-3</c:v>
                </c:pt>
                <c:pt idx="426">
                  <c:v>-1.2268308930563499E-3</c:v>
                </c:pt>
                <c:pt idx="427">
                  <c:v>-1.22982981282827E-3</c:v>
                </c:pt>
                <c:pt idx="428">
                  <c:v>-1.23307124816575E-3</c:v>
                </c:pt>
                <c:pt idx="429">
                  <c:v>-1.23645258344718E-3</c:v>
                </c:pt>
                <c:pt idx="430">
                  <c:v>-1.2397015704815599E-3</c:v>
                </c:pt>
                <c:pt idx="431">
                  <c:v>-1.2427031422609599E-3</c:v>
                </c:pt>
                <c:pt idx="432">
                  <c:v>-1.2457049091934901E-3</c:v>
                </c:pt>
                <c:pt idx="433">
                  <c:v>-1.2487068640168199E-3</c:v>
                </c:pt>
                <c:pt idx="434">
                  <c:v>-1.2519824136075E-3</c:v>
                </c:pt>
                <c:pt idx="435">
                  <c:v>-1.2549853534130899E-3</c:v>
                </c:pt>
                <c:pt idx="436">
                  <c:v>-1.2579884088921901E-3</c:v>
                </c:pt>
                <c:pt idx="437">
                  <c:v>-1.2611938334133701E-3</c:v>
                </c:pt>
                <c:pt idx="438">
                  <c:v>-1.2641977963832899E-3</c:v>
                </c:pt>
                <c:pt idx="439">
                  <c:v>-1.26748382239233E-3</c:v>
                </c:pt>
                <c:pt idx="440">
                  <c:v>-1.27048876848011E-3</c:v>
                </c:pt>
                <c:pt idx="441">
                  <c:v>-1.2734937992067701E-3</c:v>
                </c:pt>
                <c:pt idx="442">
                  <c:v>-1.27649889936596E-3</c:v>
                </c:pt>
                <c:pt idx="443">
                  <c:v>-1.27997566901087E-3</c:v>
                </c:pt>
                <c:pt idx="444">
                  <c:v>-1.2833809842160301E-3</c:v>
                </c:pt>
                <c:pt idx="445">
                  <c:v>-1.2863875064362199E-3</c:v>
                </c:pt>
                <c:pt idx="446">
                  <c:v>-1.28939405075676E-3</c:v>
                </c:pt>
                <c:pt idx="447">
                  <c:v>-1.2924006346551099E-3</c:v>
                </c:pt>
                <c:pt idx="448">
                  <c:v>-1.2954072668783601E-3</c:v>
                </c:pt>
                <c:pt idx="449">
                  <c:v>-1.2984139556418701E-3</c:v>
                </c:pt>
                <c:pt idx="450">
                  <c:v>-1.30161068343293E-3</c:v>
                </c:pt>
                <c:pt idx="451">
                  <c:v>-1.3046181683954499E-3</c:v>
                </c:pt>
                <c:pt idx="452">
                  <c:v>-1.30762574432518E-3</c:v>
                </c:pt>
                <c:pt idx="453">
                  <c:v>-1.310816247297E-3</c:v>
                </c:pt>
                <c:pt idx="454">
                  <c:v>-1.31382463684725E-3</c:v>
                </c:pt>
                <c:pt idx="455">
                  <c:v>-1.31683310083669E-3</c:v>
                </c:pt>
                <c:pt idx="456">
                  <c:v>-1.3198416403433001E-3</c:v>
                </c:pt>
                <c:pt idx="457">
                  <c:v>-1.3228502582845101E-3</c:v>
                </c:pt>
                <c:pt idx="458">
                  <c:v>-1.3258589573525001E-3</c:v>
                </c:pt>
                <c:pt idx="459">
                  <c:v>-1.32886774161173E-3</c:v>
                </c:pt>
                <c:pt idx="460">
                  <c:v>-1.33187660947048E-3</c:v>
                </c:pt>
                <c:pt idx="461">
                  <c:v>-1.3348855555118601E-3</c:v>
                </c:pt>
                <c:pt idx="462">
                  <c:v>-1.33789457861325E-3</c:v>
                </c:pt>
                <c:pt idx="463">
                  <c:v>-1.3409036867593799E-3</c:v>
                </c:pt>
                <c:pt idx="464">
                  <c:v>-1.34391287342814E-3</c:v>
                </c:pt>
                <c:pt idx="465">
                  <c:v>-1.34724426537973E-3</c:v>
                </c:pt>
                <c:pt idx="466">
                  <c:v>-1.3502543103416399E-3</c:v>
                </c:pt>
                <c:pt idx="467">
                  <c:v>-1.3536860898496199E-3</c:v>
                </c:pt>
                <c:pt idx="468">
                  <c:v>-1.3569121314501999E-3</c:v>
                </c:pt>
                <c:pt idx="469">
                  <c:v>-1.36032278539127E-3</c:v>
                </c:pt>
                <c:pt idx="470">
                  <c:v>-1.36375238138448E-3</c:v>
                </c:pt>
                <c:pt idx="471">
                  <c:v>-1.3667666476880301E-3</c:v>
                </c:pt>
                <c:pt idx="472">
                  <c:v>-1.3697810038156501E-3</c:v>
                </c:pt>
                <c:pt idx="473">
                  <c:v>-1.3727954714157901E-3</c:v>
                </c:pt>
                <c:pt idx="474">
                  <c:v>-1.3758100504352199E-3</c:v>
                </c:pt>
                <c:pt idx="475">
                  <c:v>-1.3788247392414799E-3</c:v>
                </c:pt>
                <c:pt idx="476">
                  <c:v>-1.3818395448824199E-3</c:v>
                </c:pt>
                <c:pt idx="477">
                  <c:v>-1.38485447759628E-3</c:v>
                </c:pt>
                <c:pt idx="478">
                  <c:v>-1.38837974746602E-3</c:v>
                </c:pt>
                <c:pt idx="479">
                  <c:v>-1.3913956393817801E-3</c:v>
                </c:pt>
                <c:pt idx="480">
                  <c:v>-1.39441165087177E-3</c:v>
                </c:pt>
                <c:pt idx="481">
                  <c:v>-1.3974277675725E-3</c:v>
                </c:pt>
                <c:pt idx="482">
                  <c:v>-1.4004439854795299E-3</c:v>
                </c:pt>
                <c:pt idx="483">
                  <c:v>-1.40388429982401E-3</c:v>
                </c:pt>
                <c:pt idx="484">
                  <c:v>-1.40780833308426E-3</c:v>
                </c:pt>
                <c:pt idx="485">
                  <c:v>-1.4108266255727299E-3</c:v>
                </c:pt>
                <c:pt idx="486">
                  <c:v>-1.4138449829201401E-3</c:v>
                </c:pt>
                <c:pt idx="487">
                  <c:v>-1.4168633901125E-3</c:v>
                </c:pt>
                <c:pt idx="488">
                  <c:v>-1.41988182860917E-3</c:v>
                </c:pt>
                <c:pt idx="489">
                  <c:v>-1.4229002820311499E-3</c:v>
                </c:pt>
                <c:pt idx="490">
                  <c:v>-1.4259187522434201E-3</c:v>
                </c:pt>
                <c:pt idx="491">
                  <c:v>-1.42893724085779E-3</c:v>
                </c:pt>
                <c:pt idx="492">
                  <c:v>-1.4319557370194699E-3</c:v>
                </c:pt>
                <c:pt idx="493">
                  <c:v>-1.4353728525979301E-3</c:v>
                </c:pt>
                <c:pt idx="494">
                  <c:v>-1.43867403012934E-3</c:v>
                </c:pt>
                <c:pt idx="495">
                  <c:v>-1.44169393269165E-3</c:v>
                </c:pt>
                <c:pt idx="496">
                  <c:v>-1.4447138193333601E-3</c:v>
                </c:pt>
                <c:pt idx="497">
                  <c:v>-1.4477336996019401E-3</c:v>
                </c:pt>
                <c:pt idx="498">
                  <c:v>-1.4507535853344701E-3</c:v>
                </c:pt>
                <c:pt idx="499">
                  <c:v>-1.45377349404065E-3</c:v>
                </c:pt>
                <c:pt idx="500">
                  <c:v>-1.4574635371167599E-3</c:v>
                </c:pt>
                <c:pt idx="501">
                  <c:v>-1.46048489185549E-3</c:v>
                </c:pt>
                <c:pt idx="502">
                  <c:v>-1.4635063331359399E-3</c:v>
                </c:pt>
                <c:pt idx="503">
                  <c:v>-1.4665278788696899E-3</c:v>
                </c:pt>
                <c:pt idx="504">
                  <c:v>-1.46972207737816E-3</c:v>
                </c:pt>
                <c:pt idx="505">
                  <c:v>-1.4727445206237501E-3</c:v>
                </c:pt>
                <c:pt idx="506">
                  <c:v>-1.47576713349045E-3</c:v>
                </c:pt>
                <c:pt idx="507">
                  <c:v>-1.47878991112817E-3</c:v>
                </c:pt>
                <c:pt idx="508">
                  <c:v>-1.48181283662975E-3</c:v>
                </c:pt>
                <c:pt idx="509">
                  <c:v>-1.4848358990947499E-3</c:v>
                </c:pt>
                <c:pt idx="510">
                  <c:v>-1.4878590874937601E-3</c:v>
                </c:pt>
                <c:pt idx="511">
                  <c:v>-1.49088239617778E-3</c:v>
                </c:pt>
                <c:pt idx="512">
                  <c:v>-1.4939058185707899E-3</c:v>
                </c:pt>
                <c:pt idx="513">
                  <c:v>-1.4969293475086199E-3</c:v>
                </c:pt>
                <c:pt idx="514">
                  <c:v>-1.49995297796344E-3</c:v>
                </c:pt>
                <c:pt idx="515">
                  <c:v>-1.50297671056786E-3</c:v>
                </c:pt>
                <c:pt idx="516">
                  <c:v>-1.5060005503163101E-3</c:v>
                </c:pt>
                <c:pt idx="517">
                  <c:v>-1.5094135533796401E-3</c:v>
                </c:pt>
                <c:pt idx="518">
                  <c:v>-1.5124382584224699E-3</c:v>
                </c:pt>
                <c:pt idx="519">
                  <c:v>-1.5159576570099901E-3</c:v>
                </c:pt>
                <c:pt idx="520">
                  <c:v>-1.51898324006894E-3</c:v>
                </c:pt>
                <c:pt idx="521">
                  <c:v>-1.5220088544110799E-3</c:v>
                </c:pt>
                <c:pt idx="522">
                  <c:v>-1.5250344781347299E-3</c:v>
                </c:pt>
                <c:pt idx="523">
                  <c:v>-1.5280600981974299E-3</c:v>
                </c:pt>
                <c:pt idx="524">
                  <c:v>-1.5310857003508001E-3</c:v>
                </c:pt>
                <c:pt idx="525">
                  <c:v>-1.53411127796385E-3</c:v>
                </c:pt>
                <c:pt idx="526">
                  <c:v>-1.5371368236575401E-3</c:v>
                </c:pt>
                <c:pt idx="527">
                  <c:v>-1.5401623356106899E-3</c:v>
                </c:pt>
                <c:pt idx="528">
                  <c:v>-1.5431878218550199E-3</c:v>
                </c:pt>
                <c:pt idx="529">
                  <c:v>-1.5462132857862599E-3</c:v>
                </c:pt>
                <c:pt idx="530">
                  <c:v>-1.5492387349469901E-3</c:v>
                </c:pt>
                <c:pt idx="531">
                  <c:v>-1.5522641889659701E-3</c:v>
                </c:pt>
                <c:pt idx="532">
                  <c:v>-1.55528966761278E-3</c:v>
                </c:pt>
                <c:pt idx="533">
                  <c:v>-1.5583151836790199E-3</c:v>
                </c:pt>
                <c:pt idx="534">
                  <c:v>-1.5616721905801201E-3</c:v>
                </c:pt>
                <c:pt idx="535">
                  <c:v>-1.56469847356361E-3</c:v>
                </c:pt>
                <c:pt idx="536">
                  <c:v>-1.56772475840158E-3</c:v>
                </c:pt>
                <c:pt idx="537">
                  <c:v>-1.5707510420496201E-3</c:v>
                </c:pt>
                <c:pt idx="538">
                  <c:v>-1.57377731414188E-3</c:v>
                </c:pt>
                <c:pt idx="539">
                  <c:v>-1.57680356924672E-3</c:v>
                </c:pt>
                <c:pt idx="540">
                  <c:v>-1.5798297953688301E-3</c:v>
                </c:pt>
                <c:pt idx="541">
                  <c:v>-1.58285597896164E-3</c:v>
                </c:pt>
                <c:pt idx="542">
                  <c:v>-1.58588211192658E-3</c:v>
                </c:pt>
                <c:pt idx="543">
                  <c:v>-1.58928860370181E-3</c:v>
                </c:pt>
                <c:pt idx="544">
                  <c:v>-1.5923153207814001E-3</c:v>
                </c:pt>
                <c:pt idx="545">
                  <c:v>-1.5953419426731499E-3</c:v>
                </c:pt>
                <c:pt idx="546">
                  <c:v>-1.5983684657642999E-3</c:v>
                </c:pt>
                <c:pt idx="547">
                  <c:v>-1.60139489488576E-3</c:v>
                </c:pt>
                <c:pt idx="548">
                  <c:v>-1.6044212301889499E-3</c:v>
                </c:pt>
                <c:pt idx="549">
                  <c:v>-1.60744746964154E-3</c:v>
                </c:pt>
                <c:pt idx="550">
                  <c:v>-1.6104736233742199E-3</c:v>
                </c:pt>
                <c:pt idx="551">
                  <c:v>-1.61349970331979E-3</c:v>
                </c:pt>
                <c:pt idx="552">
                  <c:v>-1.6165257325534599E-3</c:v>
                </c:pt>
                <c:pt idx="553">
                  <c:v>-1.6195517323432101E-3</c:v>
                </c:pt>
                <c:pt idx="554">
                  <c:v>-1.62257771375819E-3</c:v>
                </c:pt>
                <c:pt idx="555">
                  <c:v>-1.62560368293184E-3</c:v>
                </c:pt>
                <c:pt idx="556">
                  <c:v>-1.62862963602522E-3</c:v>
                </c:pt>
                <c:pt idx="557">
                  <c:v>-1.6316555596399499E-3</c:v>
                </c:pt>
                <c:pt idx="558">
                  <c:v>-1.6346814457367301E-3</c:v>
                </c:pt>
                <c:pt idx="559">
                  <c:v>-1.6377072948487901E-3</c:v>
                </c:pt>
                <c:pt idx="560">
                  <c:v>-1.6407331156193901E-3</c:v>
                </c:pt>
                <c:pt idx="561">
                  <c:v>-1.6437589205579701E-3</c:v>
                </c:pt>
                <c:pt idx="562">
                  <c:v>-1.6467847116545199E-3</c:v>
                </c:pt>
                <c:pt idx="563">
                  <c:v>-1.6503975218484599E-3</c:v>
                </c:pt>
                <c:pt idx="564">
                  <c:v>-1.6534240949107101E-3</c:v>
                </c:pt>
                <c:pt idx="565">
                  <c:v>-1.65645068622435E-3</c:v>
                </c:pt>
                <c:pt idx="566">
                  <c:v>-1.6594772953493701E-3</c:v>
                </c:pt>
                <c:pt idx="567">
                  <c:v>-1.6625039202006399E-3</c:v>
                </c:pt>
                <c:pt idx="568">
                  <c:v>-1.66553056584241E-3</c:v>
                </c:pt>
                <c:pt idx="569">
                  <c:v>-1.66855723768412E-3</c:v>
                </c:pt>
                <c:pt idx="570">
                  <c:v>-1.6715839393706799E-3</c:v>
                </c:pt>
                <c:pt idx="571">
                  <c:v>-1.6746106778617099E-3</c:v>
                </c:pt>
                <c:pt idx="572">
                  <c:v>-1.6776374587910701E-3</c:v>
                </c:pt>
                <c:pt idx="573">
                  <c:v>-1.68066428399371E-3</c:v>
                </c:pt>
                <c:pt idx="574">
                  <c:v>-1.68369115417977E-3</c:v>
                </c:pt>
                <c:pt idx="575">
                  <c:v>-1.6867180489176E-3</c:v>
                </c:pt>
                <c:pt idx="576">
                  <c:v>-1.6897449591232699E-3</c:v>
                </c:pt>
                <c:pt idx="577">
                  <c:v>-1.6930209377758699E-3</c:v>
                </c:pt>
                <c:pt idx="578">
                  <c:v>-1.6963302083769301E-3</c:v>
                </c:pt>
                <c:pt idx="579">
                  <c:v>-1.6997203187137299E-3</c:v>
                </c:pt>
                <c:pt idx="580">
                  <c:v>-1.7027493050863901E-3</c:v>
                </c:pt>
                <c:pt idx="581">
                  <c:v>-1.7057783197252901E-3</c:v>
                </c:pt>
                <c:pt idx="582">
                  <c:v>-1.7088073808992901E-3</c:v>
                </c:pt>
                <c:pt idx="583">
                  <c:v>-1.7122677696638599E-3</c:v>
                </c:pt>
                <c:pt idx="584">
                  <c:v>-1.71529757875443E-3</c:v>
                </c:pt>
                <c:pt idx="585">
                  <c:v>-1.71832751050832E-3</c:v>
                </c:pt>
                <c:pt idx="586">
                  <c:v>-1.7213575657379901E-3</c:v>
                </c:pt>
                <c:pt idx="587">
                  <c:v>-1.7243877308938001E-3</c:v>
                </c:pt>
                <c:pt idx="588">
                  <c:v>-1.7274179945713801E-3</c:v>
                </c:pt>
                <c:pt idx="589">
                  <c:v>-1.73044833748403E-3</c:v>
                </c:pt>
                <c:pt idx="590">
                  <c:v>-1.7334787393310899E-3</c:v>
                </c:pt>
                <c:pt idx="591">
                  <c:v>-1.73650918129408E-3</c:v>
                </c:pt>
                <c:pt idx="592">
                  <c:v>-1.73953964786728E-3</c:v>
                </c:pt>
                <c:pt idx="593">
                  <c:v>-1.7425701369138799E-3</c:v>
                </c:pt>
                <c:pt idx="594">
                  <c:v>-1.7459271511989301E-3</c:v>
                </c:pt>
                <c:pt idx="595">
                  <c:v>-1.7489584232673399E-3</c:v>
                </c:pt>
                <c:pt idx="596">
                  <c:v>-1.7519897028389199E-3</c:v>
                </c:pt>
                <c:pt idx="597">
                  <c:v>-1.75502100119221E-3</c:v>
                </c:pt>
                <c:pt idx="598">
                  <c:v>-1.7580523209069501E-3</c:v>
                </c:pt>
                <c:pt idx="599">
                  <c:v>-1.7610836598331899E-3</c:v>
                </c:pt>
                <c:pt idx="600">
                  <c:v>-1.76411501416123E-3</c:v>
                </c:pt>
                <c:pt idx="601">
                  <c:v>-1.7676429200637999E-3</c:v>
                </c:pt>
                <c:pt idx="602">
                  <c:v>-1.77090883346551E-3</c:v>
                </c:pt>
                <c:pt idx="603">
                  <c:v>-1.77443039050888E-3</c:v>
                </c:pt>
                <c:pt idx="604">
                  <c:v>-1.77746391239653E-3</c:v>
                </c:pt>
                <c:pt idx="605">
                  <c:v>-1.78049743738105E-3</c:v>
                </c:pt>
                <c:pt idx="606">
                  <c:v>-1.78353097380738E-3</c:v>
                </c:pt>
                <c:pt idx="607">
                  <c:v>-1.78690931254979E-3</c:v>
                </c:pt>
                <c:pt idx="608">
                  <c:v>-1.7899435518398E-3</c:v>
                </c:pt>
                <c:pt idx="609">
                  <c:v>-1.7934618303705101E-3</c:v>
                </c:pt>
                <c:pt idx="610">
                  <c:v>-1.79649667692099E-3</c:v>
                </c:pt>
                <c:pt idx="611">
                  <c:v>-1.79953145614864E-3</c:v>
                </c:pt>
                <c:pt idx="612">
                  <c:v>-1.80256615422047E-3</c:v>
                </c:pt>
                <c:pt idx="613">
                  <c:v>-1.80560076041422E-3</c:v>
                </c:pt>
                <c:pt idx="614">
                  <c:v>-1.8086352657733101E-3</c:v>
                </c:pt>
                <c:pt idx="615">
                  <c:v>-1.8116696599727001E-3</c:v>
                </c:pt>
                <c:pt idx="616">
                  <c:v>-1.8147039487570499E-3</c:v>
                </c:pt>
                <c:pt idx="617">
                  <c:v>-1.8177381456278899E-3</c:v>
                </c:pt>
                <c:pt idx="618">
                  <c:v>-1.82077225583145E-3</c:v>
                </c:pt>
                <c:pt idx="619">
                  <c:v>-1.8238062841603099E-3</c:v>
                </c:pt>
                <c:pt idx="620">
                  <c:v>-1.82740337537277E-3</c:v>
                </c:pt>
                <c:pt idx="621">
                  <c:v>-1.83043791594545E-3</c:v>
                </c:pt>
                <c:pt idx="622">
                  <c:v>-1.8334723997538299E-3</c:v>
                </c:pt>
                <c:pt idx="623">
                  <c:v>-1.83650682773246E-3</c:v>
                </c:pt>
                <c:pt idx="624">
                  <c:v>-1.83954119529685E-3</c:v>
                </c:pt>
                <c:pt idx="625">
                  <c:v>-1.84257550164661E-3</c:v>
                </c:pt>
                <c:pt idx="626">
                  <c:v>-1.8458004155042899E-3</c:v>
                </c:pt>
                <c:pt idx="627">
                  <c:v>-1.84883508426774E-3</c:v>
                </c:pt>
                <c:pt idx="628">
                  <c:v>-1.85186967992335E-3</c:v>
                </c:pt>
                <c:pt idx="629">
                  <c:v>-1.8551738980748501E-3</c:v>
                </c:pt>
                <c:pt idx="630">
                  <c:v>-1.85820894458872E-3</c:v>
                </c:pt>
                <c:pt idx="631">
                  <c:v>-1.8612439062572E-3</c:v>
                </c:pt>
                <c:pt idx="632">
                  <c:v>-1.86473684931367E-3</c:v>
                </c:pt>
                <c:pt idx="633">
                  <c:v>-1.86816423795242E-3</c:v>
                </c:pt>
                <c:pt idx="634">
                  <c:v>-1.87120032880759E-3</c:v>
                </c:pt>
                <c:pt idx="635">
                  <c:v>-1.87423637283821E-3</c:v>
                </c:pt>
                <c:pt idx="636">
                  <c:v>-1.87727240289452E-3</c:v>
                </c:pt>
                <c:pt idx="637">
                  <c:v>-1.8803084522815399E-3</c:v>
                </c:pt>
                <c:pt idx="638">
                  <c:v>-1.8833445437689601E-3</c:v>
                </c:pt>
                <c:pt idx="639">
                  <c:v>-1.88638069454477E-3</c:v>
                </c:pt>
                <c:pt idx="640">
                  <c:v>-1.8894169254574801E-3</c:v>
                </c:pt>
                <c:pt idx="641">
                  <c:v>-1.8924532565268101E-3</c:v>
                </c:pt>
                <c:pt idx="642">
                  <c:v>-1.89548970417474E-3</c:v>
                </c:pt>
                <c:pt idx="643">
                  <c:v>-1.8985262771048E-3</c:v>
                </c:pt>
                <c:pt idx="644">
                  <c:v>-1.90156298400157E-3</c:v>
                </c:pt>
                <c:pt idx="645">
                  <c:v>-1.90459981751271E-3</c:v>
                </c:pt>
                <c:pt idx="646">
                  <c:v>-1.9076367741890799E-3</c:v>
                </c:pt>
                <c:pt idx="647">
                  <c:v>-1.9110495125844501E-3</c:v>
                </c:pt>
                <c:pt idx="648">
                  <c:v>-1.91408749176787E-3</c:v>
                </c:pt>
                <c:pt idx="649">
                  <c:v>-1.91712559103295E-3</c:v>
                </c:pt>
                <c:pt idx="650">
                  <c:v>-1.9201638158696101E-3</c:v>
                </c:pt>
                <c:pt idx="651">
                  <c:v>-1.92320217180417E-3</c:v>
                </c:pt>
                <c:pt idx="652">
                  <c:v>-1.9264803665661101E-3</c:v>
                </c:pt>
                <c:pt idx="653">
                  <c:v>-1.9295196980861999E-3</c:v>
                </c:pt>
                <c:pt idx="654">
                  <c:v>-1.93255915200468E-3</c:v>
                </c:pt>
                <c:pt idx="655">
                  <c:v>-1.9359101256545799E-3</c:v>
                </c:pt>
                <c:pt idx="656">
                  <c:v>-1.93895065299822E-3</c:v>
                </c:pt>
                <c:pt idx="657">
                  <c:v>-1.94199128754786E-3</c:v>
                </c:pt>
                <c:pt idx="658">
                  <c:v>-1.9450320205409799E-3</c:v>
                </c:pt>
                <c:pt idx="659">
                  <c:v>-1.94807285093359E-3</c:v>
                </c:pt>
                <c:pt idx="660">
                  <c:v>-1.9512299652812101E-3</c:v>
                </c:pt>
                <c:pt idx="661">
                  <c:v>-1.9542716472417802E-3</c:v>
                </c:pt>
                <c:pt idx="662">
                  <c:v>-1.95731343913263E-3</c:v>
                </c:pt>
                <c:pt idx="663">
                  <c:v>-1.96094557192191E-3</c:v>
                </c:pt>
                <c:pt idx="664">
                  <c:v>-1.9639883006942701E-3</c:v>
                </c:pt>
                <c:pt idx="665">
                  <c:v>-1.9670311192852802E-3</c:v>
                </c:pt>
                <c:pt idx="666">
                  <c:v>-1.9700740051313299E-3</c:v>
                </c:pt>
                <c:pt idx="667">
                  <c:v>-1.9731169334937701E-3</c:v>
                </c:pt>
                <c:pt idx="668">
                  <c:v>-1.97615988199328E-3</c:v>
                </c:pt>
                <c:pt idx="669">
                  <c:v>-1.9792028303919E-3</c:v>
                </c:pt>
                <c:pt idx="670">
                  <c:v>-1.98224576016127E-3</c:v>
                </c:pt>
                <c:pt idx="671">
                  <c:v>-1.98528865956149E-3</c:v>
                </c:pt>
                <c:pt idx="672">
                  <c:v>-1.98833152791439E-3</c:v>
                </c:pt>
                <c:pt idx="673">
                  <c:v>-1.99137437158926E-3</c:v>
                </c:pt>
                <c:pt idx="674">
                  <c:v>-1.9944171980287801E-3</c:v>
                </c:pt>
                <c:pt idx="675">
                  <c:v>-1.9978127415072899E-3</c:v>
                </c:pt>
                <c:pt idx="676">
                  <c:v>-2.0008561358084501E-3</c:v>
                </c:pt>
                <c:pt idx="677">
                  <c:v>-2.0038994911132499E-3</c:v>
                </c:pt>
                <c:pt idx="678">
                  <c:v>-2.00694279583745E-3</c:v>
                </c:pt>
                <c:pt idx="679">
                  <c:v>-2.0106569904141899E-3</c:v>
                </c:pt>
                <c:pt idx="680">
                  <c:v>-2.0137009075092702E-3</c:v>
                </c:pt>
                <c:pt idx="681">
                  <c:v>-2.0167447369867802E-3</c:v>
                </c:pt>
                <c:pt idx="682">
                  <c:v>-2.0197884672499599E-3</c:v>
                </c:pt>
                <c:pt idx="683">
                  <c:v>-2.0228320900896402E-3</c:v>
                </c:pt>
                <c:pt idx="684">
                  <c:v>-2.0258756121478601E-3</c:v>
                </c:pt>
                <c:pt idx="685">
                  <c:v>-2.0289190391171098E-3</c:v>
                </c:pt>
                <c:pt idx="686">
                  <c:v>-2.03196237306136E-3</c:v>
                </c:pt>
                <c:pt idx="687">
                  <c:v>-2.03500562213863E-3</c:v>
                </c:pt>
                <c:pt idx="688">
                  <c:v>-2.0380488033066402E-3</c:v>
                </c:pt>
                <c:pt idx="689">
                  <c:v>-2.0410919311195999E-3</c:v>
                </c:pt>
                <c:pt idx="690">
                  <c:v>-2.0441350307558699E-3</c:v>
                </c:pt>
                <c:pt idx="691">
                  <c:v>-2.0471781323359302E-3</c:v>
                </c:pt>
                <c:pt idx="692">
                  <c:v>-2.0502212777478899E-3</c:v>
                </c:pt>
                <c:pt idx="693">
                  <c:v>-2.0532645130665701E-3</c:v>
                </c:pt>
                <c:pt idx="694">
                  <c:v>-2.0563078699544698E-3</c:v>
                </c:pt>
                <c:pt idx="695">
                  <c:v>-2.059351352695E-3</c:v>
                </c:pt>
                <c:pt idx="696">
                  <c:v>-2.0623949618890302E-3</c:v>
                </c:pt>
                <c:pt idx="697">
                  <c:v>-2.06543869146602E-3</c:v>
                </c:pt>
                <c:pt idx="698">
                  <c:v>-2.0690918229595099E-3</c:v>
                </c:pt>
                <c:pt idx="699">
                  <c:v>-2.0721364516763101E-3</c:v>
                </c:pt>
                <c:pt idx="700">
                  <c:v>-2.0751811751416201E-3</c:v>
                </c:pt>
                <c:pt idx="701">
                  <c:v>-2.0782259657355401E-3</c:v>
                </c:pt>
                <c:pt idx="702">
                  <c:v>-2.0812708009093702E-3</c:v>
                </c:pt>
                <c:pt idx="703">
                  <c:v>-2.0843156709742499E-3</c:v>
                </c:pt>
                <c:pt idx="704">
                  <c:v>-2.0873605739688199E-3</c:v>
                </c:pt>
                <c:pt idx="705">
                  <c:v>-2.0907443836950699E-3</c:v>
                </c:pt>
                <c:pt idx="706">
                  <c:v>-2.0941391908725002E-3</c:v>
                </c:pt>
                <c:pt idx="707">
                  <c:v>-2.09756092614009E-3</c:v>
                </c:pt>
                <c:pt idx="708">
                  <c:v>-2.1010259851468498E-3</c:v>
                </c:pt>
                <c:pt idx="709">
                  <c:v>-2.1040737662598201E-3</c:v>
                </c:pt>
                <c:pt idx="710">
                  <c:v>-2.1071216149800599E-3</c:v>
                </c:pt>
                <c:pt idx="711">
                  <c:v>-2.1101695428598398E-3</c:v>
                </c:pt>
                <c:pt idx="712">
                  <c:v>-2.1132175620960998E-3</c:v>
                </c:pt>
                <c:pt idx="713">
                  <c:v>-2.11626568476258E-3</c:v>
                </c:pt>
                <c:pt idx="714">
                  <c:v>-2.1193139200958201E-3</c:v>
                </c:pt>
                <c:pt idx="715">
                  <c:v>-2.12236226744543E-3</c:v>
                </c:pt>
                <c:pt idx="716">
                  <c:v>-2.12541071814445E-3</c:v>
                </c:pt>
                <c:pt idx="717">
                  <c:v>-2.1284592668304198E-3</c:v>
                </c:pt>
                <c:pt idx="718">
                  <c:v>-2.1315079111779299E-3</c:v>
                </c:pt>
                <c:pt idx="719">
                  <c:v>-2.1351164878206101E-3</c:v>
                </c:pt>
                <c:pt idx="720">
                  <c:v>-2.1381661370991302E-3</c:v>
                </c:pt>
                <c:pt idx="721">
                  <c:v>-2.14121585427956E-3</c:v>
                </c:pt>
                <c:pt idx="722">
                  <c:v>-2.1442656279254601E-3</c:v>
                </c:pt>
                <c:pt idx="723">
                  <c:v>-2.1473154493794298E-3</c:v>
                </c:pt>
                <c:pt idx="724">
                  <c:v>-2.1503653091721401E-3</c:v>
                </c:pt>
                <c:pt idx="725">
                  <c:v>-2.1534151979481601E-3</c:v>
                </c:pt>
                <c:pt idx="726">
                  <c:v>-2.1564651067113002E-3</c:v>
                </c:pt>
                <c:pt idx="727">
                  <c:v>-2.1595150244056302E-3</c:v>
                </c:pt>
                <c:pt idx="728">
                  <c:v>-2.1625649414443102E-3</c:v>
                </c:pt>
                <c:pt idx="729">
                  <c:v>-2.1656148533566399E-3</c:v>
                </c:pt>
                <c:pt idx="730">
                  <c:v>-2.1686647548323102E-3</c:v>
                </c:pt>
                <c:pt idx="731">
                  <c:v>-2.1717146365289801E-3</c:v>
                </c:pt>
                <c:pt idx="732">
                  <c:v>-2.1747644840926202E-3</c:v>
                </c:pt>
                <c:pt idx="733">
                  <c:v>-2.17781427580022E-3</c:v>
                </c:pt>
                <c:pt idx="734">
                  <c:v>-2.1808639936597598E-3</c:v>
                </c:pt>
                <c:pt idx="735">
                  <c:v>-2.1839136242906201E-3</c:v>
                </c:pt>
                <c:pt idx="736">
                  <c:v>-2.1869631617551901E-3</c:v>
                </c:pt>
                <c:pt idx="737">
                  <c:v>-2.1900125967898899E-3</c:v>
                </c:pt>
                <c:pt idx="738">
                  <c:v>-2.1937142818188701E-3</c:v>
                </c:pt>
                <c:pt idx="739">
                  <c:v>-2.1967643128180002E-3</c:v>
                </c:pt>
                <c:pt idx="740">
                  <c:v>-2.1998142380069302E-3</c:v>
                </c:pt>
                <c:pt idx="741">
                  <c:v>-2.20286407220293E-3</c:v>
                </c:pt>
                <c:pt idx="742">
                  <c:v>-2.2059138330809201E-3</c:v>
                </c:pt>
                <c:pt idx="743">
                  <c:v>-2.20896354562845E-3</c:v>
                </c:pt>
                <c:pt idx="744">
                  <c:v>-2.2125892431622998E-3</c:v>
                </c:pt>
                <c:pt idx="745">
                  <c:v>-2.2156397820550801E-3</c:v>
                </c:pt>
                <c:pt idx="746">
                  <c:v>-2.2186903511042799E-3</c:v>
                </c:pt>
                <c:pt idx="747">
                  <c:v>-2.2217409560676298E-3</c:v>
                </c:pt>
                <c:pt idx="748">
                  <c:v>-2.2247916015251902E-3</c:v>
                </c:pt>
                <c:pt idx="749">
                  <c:v>-2.2278422995869402E-3</c:v>
                </c:pt>
                <c:pt idx="750">
                  <c:v>-2.23089306046554E-3</c:v>
                </c:pt>
                <c:pt idx="751">
                  <c:v>-2.23394388062719E-3</c:v>
                </c:pt>
                <c:pt idx="752">
                  <c:v>-2.2369947519493799E-3</c:v>
                </c:pt>
                <c:pt idx="753">
                  <c:v>-2.2400456643656601E-3</c:v>
                </c:pt>
                <c:pt idx="754">
                  <c:v>-2.24309660810224E-3</c:v>
                </c:pt>
                <c:pt idx="755">
                  <c:v>-2.246147578422E-3</c:v>
                </c:pt>
                <c:pt idx="756">
                  <c:v>-2.2491985680769501E-3</c:v>
                </c:pt>
                <c:pt idx="757">
                  <c:v>-2.2522495688481301E-3</c:v>
                </c:pt>
                <c:pt idx="758">
                  <c:v>-2.25530058741152E-3</c:v>
                </c:pt>
                <c:pt idx="759">
                  <c:v>-2.2583516356499498E-3</c:v>
                </c:pt>
                <c:pt idx="760">
                  <c:v>-2.2614027251930502E-3</c:v>
                </c:pt>
                <c:pt idx="761">
                  <c:v>-2.2644538700936699E-3</c:v>
                </c:pt>
                <c:pt idx="762">
                  <c:v>-2.2675050896088299E-3</c:v>
                </c:pt>
                <c:pt idx="763">
                  <c:v>-2.2705564082709699E-3</c:v>
                </c:pt>
                <c:pt idx="764">
                  <c:v>-2.2736078457558499E-3</c:v>
                </c:pt>
                <c:pt idx="765">
                  <c:v>-2.27665940849904E-3</c:v>
                </c:pt>
                <c:pt idx="766">
                  <c:v>-2.2797110999392498E-3</c:v>
                </c:pt>
                <c:pt idx="767">
                  <c:v>-2.28276292441434E-3</c:v>
                </c:pt>
                <c:pt idx="768">
                  <c:v>-2.2858148804333401E-3</c:v>
                </c:pt>
                <c:pt idx="769">
                  <c:v>-2.28886696269283E-3</c:v>
                </c:pt>
                <c:pt idx="770">
                  <c:v>-2.2919191576774699E-3</c:v>
                </c:pt>
                <c:pt idx="771">
                  <c:v>-2.29497145456878E-3</c:v>
                </c:pt>
                <c:pt idx="772">
                  <c:v>-2.2980238538692801E-3</c:v>
                </c:pt>
                <c:pt idx="773">
                  <c:v>-2.30107636061538E-3</c:v>
                </c:pt>
                <c:pt idx="774">
                  <c:v>-2.30412897959296E-3</c:v>
                </c:pt>
                <c:pt idx="775">
                  <c:v>-2.3071817137301298E-3</c:v>
                </c:pt>
                <c:pt idx="776">
                  <c:v>-2.3102345629809999E-3</c:v>
                </c:pt>
                <c:pt idx="777">
                  <c:v>-2.3132875266642502E-3</c:v>
                </c:pt>
                <c:pt idx="778">
                  <c:v>-2.31634060460751E-3</c:v>
                </c:pt>
                <c:pt idx="779">
                  <c:v>-2.31939379558435E-3</c:v>
                </c:pt>
                <c:pt idx="780">
                  <c:v>-2.3224470945747799E-3</c:v>
                </c:pt>
                <c:pt idx="781">
                  <c:v>-2.3255004951491499E-3</c:v>
                </c:pt>
                <c:pt idx="782">
                  <c:v>-2.3285539910533502E-3</c:v>
                </c:pt>
                <c:pt idx="783">
                  <c:v>-2.3316075749491199E-3</c:v>
                </c:pt>
                <c:pt idx="784">
                  <c:v>-2.334661239084E-3</c:v>
                </c:pt>
                <c:pt idx="785">
                  <c:v>-2.3377149757750001E-3</c:v>
                </c:pt>
                <c:pt idx="786">
                  <c:v>-2.3407687778685699E-3</c:v>
                </c:pt>
                <c:pt idx="787">
                  <c:v>-2.3438226385146298E-3</c:v>
                </c:pt>
                <c:pt idx="788">
                  <c:v>-2.3473220460278601E-3</c:v>
                </c:pt>
                <c:pt idx="789">
                  <c:v>-2.3503767119252999E-3</c:v>
                </c:pt>
                <c:pt idx="790">
                  <c:v>-2.3534314294515E-3</c:v>
                </c:pt>
                <c:pt idx="791">
                  <c:v>-2.3564862006639101E-3</c:v>
                </c:pt>
                <c:pt idx="792">
                  <c:v>-2.35954102607411E-3</c:v>
                </c:pt>
                <c:pt idx="793">
                  <c:v>-2.3625959031386302E-3</c:v>
                </c:pt>
                <c:pt idx="794">
                  <c:v>-2.36565082633755E-3</c:v>
                </c:pt>
                <c:pt idx="795">
                  <c:v>-2.3687057880926701E-3</c:v>
                </c:pt>
                <c:pt idx="796">
                  <c:v>-2.3723327537489799E-3</c:v>
                </c:pt>
                <c:pt idx="797">
                  <c:v>-2.37538852984819E-3</c:v>
                </c:pt>
                <c:pt idx="798">
                  <c:v>-2.3784443036298699E-3</c:v>
                </c:pt>
                <c:pt idx="799">
                  <c:v>-2.3815000651990301E-3</c:v>
                </c:pt>
                <c:pt idx="800">
                  <c:v>-2.38455579810589E-3</c:v>
                </c:pt>
                <c:pt idx="801">
                  <c:v>-2.3876114856772402E-3</c:v>
                </c:pt>
                <c:pt idx="802">
                  <c:v>-2.3906671157580299E-3</c:v>
                </c:pt>
                <c:pt idx="803">
                  <c:v>-2.3943614111765999E-3</c:v>
                </c:pt>
                <c:pt idx="804">
                  <c:v>-2.3974175871909502E-3</c:v>
                </c:pt>
                <c:pt idx="805">
                  <c:v>-2.4004736854981198E-3</c:v>
                </c:pt>
                <c:pt idx="806">
                  <c:v>-2.4035296992748201E-3</c:v>
                </c:pt>
                <c:pt idx="807">
                  <c:v>-2.4065856318396099E-3</c:v>
                </c:pt>
                <c:pt idx="808">
                  <c:v>-2.4096414919995298E-3</c:v>
                </c:pt>
                <c:pt idx="809">
                  <c:v>-2.4126972793839601E-3</c:v>
                </c:pt>
                <c:pt idx="810">
                  <c:v>-2.4157529845143699E-3</c:v>
                </c:pt>
                <c:pt idx="811">
                  <c:v>-2.4188086139664898E-3</c:v>
                </c:pt>
                <c:pt idx="812">
                  <c:v>-2.421864182384E-3</c:v>
                </c:pt>
                <c:pt idx="813">
                  <c:v>-2.4255237774478602E-3</c:v>
                </c:pt>
                <c:pt idx="814">
                  <c:v>-2.4285799311285E-3</c:v>
                </c:pt>
                <c:pt idx="815">
                  <c:v>-2.4321673922455401E-3</c:v>
                </c:pt>
                <c:pt idx="816">
                  <c:v>-2.4356299653364999E-3</c:v>
                </c:pt>
                <c:pt idx="817">
                  <c:v>-2.4386873972763001E-3</c:v>
                </c:pt>
                <c:pt idx="818">
                  <c:v>-2.44174483880905E-3</c:v>
                </c:pt>
                <c:pt idx="819">
                  <c:v>-2.44480229560294E-3</c:v>
                </c:pt>
                <c:pt idx="820">
                  <c:v>-2.4478597660783099E-3</c:v>
                </c:pt>
                <c:pt idx="821">
                  <c:v>-2.4509172510743301E-3</c:v>
                </c:pt>
                <c:pt idx="822">
                  <c:v>-2.4539747359960699E-3</c:v>
                </c:pt>
                <c:pt idx="823">
                  <c:v>-2.45703219558056E-3</c:v>
                </c:pt>
                <c:pt idx="824">
                  <c:v>-2.4600896145735998E-3</c:v>
                </c:pt>
                <c:pt idx="825">
                  <c:v>-2.4631469830288201E-3</c:v>
                </c:pt>
                <c:pt idx="826">
                  <c:v>-2.4662042947362298E-3</c:v>
                </c:pt>
                <c:pt idx="827">
                  <c:v>-2.4692615453649298E-3</c:v>
                </c:pt>
                <c:pt idx="828">
                  <c:v>-2.4723187324068698E-3</c:v>
                </c:pt>
                <c:pt idx="829">
                  <c:v>-2.47537585450737E-3</c:v>
                </c:pt>
                <c:pt idx="830">
                  <c:v>-2.4784329103015798E-3</c:v>
                </c:pt>
                <c:pt idx="831">
                  <c:v>-2.4814898940807798E-3</c:v>
                </c:pt>
                <c:pt idx="832">
                  <c:v>-2.4845467982642102E-3</c:v>
                </c:pt>
                <c:pt idx="833">
                  <c:v>-2.4876036198890599E-3</c:v>
                </c:pt>
                <c:pt idx="834">
                  <c:v>-2.4906603610363501E-3</c:v>
                </c:pt>
                <c:pt idx="835">
                  <c:v>-2.49371702175004E-3</c:v>
                </c:pt>
                <c:pt idx="836">
                  <c:v>-2.4967735998075199E-3</c:v>
                </c:pt>
                <c:pt idx="837">
                  <c:v>-2.4998300850609702E-3</c:v>
                </c:pt>
                <c:pt idx="838">
                  <c:v>-2.5028864737509202E-3</c:v>
                </c:pt>
                <c:pt idx="839">
                  <c:v>-2.5059427716774699E-3</c:v>
                </c:pt>
                <c:pt idx="840">
                  <c:v>-2.5089989891339602E-3</c:v>
                </c:pt>
                <c:pt idx="841">
                  <c:v>-2.5120551317065398E-3</c:v>
                </c:pt>
                <c:pt idx="842">
                  <c:v>-2.5151112054913501E-3</c:v>
                </c:pt>
                <c:pt idx="843">
                  <c:v>-2.5181672208146899E-3</c:v>
                </c:pt>
                <c:pt idx="844">
                  <c:v>-2.5212231869058098E-3</c:v>
                </c:pt>
                <c:pt idx="845">
                  <c:v>-2.5242791086835699E-3</c:v>
                </c:pt>
                <c:pt idx="846">
                  <c:v>-2.5277246534602402E-3</c:v>
                </c:pt>
                <c:pt idx="847">
                  <c:v>-2.5312903085016698E-3</c:v>
                </c:pt>
                <c:pt idx="848">
                  <c:v>-2.5343474699912201E-3</c:v>
                </c:pt>
                <c:pt idx="849">
                  <c:v>-2.5374046210507898E-3</c:v>
                </c:pt>
                <c:pt idx="850">
                  <c:v>-2.54046176720723E-3</c:v>
                </c:pt>
                <c:pt idx="851">
                  <c:v>-2.5439404066330499E-3</c:v>
                </c:pt>
                <c:pt idx="852">
                  <c:v>-2.54699819486343E-3</c:v>
                </c:pt>
                <c:pt idx="853">
                  <c:v>-2.5500559715019001E-3</c:v>
                </c:pt>
                <c:pt idx="854">
                  <c:v>-2.5531137556858699E-3</c:v>
                </c:pt>
                <c:pt idx="855">
                  <c:v>-2.5561715481922198E-3</c:v>
                </c:pt>
                <c:pt idx="856">
                  <c:v>-2.55922934738697E-3</c:v>
                </c:pt>
                <c:pt idx="857">
                  <c:v>-2.5622871521898002E-3</c:v>
                </c:pt>
                <c:pt idx="858">
                  <c:v>-2.5653449634193198E-3</c:v>
                </c:pt>
                <c:pt idx="859">
                  <c:v>-2.56840278376789E-3</c:v>
                </c:pt>
                <c:pt idx="860">
                  <c:v>-2.5714606161843698E-3</c:v>
                </c:pt>
                <c:pt idx="861">
                  <c:v>-2.5745184522167801E-3</c:v>
                </c:pt>
                <c:pt idx="862">
                  <c:v>-2.5775762857948598E-3</c:v>
                </c:pt>
                <c:pt idx="863">
                  <c:v>-2.5806341173113798E-3</c:v>
                </c:pt>
                <c:pt idx="864">
                  <c:v>-2.5836919471053598E-3</c:v>
                </c:pt>
                <c:pt idx="865">
                  <c:v>-2.5867497764704402E-3</c:v>
                </c:pt>
                <c:pt idx="866">
                  <c:v>-2.58980761063433E-3</c:v>
                </c:pt>
                <c:pt idx="867">
                  <c:v>-2.5928654604263999E-3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AB-4B32-B2B2-925E92A8ECE4}"/>
            </c:ext>
          </c:extLst>
        </c:ser>
        <c:ser>
          <c:idx val="3"/>
          <c:order val="4"/>
          <c:tx>
            <c:strRef>
              <c:f>AVGy!$J$1:$J$2</c:f>
              <c:strCache>
                <c:ptCount val="2"/>
                <c:pt idx="0">
                  <c:v>-2.3 deg</c:v>
                </c:pt>
                <c:pt idx="1">
                  <c:v>Avg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AVGy!$J$3:$J$870</c:f>
              <c:numCache>
                <c:formatCode>0.00E+00</c:formatCode>
                <c:ptCount val="868"/>
                <c:pt idx="0">
                  <c:v>-5.2336691081079896E-6</c:v>
                </c:pt>
                <c:pt idx="1">
                  <c:v>-5.9855822616844101E-6</c:v>
                </c:pt>
                <c:pt idx="2">
                  <c:v>-7.0939547737691698E-6</c:v>
                </c:pt>
                <c:pt idx="3">
                  <c:v>-6.9750522010860002E-6</c:v>
                </c:pt>
                <c:pt idx="4">
                  <c:v>-8.5392024255191593E-6</c:v>
                </c:pt>
                <c:pt idx="5">
                  <c:v>-9.1351364212855194E-6</c:v>
                </c:pt>
                <c:pt idx="6">
                  <c:v>-9.8187367094684793E-6</c:v>
                </c:pt>
                <c:pt idx="7">
                  <c:v>-9.9046140855998604E-6</c:v>
                </c:pt>
                <c:pt idx="8">
                  <c:v>-1.06226357396683E-5</c:v>
                </c:pt>
                <c:pt idx="9">
                  <c:v>-1.1772580739921801E-5</c:v>
                </c:pt>
                <c:pt idx="10">
                  <c:v>-1.24720506578883E-5</c:v>
                </c:pt>
                <c:pt idx="11">
                  <c:v>-1.3374944374592499E-5</c:v>
                </c:pt>
                <c:pt idx="12">
                  <c:v>-1.3811303340359499E-5</c:v>
                </c:pt>
                <c:pt idx="13">
                  <c:v>-1.43120405288835E-5</c:v>
                </c:pt>
                <c:pt idx="14">
                  <c:v>-1.55747691077759E-5</c:v>
                </c:pt>
                <c:pt idx="15">
                  <c:v>-1.6273907307595599E-5</c:v>
                </c:pt>
                <c:pt idx="16">
                  <c:v>-1.7491286432705902E-5</c:v>
                </c:pt>
                <c:pt idx="17">
                  <c:v>-1.8181244836866599E-5</c:v>
                </c:pt>
                <c:pt idx="18">
                  <c:v>-1.8671871466167199E-5</c:v>
                </c:pt>
                <c:pt idx="19">
                  <c:v>-1.96831450297333E-5</c:v>
                </c:pt>
                <c:pt idx="20">
                  <c:v>-2.0680233334278499E-5</c:v>
                </c:pt>
                <c:pt idx="21">
                  <c:v>-2.0657448428937201E-5</c:v>
                </c:pt>
                <c:pt idx="22">
                  <c:v>-2.1389835327492E-5</c:v>
                </c:pt>
                <c:pt idx="23">
                  <c:v>-2.1690599646664399E-5</c:v>
                </c:pt>
                <c:pt idx="24">
                  <c:v>-2.2950157996533E-5</c:v>
                </c:pt>
                <c:pt idx="25">
                  <c:v>-2.4065374881757399E-5</c:v>
                </c:pt>
                <c:pt idx="26">
                  <c:v>-2.5408072036707499E-5</c:v>
                </c:pt>
                <c:pt idx="27">
                  <c:v>-2.6351537224974402E-5</c:v>
                </c:pt>
                <c:pt idx="28">
                  <c:v>-2.75630356634174E-5</c:v>
                </c:pt>
                <c:pt idx="29">
                  <c:v>-2.9068713397721001E-5</c:v>
                </c:pt>
                <c:pt idx="30">
                  <c:v>-3.0618607637251602E-5</c:v>
                </c:pt>
                <c:pt idx="31">
                  <c:v>-3.2717746667466502E-5</c:v>
                </c:pt>
                <c:pt idx="32">
                  <c:v>-3.5032056869989599E-5</c:v>
                </c:pt>
                <c:pt idx="33">
                  <c:v>-3.6828895821728402E-5</c:v>
                </c:pt>
                <c:pt idx="34">
                  <c:v>-3.8870764317336003E-5</c:v>
                </c:pt>
                <c:pt idx="35">
                  <c:v>-4.1038978396913802E-5</c:v>
                </c:pt>
                <c:pt idx="36">
                  <c:v>-4.3588047958339303E-5</c:v>
                </c:pt>
                <c:pt idx="37">
                  <c:v>-4.59968803284673E-5</c:v>
                </c:pt>
                <c:pt idx="38">
                  <c:v>-4.8749013352924103E-5</c:v>
                </c:pt>
                <c:pt idx="39">
                  <c:v>-5.1653442922983001E-5</c:v>
                </c:pt>
                <c:pt idx="40">
                  <c:v>-5.44362192136868E-5</c:v>
                </c:pt>
                <c:pt idx="41">
                  <c:v>-5.7192006364200898E-5</c:v>
                </c:pt>
                <c:pt idx="42">
                  <c:v>-6.0398706716267897E-5</c:v>
                </c:pt>
                <c:pt idx="43">
                  <c:v>-6.3774050693438003E-5</c:v>
                </c:pt>
                <c:pt idx="44">
                  <c:v>-6.7573860671112204E-5</c:v>
                </c:pt>
                <c:pt idx="45">
                  <c:v>-7.1000923820490895E-5</c:v>
                </c:pt>
                <c:pt idx="46">
                  <c:v>-7.41975362729031E-5</c:v>
                </c:pt>
                <c:pt idx="47">
                  <c:v>-7.7741456918981302E-5</c:v>
                </c:pt>
                <c:pt idx="48">
                  <c:v>-8.1558430540286603E-5</c:v>
                </c:pt>
                <c:pt idx="49">
                  <c:v>-8.5346419379121104E-5</c:v>
                </c:pt>
                <c:pt idx="50">
                  <c:v>-8.9314166315322902E-5</c:v>
                </c:pt>
                <c:pt idx="51">
                  <c:v>-9.3456276781649203E-5</c:v>
                </c:pt>
                <c:pt idx="52">
                  <c:v>-9.7321762532939798E-5</c:v>
                </c:pt>
                <c:pt idx="53">
                  <c:v>-1.01793589820342E-4</c:v>
                </c:pt>
                <c:pt idx="54">
                  <c:v>-1.06255445345234E-4</c:v>
                </c:pt>
                <c:pt idx="55">
                  <c:v>-1.10529936079483E-4</c:v>
                </c:pt>
                <c:pt idx="56">
                  <c:v>-1.14759257698719E-4</c:v>
                </c:pt>
                <c:pt idx="57">
                  <c:v>-1.19691726916605E-4</c:v>
                </c:pt>
                <c:pt idx="58">
                  <c:v>-1.24543114849899E-4</c:v>
                </c:pt>
                <c:pt idx="59">
                  <c:v>-1.2985188542301499E-4</c:v>
                </c:pt>
                <c:pt idx="60">
                  <c:v>-1.34913178276173E-4</c:v>
                </c:pt>
                <c:pt idx="61">
                  <c:v>-1.40030222433244E-4</c:v>
                </c:pt>
                <c:pt idx="62">
                  <c:v>-1.45670496339539E-4</c:v>
                </c:pt>
                <c:pt idx="63">
                  <c:v>-1.5100490057215699E-4</c:v>
                </c:pt>
                <c:pt idx="64">
                  <c:v>-1.5604702257586799E-4</c:v>
                </c:pt>
                <c:pt idx="65">
                  <c:v>-1.6098618208037601E-4</c:v>
                </c:pt>
                <c:pt idx="66">
                  <c:v>-1.6590530707855799E-4</c:v>
                </c:pt>
                <c:pt idx="67">
                  <c:v>-1.7065363929127399E-4</c:v>
                </c:pt>
                <c:pt idx="68">
                  <c:v>-1.7556392846063601E-4</c:v>
                </c:pt>
                <c:pt idx="69">
                  <c:v>-1.80403682569065E-4</c:v>
                </c:pt>
                <c:pt idx="70">
                  <c:v>-1.8519115548964999E-4</c:v>
                </c:pt>
                <c:pt idx="71">
                  <c:v>-1.90013668324918E-4</c:v>
                </c:pt>
                <c:pt idx="72">
                  <c:v>-1.95024096672276E-4</c:v>
                </c:pt>
                <c:pt idx="73">
                  <c:v>-1.9994610144625499E-4</c:v>
                </c:pt>
                <c:pt idx="74">
                  <c:v>-2.04551866493068E-4</c:v>
                </c:pt>
                <c:pt idx="75">
                  <c:v>-2.09381554165409E-4</c:v>
                </c:pt>
                <c:pt idx="76">
                  <c:v>-2.14261252414196E-4</c:v>
                </c:pt>
                <c:pt idx="77">
                  <c:v>-2.1881251234912201E-4</c:v>
                </c:pt>
                <c:pt idx="78">
                  <c:v>-2.23188256097093E-4</c:v>
                </c:pt>
                <c:pt idx="79">
                  <c:v>-2.2712764418331301E-4</c:v>
                </c:pt>
                <c:pt idx="80">
                  <c:v>-2.3114680307447701E-4</c:v>
                </c:pt>
                <c:pt idx="81">
                  <c:v>-2.35995907898613E-4</c:v>
                </c:pt>
                <c:pt idx="82">
                  <c:v>-2.3979920825337601E-4</c:v>
                </c:pt>
                <c:pt idx="83">
                  <c:v>-2.44076166162926E-4</c:v>
                </c:pt>
                <c:pt idx="84">
                  <c:v>-2.4798510911880703E-4</c:v>
                </c:pt>
                <c:pt idx="85">
                  <c:v>-2.5165851235667898E-4</c:v>
                </c:pt>
                <c:pt idx="86">
                  <c:v>-2.5513907917309401E-4</c:v>
                </c:pt>
                <c:pt idx="87">
                  <c:v>-2.5855998686544901E-4</c:v>
                </c:pt>
                <c:pt idx="88">
                  <c:v>-2.6180946535748399E-4</c:v>
                </c:pt>
                <c:pt idx="89">
                  <c:v>-2.6523582997916E-4</c:v>
                </c:pt>
                <c:pt idx="90">
                  <c:v>-2.6847990694485999E-4</c:v>
                </c:pt>
                <c:pt idx="91">
                  <c:v>-2.7165726813200598E-4</c:v>
                </c:pt>
                <c:pt idx="92">
                  <c:v>-2.7454009377493501E-4</c:v>
                </c:pt>
                <c:pt idx="93">
                  <c:v>-2.7808782963037497E-4</c:v>
                </c:pt>
                <c:pt idx="94">
                  <c:v>-2.8159698985426502E-4</c:v>
                </c:pt>
                <c:pt idx="95">
                  <c:v>-2.8453008959640599E-4</c:v>
                </c:pt>
                <c:pt idx="96">
                  <c:v>-2.8784947143676101E-4</c:v>
                </c:pt>
                <c:pt idx="97">
                  <c:v>-2.9057925368210902E-4</c:v>
                </c:pt>
                <c:pt idx="98">
                  <c:v>-2.9340747888961398E-4</c:v>
                </c:pt>
                <c:pt idx="99">
                  <c:v>-2.9590287823287901E-4</c:v>
                </c:pt>
                <c:pt idx="100">
                  <c:v>-2.9864703623560097E-4</c:v>
                </c:pt>
                <c:pt idx="101">
                  <c:v>-3.0133964455859402E-4</c:v>
                </c:pt>
                <c:pt idx="102">
                  <c:v>-3.0406312697965003E-4</c:v>
                </c:pt>
                <c:pt idx="103">
                  <c:v>-3.0657279581898403E-4</c:v>
                </c:pt>
                <c:pt idx="104">
                  <c:v>-3.09062900253976E-4</c:v>
                </c:pt>
                <c:pt idx="105">
                  <c:v>-3.11748368511585E-4</c:v>
                </c:pt>
                <c:pt idx="106">
                  <c:v>-3.1433656030971201E-4</c:v>
                </c:pt>
                <c:pt idx="107">
                  <c:v>-3.1722423252808599E-4</c:v>
                </c:pt>
                <c:pt idx="108">
                  <c:v>-3.1963562139520501E-4</c:v>
                </c:pt>
                <c:pt idx="109">
                  <c:v>-3.2213983391153801E-4</c:v>
                </c:pt>
                <c:pt idx="110">
                  <c:v>-3.2440448154141002E-4</c:v>
                </c:pt>
                <c:pt idx="111">
                  <c:v>-3.2708813944685701E-4</c:v>
                </c:pt>
                <c:pt idx="112">
                  <c:v>-3.29737033667219E-4</c:v>
                </c:pt>
                <c:pt idx="113">
                  <c:v>-3.3222516853683901E-4</c:v>
                </c:pt>
                <c:pt idx="114">
                  <c:v>-3.3502819040531903E-4</c:v>
                </c:pt>
                <c:pt idx="115">
                  <c:v>-3.3760218122031501E-4</c:v>
                </c:pt>
                <c:pt idx="116">
                  <c:v>-3.3983548819778399E-4</c:v>
                </c:pt>
                <c:pt idx="117">
                  <c:v>-3.4204293075455001E-4</c:v>
                </c:pt>
                <c:pt idx="118">
                  <c:v>-3.44236439042457E-4</c:v>
                </c:pt>
                <c:pt idx="119">
                  <c:v>-3.47159896271421E-4</c:v>
                </c:pt>
                <c:pt idx="120">
                  <c:v>-3.4935890986913899E-4</c:v>
                </c:pt>
                <c:pt idx="121">
                  <c:v>-3.5173220444405001E-4</c:v>
                </c:pt>
                <c:pt idx="122">
                  <c:v>-3.5422285798855998E-4</c:v>
                </c:pt>
                <c:pt idx="123">
                  <c:v>-3.5646168632338899E-4</c:v>
                </c:pt>
                <c:pt idx="124">
                  <c:v>-3.58711530400211E-4</c:v>
                </c:pt>
                <c:pt idx="125">
                  <c:v>-3.6117560980397802E-4</c:v>
                </c:pt>
                <c:pt idx="126">
                  <c:v>-3.6358624550211202E-4</c:v>
                </c:pt>
                <c:pt idx="127">
                  <c:v>-3.6580369294604998E-4</c:v>
                </c:pt>
                <c:pt idx="128">
                  <c:v>-3.6793995900086197E-4</c:v>
                </c:pt>
                <c:pt idx="129">
                  <c:v>-3.70024366777512E-4</c:v>
                </c:pt>
                <c:pt idx="130">
                  <c:v>-3.7245268181192702E-4</c:v>
                </c:pt>
                <c:pt idx="131">
                  <c:v>-3.7472532051127698E-4</c:v>
                </c:pt>
                <c:pt idx="132">
                  <c:v>-3.7732356897060299E-4</c:v>
                </c:pt>
                <c:pt idx="133">
                  <c:v>-3.7947486003151799E-4</c:v>
                </c:pt>
                <c:pt idx="134">
                  <c:v>-3.8172124087262302E-4</c:v>
                </c:pt>
                <c:pt idx="135">
                  <c:v>-3.8374018815087897E-4</c:v>
                </c:pt>
                <c:pt idx="136">
                  <c:v>-3.8607177436677202E-4</c:v>
                </c:pt>
                <c:pt idx="137">
                  <c:v>-3.88213837287776E-4</c:v>
                </c:pt>
                <c:pt idx="138">
                  <c:v>-3.9033706801720302E-4</c:v>
                </c:pt>
                <c:pt idx="139">
                  <c:v>-3.9272198886252898E-4</c:v>
                </c:pt>
                <c:pt idx="140">
                  <c:v>-3.9485589860217498E-4</c:v>
                </c:pt>
                <c:pt idx="141">
                  <c:v>-3.9755768887359401E-4</c:v>
                </c:pt>
                <c:pt idx="142">
                  <c:v>-4.0042072517109599E-4</c:v>
                </c:pt>
                <c:pt idx="143">
                  <c:v>-4.0290105735646501E-4</c:v>
                </c:pt>
                <c:pt idx="144">
                  <c:v>-4.0502746224586802E-4</c:v>
                </c:pt>
                <c:pt idx="145">
                  <c:v>-4.0708940512283298E-4</c:v>
                </c:pt>
                <c:pt idx="146">
                  <c:v>-4.0952011891989002E-4</c:v>
                </c:pt>
                <c:pt idx="147">
                  <c:v>-4.12020763176715E-4</c:v>
                </c:pt>
                <c:pt idx="148">
                  <c:v>-4.1405945322144203E-4</c:v>
                </c:pt>
                <c:pt idx="149">
                  <c:v>-4.1617737120679002E-4</c:v>
                </c:pt>
                <c:pt idx="150">
                  <c:v>-4.1828339484341402E-4</c:v>
                </c:pt>
                <c:pt idx="151">
                  <c:v>-4.2067662209350999E-4</c:v>
                </c:pt>
                <c:pt idx="152">
                  <c:v>-4.22928049600221E-4</c:v>
                </c:pt>
                <c:pt idx="153">
                  <c:v>-4.2559441965052099E-4</c:v>
                </c:pt>
                <c:pt idx="154">
                  <c:v>-4.2783040061122499E-4</c:v>
                </c:pt>
                <c:pt idx="155">
                  <c:v>-4.3007318089327502E-4</c:v>
                </c:pt>
                <c:pt idx="156">
                  <c:v>-4.3226582892502398E-4</c:v>
                </c:pt>
                <c:pt idx="157">
                  <c:v>-4.3457141557206301E-4</c:v>
                </c:pt>
                <c:pt idx="158">
                  <c:v>-4.3667984113528202E-4</c:v>
                </c:pt>
                <c:pt idx="159">
                  <c:v>-4.3871663425202901E-4</c:v>
                </c:pt>
                <c:pt idx="160">
                  <c:v>-4.40898211525331E-4</c:v>
                </c:pt>
                <c:pt idx="161">
                  <c:v>-4.4339508306186302E-4</c:v>
                </c:pt>
                <c:pt idx="162">
                  <c:v>-4.4592536827547301E-4</c:v>
                </c:pt>
                <c:pt idx="163">
                  <c:v>-4.4815646245443402E-4</c:v>
                </c:pt>
                <c:pt idx="164">
                  <c:v>-4.50262210386475E-4</c:v>
                </c:pt>
                <c:pt idx="165">
                  <c:v>-4.52576918229235E-4</c:v>
                </c:pt>
                <c:pt idx="166">
                  <c:v>-4.54772834290346E-4</c:v>
                </c:pt>
                <c:pt idx="167">
                  <c:v>-4.5687684678312598E-4</c:v>
                </c:pt>
                <c:pt idx="168">
                  <c:v>-4.5926509048639397E-4</c:v>
                </c:pt>
                <c:pt idx="169">
                  <c:v>-4.6136788109141702E-4</c:v>
                </c:pt>
                <c:pt idx="170">
                  <c:v>-4.6346996568710601E-4</c:v>
                </c:pt>
                <c:pt idx="171">
                  <c:v>-4.6586340037050298E-4</c:v>
                </c:pt>
                <c:pt idx="172">
                  <c:v>-4.6798235071132498E-4</c:v>
                </c:pt>
                <c:pt idx="173">
                  <c:v>-4.70387116158667E-4</c:v>
                </c:pt>
                <c:pt idx="174">
                  <c:v>-4.72489948395031E-4</c:v>
                </c:pt>
                <c:pt idx="175">
                  <c:v>-4.7464096680004098E-4</c:v>
                </c:pt>
                <c:pt idx="176">
                  <c:v>-4.7680486001785402E-4</c:v>
                </c:pt>
                <c:pt idx="177">
                  <c:v>-4.7890752690000701E-4</c:v>
                </c:pt>
                <c:pt idx="178">
                  <c:v>-4.8094116816014399E-4</c:v>
                </c:pt>
                <c:pt idx="179">
                  <c:v>-4.8304316160367798E-4</c:v>
                </c:pt>
                <c:pt idx="180">
                  <c:v>-4.8514455356035702E-4</c:v>
                </c:pt>
                <c:pt idx="181">
                  <c:v>-4.8753587488458398E-4</c:v>
                </c:pt>
                <c:pt idx="182">
                  <c:v>-4.8963702363684803E-4</c:v>
                </c:pt>
                <c:pt idx="183">
                  <c:v>-4.9173764784634505E-4</c:v>
                </c:pt>
                <c:pt idx="184">
                  <c:v>-4.9407281726264398E-4</c:v>
                </c:pt>
                <c:pt idx="185">
                  <c:v>-4.96173185740883E-4</c:v>
                </c:pt>
                <c:pt idx="186">
                  <c:v>-4.9826692537712305E-4</c:v>
                </c:pt>
                <c:pt idx="187">
                  <c:v>-5.0131716086589204E-4</c:v>
                </c:pt>
                <c:pt idx="188">
                  <c:v>-5.03649558954786E-4</c:v>
                </c:pt>
                <c:pt idx="189">
                  <c:v>-5.0575329612125995E-4</c:v>
                </c:pt>
                <c:pt idx="190">
                  <c:v>-5.0810624188750897E-4</c:v>
                </c:pt>
                <c:pt idx="191">
                  <c:v>-5.10604686280558E-4</c:v>
                </c:pt>
                <c:pt idx="192">
                  <c:v>-5.1285227120758401E-4</c:v>
                </c:pt>
                <c:pt idx="193">
                  <c:v>-5.14960098040605E-4</c:v>
                </c:pt>
                <c:pt idx="194">
                  <c:v>-5.1706845473783103E-4</c:v>
                </c:pt>
                <c:pt idx="195">
                  <c:v>-5.1925035838003698E-4</c:v>
                </c:pt>
                <c:pt idx="196">
                  <c:v>-5.2136062996479095E-4</c:v>
                </c:pt>
                <c:pt idx="197">
                  <c:v>-5.2347136780816702E-4</c:v>
                </c:pt>
                <c:pt idx="198">
                  <c:v>-5.2557569014615303E-4</c:v>
                </c:pt>
                <c:pt idx="199">
                  <c:v>-5.2796385793932895E-4</c:v>
                </c:pt>
                <c:pt idx="200">
                  <c:v>-5.3007744216036496E-4</c:v>
                </c:pt>
                <c:pt idx="201">
                  <c:v>-5.3309190917225102E-4</c:v>
                </c:pt>
                <c:pt idx="202">
                  <c:v>-5.3534459317677299E-4</c:v>
                </c:pt>
                <c:pt idx="203">
                  <c:v>-5.3759919192520505E-4</c:v>
                </c:pt>
                <c:pt idx="204">
                  <c:v>-5.3971959123353601E-4</c:v>
                </c:pt>
                <c:pt idx="205">
                  <c:v>-5.41974040800294E-4</c:v>
                </c:pt>
                <c:pt idx="206">
                  <c:v>-5.4409642082865501E-4</c:v>
                </c:pt>
                <c:pt idx="207">
                  <c:v>-5.4633166091354595E-4</c:v>
                </c:pt>
                <c:pt idx="208">
                  <c:v>-5.4884147300164696E-4</c:v>
                </c:pt>
                <c:pt idx="209">
                  <c:v>-5.5114763861839795E-4</c:v>
                </c:pt>
                <c:pt idx="210">
                  <c:v>-5.5352345945270005E-4</c:v>
                </c:pt>
                <c:pt idx="211">
                  <c:v>-5.5578579350820602E-4</c:v>
                </c:pt>
                <c:pt idx="212">
                  <c:v>-5.5830859609451997E-4</c:v>
                </c:pt>
                <c:pt idx="213">
                  <c:v>-5.60692658991032E-4</c:v>
                </c:pt>
                <c:pt idx="214">
                  <c:v>-5.6282373534614796E-4</c:v>
                </c:pt>
                <c:pt idx="215">
                  <c:v>-5.64955090233905E-4</c:v>
                </c:pt>
                <c:pt idx="216">
                  <c:v>-5.6708663582589699E-4</c:v>
                </c:pt>
                <c:pt idx="217">
                  <c:v>-5.6936707253678895E-4</c:v>
                </c:pt>
                <c:pt idx="218">
                  <c:v>-5.7174099872196195E-4</c:v>
                </c:pt>
                <c:pt idx="219">
                  <c:v>-5.7387410616366503E-4</c:v>
                </c:pt>
                <c:pt idx="220">
                  <c:v>-5.7600742901396901E-4</c:v>
                </c:pt>
                <c:pt idx="221">
                  <c:v>-5.7860475312241505E-4</c:v>
                </c:pt>
                <c:pt idx="222">
                  <c:v>-5.8073900185607002E-4</c:v>
                </c:pt>
                <c:pt idx="223">
                  <c:v>-5.8287325804072597E-4</c:v>
                </c:pt>
                <c:pt idx="224">
                  <c:v>-5.8500750761156098E-4</c:v>
                </c:pt>
                <c:pt idx="225">
                  <c:v>-5.8714177210355699E-4</c:v>
                </c:pt>
                <c:pt idx="226">
                  <c:v>-5.8936843630719496E-4</c:v>
                </c:pt>
                <c:pt idx="227">
                  <c:v>-5.9150338346286298E-4</c:v>
                </c:pt>
                <c:pt idx="228">
                  <c:v>-5.9376779270954398E-4</c:v>
                </c:pt>
                <c:pt idx="229">
                  <c:v>-5.9590344282495504E-4</c:v>
                </c:pt>
                <c:pt idx="230">
                  <c:v>-5.98039285080132E-4</c:v>
                </c:pt>
                <c:pt idx="231">
                  <c:v>-6.0027080298629104E-4</c:v>
                </c:pt>
                <c:pt idx="232">
                  <c:v>-6.0240736195409398E-4</c:v>
                </c:pt>
                <c:pt idx="233">
                  <c:v>-6.0454396059926097E-4</c:v>
                </c:pt>
                <c:pt idx="234">
                  <c:v>-6.0684441535977895E-4</c:v>
                </c:pt>
                <c:pt idx="235">
                  <c:v>-6.0898172690631897E-4</c:v>
                </c:pt>
                <c:pt idx="236">
                  <c:v>-6.1145079040323097E-4</c:v>
                </c:pt>
                <c:pt idx="237">
                  <c:v>-6.1391396554559996E-4</c:v>
                </c:pt>
                <c:pt idx="238">
                  <c:v>-6.1655538073049105E-4</c:v>
                </c:pt>
                <c:pt idx="239">
                  <c:v>-6.1871984195922098E-4</c:v>
                </c:pt>
                <c:pt idx="240">
                  <c:v>-6.2086007213993605E-4</c:v>
                </c:pt>
                <c:pt idx="241">
                  <c:v>-6.2300016518108199E-4</c:v>
                </c:pt>
                <c:pt idx="242">
                  <c:v>-6.2514003378655195E-4</c:v>
                </c:pt>
                <c:pt idx="243">
                  <c:v>-6.2748863567733796E-4</c:v>
                </c:pt>
                <c:pt idx="244">
                  <c:v>-6.2962813398176505E-4</c:v>
                </c:pt>
                <c:pt idx="245">
                  <c:v>-6.3176709408441299E-4</c:v>
                </c:pt>
                <c:pt idx="246">
                  <c:v>-6.34277489537383E-4</c:v>
                </c:pt>
                <c:pt idx="247">
                  <c:v>-6.3641622627429401E-4</c:v>
                </c:pt>
                <c:pt idx="248">
                  <c:v>-6.3855437989842299E-4</c:v>
                </c:pt>
                <c:pt idx="249">
                  <c:v>-6.4071060471184501E-4</c:v>
                </c:pt>
                <c:pt idx="250">
                  <c:v>-6.4284816804989302E-4</c:v>
                </c:pt>
                <c:pt idx="251">
                  <c:v>-6.4498529475578103E-4</c:v>
                </c:pt>
                <c:pt idx="252">
                  <c:v>-6.4712210607569801E-4</c:v>
                </c:pt>
                <c:pt idx="253">
                  <c:v>-6.4925875411202597E-4</c:v>
                </c:pt>
                <c:pt idx="254">
                  <c:v>-6.5151255860241295E-4</c:v>
                </c:pt>
                <c:pt idx="255">
                  <c:v>-6.5381498077523702E-4</c:v>
                </c:pt>
                <c:pt idx="256">
                  <c:v>-6.5595307848200597E-4</c:v>
                </c:pt>
                <c:pt idx="257">
                  <c:v>-6.5816787669203502E-4</c:v>
                </c:pt>
                <c:pt idx="258">
                  <c:v>-6.6030655305265797E-4</c:v>
                </c:pt>
                <c:pt idx="259">
                  <c:v>-6.6270111878136302E-4</c:v>
                </c:pt>
                <c:pt idx="260">
                  <c:v>-6.64890595879753E-4</c:v>
                </c:pt>
                <c:pt idx="261">
                  <c:v>-6.6703061222495204E-4</c:v>
                </c:pt>
                <c:pt idx="262">
                  <c:v>-6.6933296959167498E-4</c:v>
                </c:pt>
                <c:pt idx="263">
                  <c:v>-6.7147367679516604E-4</c:v>
                </c:pt>
                <c:pt idx="264">
                  <c:v>-6.7389312860354498E-4</c:v>
                </c:pt>
                <c:pt idx="265">
                  <c:v>-6.7603389910935298E-4</c:v>
                </c:pt>
                <c:pt idx="266">
                  <c:v>-6.78452128986896E-4</c:v>
                </c:pt>
                <c:pt idx="267">
                  <c:v>-6.8059451023889397E-4</c:v>
                </c:pt>
                <c:pt idx="268">
                  <c:v>-6.8273694733719196E-4</c:v>
                </c:pt>
                <c:pt idx="269">
                  <c:v>-6.8487942595750896E-4</c:v>
                </c:pt>
                <c:pt idx="270">
                  <c:v>-6.8699102790636404E-4</c:v>
                </c:pt>
                <c:pt idx="271">
                  <c:v>-6.8944818526243002E-4</c:v>
                </c:pt>
                <c:pt idx="272">
                  <c:v>-6.9159160961506196E-4</c:v>
                </c:pt>
                <c:pt idx="273">
                  <c:v>-6.9383321598464698E-4</c:v>
                </c:pt>
                <c:pt idx="274">
                  <c:v>-6.9597699768388403E-4</c:v>
                </c:pt>
                <c:pt idx="275">
                  <c:v>-6.9812064898129101E-4</c:v>
                </c:pt>
                <c:pt idx="276">
                  <c:v>-7.00264104125049E-4</c:v>
                </c:pt>
                <c:pt idx="277">
                  <c:v>-7.0240730567418101E-4</c:v>
                </c:pt>
                <c:pt idx="278">
                  <c:v>-7.0486454204573201E-4</c:v>
                </c:pt>
                <c:pt idx="279">
                  <c:v>-7.0700814313173505E-4</c:v>
                </c:pt>
                <c:pt idx="280">
                  <c:v>-7.0915149037434702E-4</c:v>
                </c:pt>
                <c:pt idx="281">
                  <c:v>-7.1129458320356098E-4</c:v>
                </c:pt>
                <c:pt idx="282">
                  <c:v>-7.1343741489616802E-4</c:v>
                </c:pt>
                <c:pt idx="283">
                  <c:v>-7.1608556105358704E-4</c:v>
                </c:pt>
                <c:pt idx="284">
                  <c:v>-7.1822924785081498E-4</c:v>
                </c:pt>
                <c:pt idx="285">
                  <c:v>-7.2037275788195299E-4</c:v>
                </c:pt>
                <c:pt idx="286">
                  <c:v>-7.2251611014760402E-4</c:v>
                </c:pt>
                <c:pt idx="287">
                  <c:v>-7.2465925959071004E-4</c:v>
                </c:pt>
                <c:pt idx="288">
                  <c:v>-7.2705712359859103E-4</c:v>
                </c:pt>
                <c:pt idx="289">
                  <c:v>-7.2920042051086305E-4</c:v>
                </c:pt>
                <c:pt idx="290">
                  <c:v>-7.3134368261585205E-4</c:v>
                </c:pt>
                <c:pt idx="291">
                  <c:v>-7.3348699246125705E-4</c:v>
                </c:pt>
                <c:pt idx="292">
                  <c:v>-7.3563036463261103E-4</c:v>
                </c:pt>
                <c:pt idx="293">
                  <c:v>-7.3775312205507596E-4</c:v>
                </c:pt>
                <c:pt idx="294">
                  <c:v>-7.3989701174093396E-4</c:v>
                </c:pt>
                <c:pt idx="295">
                  <c:v>-7.4204096471487896E-4</c:v>
                </c:pt>
                <c:pt idx="296">
                  <c:v>-7.4445857098352102E-4</c:v>
                </c:pt>
                <c:pt idx="297">
                  <c:v>-7.4688753210245401E-4</c:v>
                </c:pt>
                <c:pt idx="298">
                  <c:v>-7.4932345234946603E-4</c:v>
                </c:pt>
                <c:pt idx="299">
                  <c:v>-7.5146946996585101E-4</c:v>
                </c:pt>
                <c:pt idx="300">
                  <c:v>-7.5361569486752801E-4</c:v>
                </c:pt>
                <c:pt idx="301">
                  <c:v>-7.5576218444011497E-4</c:v>
                </c:pt>
                <c:pt idx="302">
                  <c:v>-7.5790896515045203E-4</c:v>
                </c:pt>
                <c:pt idx="303">
                  <c:v>-7.60442822635936E-4</c:v>
                </c:pt>
                <c:pt idx="304">
                  <c:v>-7.6270808184820905E-4</c:v>
                </c:pt>
                <c:pt idx="305">
                  <c:v>-7.6485692447522105E-4</c:v>
                </c:pt>
                <c:pt idx="306">
                  <c:v>-7.6700584187779205E-4</c:v>
                </c:pt>
                <c:pt idx="307">
                  <c:v>-7.6957005256947603E-4</c:v>
                </c:pt>
                <c:pt idx="308">
                  <c:v>-7.71719891328736E-4</c:v>
                </c:pt>
                <c:pt idx="309">
                  <c:v>-7.7386959620935603E-4</c:v>
                </c:pt>
                <c:pt idx="310">
                  <c:v>-7.7601913375161804E-4</c:v>
                </c:pt>
                <c:pt idx="311">
                  <c:v>-7.7816848109253504E-4</c:v>
                </c:pt>
                <c:pt idx="312">
                  <c:v>-7.80521853059305E-4</c:v>
                </c:pt>
                <c:pt idx="313">
                  <c:v>-7.8267136101671205E-4</c:v>
                </c:pt>
                <c:pt idx="314">
                  <c:v>-7.8482078164217404E-4</c:v>
                </c:pt>
                <c:pt idx="315">
                  <c:v>-7.8697011651622701E-4</c:v>
                </c:pt>
                <c:pt idx="316">
                  <c:v>-7.8911936012768399E-4</c:v>
                </c:pt>
                <c:pt idx="317">
                  <c:v>-7.9126855270173499E-4</c:v>
                </c:pt>
                <c:pt idx="318">
                  <c:v>-7.9341769112842905E-4</c:v>
                </c:pt>
                <c:pt idx="319">
                  <c:v>-7.9556672159081601E-4</c:v>
                </c:pt>
                <c:pt idx="320">
                  <c:v>-7.9772783992320903E-4</c:v>
                </c:pt>
                <c:pt idx="321">
                  <c:v>-7.9987702223997001E-4</c:v>
                </c:pt>
                <c:pt idx="322">
                  <c:v>-8.0224877238661797E-4</c:v>
                </c:pt>
                <c:pt idx="323">
                  <c:v>-8.0439794025841105E-4</c:v>
                </c:pt>
                <c:pt idx="324">
                  <c:v>-8.0654683311795299E-4</c:v>
                </c:pt>
                <c:pt idx="325">
                  <c:v>-8.0869547855976398E-4</c:v>
                </c:pt>
                <c:pt idx="326">
                  <c:v>-8.1128775397155495E-4</c:v>
                </c:pt>
                <c:pt idx="327">
                  <c:v>-8.1343720808007799E-4</c:v>
                </c:pt>
                <c:pt idx="328">
                  <c:v>-8.1558638899302104E-4</c:v>
                </c:pt>
                <c:pt idx="329">
                  <c:v>-8.1773529415090902E-4</c:v>
                </c:pt>
                <c:pt idx="330">
                  <c:v>-8.1988390093602705E-4</c:v>
                </c:pt>
                <c:pt idx="331">
                  <c:v>-8.2227904949860799E-4</c:v>
                </c:pt>
                <c:pt idx="332">
                  <c:v>-8.2475481005825195E-4</c:v>
                </c:pt>
                <c:pt idx="333">
                  <c:v>-8.26984941504716E-4</c:v>
                </c:pt>
                <c:pt idx="334">
                  <c:v>-8.2913362086509698E-4</c:v>
                </c:pt>
                <c:pt idx="335">
                  <c:v>-8.3128190037339901E-4</c:v>
                </c:pt>
                <c:pt idx="336">
                  <c:v>-8.3342973237207499E-4</c:v>
                </c:pt>
                <c:pt idx="337">
                  <c:v>-8.3557709048964301E-4</c:v>
                </c:pt>
                <c:pt idx="338">
                  <c:v>-8.37723938091547E-4</c:v>
                </c:pt>
                <c:pt idx="339">
                  <c:v>-8.3987023029448199E-4</c:v>
                </c:pt>
                <c:pt idx="340">
                  <c:v>-8.42015953027554E-4</c:v>
                </c:pt>
                <c:pt idx="341">
                  <c:v>-8.4416111397861502E-4</c:v>
                </c:pt>
                <c:pt idx="342">
                  <c:v>-8.4659609919874603E-4</c:v>
                </c:pt>
                <c:pt idx="343">
                  <c:v>-8.4880303033159105E-4</c:v>
                </c:pt>
                <c:pt idx="344">
                  <c:v>-8.5094743855122703E-4</c:v>
                </c:pt>
                <c:pt idx="345">
                  <c:v>-8.5309122347440201E-4</c:v>
                </c:pt>
                <c:pt idx="346">
                  <c:v>-8.5523437983830997E-4</c:v>
                </c:pt>
                <c:pt idx="347">
                  <c:v>-8.5737689937595899E-4</c:v>
                </c:pt>
                <c:pt idx="348">
                  <c:v>-8.5951876302977996E-4</c:v>
                </c:pt>
                <c:pt idx="349">
                  <c:v>-8.6165999900926699E-4</c:v>
                </c:pt>
                <c:pt idx="350">
                  <c:v>-8.6380067366040802E-4</c:v>
                </c:pt>
                <c:pt idx="351">
                  <c:v>-8.6594085002112103E-4</c:v>
                </c:pt>
                <c:pt idx="352">
                  <c:v>-8.6823700524053999E-4</c:v>
                </c:pt>
                <c:pt idx="353">
                  <c:v>-8.7037683618468602E-4</c:v>
                </c:pt>
                <c:pt idx="354">
                  <c:v>-8.7251639966935105E-4</c:v>
                </c:pt>
                <c:pt idx="355">
                  <c:v>-8.7465572991514298E-4</c:v>
                </c:pt>
                <c:pt idx="356">
                  <c:v>-8.7679485404392702E-4</c:v>
                </c:pt>
                <c:pt idx="357">
                  <c:v>-8.7893384407134801E-4</c:v>
                </c:pt>
                <c:pt idx="358">
                  <c:v>-8.8107274594015101E-4</c:v>
                </c:pt>
                <c:pt idx="359">
                  <c:v>-8.83369948240243E-4</c:v>
                </c:pt>
                <c:pt idx="360">
                  <c:v>-8.8550906979162499E-4</c:v>
                </c:pt>
                <c:pt idx="361">
                  <c:v>-8.8764804554696799E-4</c:v>
                </c:pt>
                <c:pt idx="362">
                  <c:v>-8.89799993151938E-4</c:v>
                </c:pt>
                <c:pt idx="363">
                  <c:v>-8.9250444238189698E-4</c:v>
                </c:pt>
                <c:pt idx="364">
                  <c:v>-8.9464463715214105E-4</c:v>
                </c:pt>
                <c:pt idx="365">
                  <c:v>-8.9678481985179005E-4</c:v>
                </c:pt>
                <c:pt idx="366">
                  <c:v>-8.9892500754385797E-4</c:v>
                </c:pt>
                <c:pt idx="367">
                  <c:v>-9.0106520225132598E-4</c:v>
                </c:pt>
                <c:pt idx="368">
                  <c:v>-9.0320541838777898E-4</c:v>
                </c:pt>
                <c:pt idx="369">
                  <c:v>-9.0600121751474995E-4</c:v>
                </c:pt>
                <c:pt idx="370">
                  <c:v>-9.0814264744136801E-4</c:v>
                </c:pt>
                <c:pt idx="371">
                  <c:v>-9.1051730005159502E-4</c:v>
                </c:pt>
                <c:pt idx="372">
                  <c:v>-9.1265943077681604E-4</c:v>
                </c:pt>
                <c:pt idx="373">
                  <c:v>-9.1480164809071404E-4</c:v>
                </c:pt>
                <c:pt idx="374">
                  <c:v>-9.1694397354173305E-4</c:v>
                </c:pt>
                <c:pt idx="375">
                  <c:v>-9.1908641780319195E-4</c:v>
                </c:pt>
                <c:pt idx="376">
                  <c:v>-9.21448200102292E-4</c:v>
                </c:pt>
                <c:pt idx="377">
                  <c:v>-9.2359141561217995E-4</c:v>
                </c:pt>
                <c:pt idx="378">
                  <c:v>-9.2605971186556803E-4</c:v>
                </c:pt>
                <c:pt idx="379">
                  <c:v>-9.2820364020562002E-4</c:v>
                </c:pt>
                <c:pt idx="380">
                  <c:v>-9.3034765024968601E-4</c:v>
                </c:pt>
                <c:pt idx="381">
                  <c:v>-9.3249175527307805E-4</c:v>
                </c:pt>
                <c:pt idx="382">
                  <c:v>-9.3475297352865598E-4</c:v>
                </c:pt>
                <c:pt idx="383">
                  <c:v>-9.3719393736083198E-4</c:v>
                </c:pt>
                <c:pt idx="384">
                  <c:v>-9.3929592423657902E-4</c:v>
                </c:pt>
                <c:pt idx="385">
                  <c:v>-9.4144177330679696E-4</c:v>
                </c:pt>
                <c:pt idx="386">
                  <c:v>-9.4358768444675705E-4</c:v>
                </c:pt>
                <c:pt idx="387">
                  <c:v>-9.4573363180347296E-4</c:v>
                </c:pt>
                <c:pt idx="388">
                  <c:v>-9.4792358347043704E-4</c:v>
                </c:pt>
                <c:pt idx="389">
                  <c:v>-9.5007012734523301E-4</c:v>
                </c:pt>
                <c:pt idx="390">
                  <c:v>-9.5242422745678301E-4</c:v>
                </c:pt>
                <c:pt idx="391">
                  <c:v>-9.5457128999888101E-4</c:v>
                </c:pt>
                <c:pt idx="392">
                  <c:v>-9.5671836643288605E-4</c:v>
                </c:pt>
                <c:pt idx="393">
                  <c:v>-9.5886543324365302E-4</c:v>
                </c:pt>
                <c:pt idx="394">
                  <c:v>-9.6101247855999797E-4</c:v>
                </c:pt>
                <c:pt idx="395">
                  <c:v>-9.6315949461936695E-4</c:v>
                </c:pt>
                <c:pt idx="396">
                  <c:v>-9.6530648180641299E-4</c:v>
                </c:pt>
                <c:pt idx="397">
                  <c:v>-9.6787392659481103E-4</c:v>
                </c:pt>
                <c:pt idx="398">
                  <c:v>-9.7020459355305004E-4</c:v>
                </c:pt>
                <c:pt idx="399">
                  <c:v>-9.7235277248510497E-4</c:v>
                </c:pt>
                <c:pt idx="400">
                  <c:v>-9.7490829448506895E-4</c:v>
                </c:pt>
                <c:pt idx="401">
                  <c:v>-9.7705708822502205E-4</c:v>
                </c:pt>
                <c:pt idx="402">
                  <c:v>-9.793366193885729E-4</c:v>
                </c:pt>
                <c:pt idx="403">
                  <c:v>-9.8148608193334699E-4</c:v>
                </c:pt>
                <c:pt idx="404">
                  <c:v>-9.83635579311777E-4</c:v>
                </c:pt>
                <c:pt idx="405">
                  <c:v>-9.8578511443300201E-4</c:v>
                </c:pt>
                <c:pt idx="406">
                  <c:v>-9.8793468235619389E-4</c:v>
                </c:pt>
                <c:pt idx="407">
                  <c:v>-9.9031080092408909E-4</c:v>
                </c:pt>
                <c:pt idx="408">
                  <c:v>-9.92655759873733E-4</c:v>
                </c:pt>
                <c:pt idx="409">
                  <c:v>-9.9480646552638999E-4</c:v>
                </c:pt>
                <c:pt idx="410">
                  <c:v>-9.969572051185449E-4</c:v>
                </c:pt>
                <c:pt idx="411">
                  <c:v>-9.9952707570457396E-4</c:v>
                </c:pt>
                <c:pt idx="412">
                  <c:v>-1.00167852986702E-3</c:v>
                </c:pt>
                <c:pt idx="413">
                  <c:v>-1.0038301203492399E-3</c:v>
                </c:pt>
                <c:pt idx="414">
                  <c:v>-1.00598184955548E-3</c:v>
                </c:pt>
                <c:pt idx="415">
                  <c:v>-1.0081337129390299E-3</c:v>
                </c:pt>
                <c:pt idx="416">
                  <c:v>-1.01028570591385E-3</c:v>
                </c:pt>
                <c:pt idx="417">
                  <c:v>-1.01260979912978E-3</c:v>
                </c:pt>
                <c:pt idx="418">
                  <c:v>-1.0151837369825299E-3</c:v>
                </c:pt>
                <c:pt idx="419">
                  <c:v>-1.0173369908652199E-3</c:v>
                </c:pt>
                <c:pt idx="420">
                  <c:v>-1.01997427283276E-3</c:v>
                </c:pt>
                <c:pt idx="421">
                  <c:v>-1.0221281897304401E-3</c:v>
                </c:pt>
                <c:pt idx="422">
                  <c:v>-1.0242822370909201E-3</c:v>
                </c:pt>
                <c:pt idx="423">
                  <c:v>-1.02689639785339E-3</c:v>
                </c:pt>
                <c:pt idx="424">
                  <c:v>-1.0290518679919201E-3</c:v>
                </c:pt>
                <c:pt idx="425">
                  <c:v>-1.0312075792591299E-3</c:v>
                </c:pt>
                <c:pt idx="426">
                  <c:v>-1.03356507989768E-3</c:v>
                </c:pt>
                <c:pt idx="427">
                  <c:v>-1.03572173980318E-3</c:v>
                </c:pt>
                <c:pt idx="428">
                  <c:v>-1.0378787508941499E-3</c:v>
                </c:pt>
                <c:pt idx="429">
                  <c:v>-1.0400360975957399E-3</c:v>
                </c:pt>
                <c:pt idx="430">
                  <c:v>-1.0424093386823699E-3</c:v>
                </c:pt>
                <c:pt idx="431">
                  <c:v>-1.0445677301886001E-3</c:v>
                </c:pt>
                <c:pt idx="432">
                  <c:v>-1.0467263627083299E-3</c:v>
                </c:pt>
                <c:pt idx="433">
                  <c:v>-1.0488852143070899E-3</c:v>
                </c:pt>
                <c:pt idx="434">
                  <c:v>-1.0510442531872499E-3</c:v>
                </c:pt>
                <c:pt idx="435">
                  <c:v>-1.05320343165247E-3</c:v>
                </c:pt>
                <c:pt idx="436">
                  <c:v>-1.0555944347660101E-3</c:v>
                </c:pt>
                <c:pt idx="437">
                  <c:v>-1.05775422135306E-3</c:v>
                </c:pt>
                <c:pt idx="438">
                  <c:v>-1.05991407473518E-3</c:v>
                </c:pt>
                <c:pt idx="439">
                  <c:v>-1.0620740116856701E-3</c:v>
                </c:pt>
                <c:pt idx="440">
                  <c:v>-1.0642340505738501E-3</c:v>
                </c:pt>
                <c:pt idx="441">
                  <c:v>-1.0663941946338401E-3</c:v>
                </c:pt>
                <c:pt idx="442">
                  <c:v>-1.06855446180341E-3</c:v>
                </c:pt>
                <c:pt idx="443">
                  <c:v>-1.07106540868692E-3</c:v>
                </c:pt>
                <c:pt idx="444">
                  <c:v>-1.07337728653282E-3</c:v>
                </c:pt>
                <c:pt idx="445">
                  <c:v>-1.07553887739569E-3</c:v>
                </c:pt>
                <c:pt idx="446">
                  <c:v>-1.0777005176336701E-3</c:v>
                </c:pt>
                <c:pt idx="447">
                  <c:v>-1.07986216359072E-3</c:v>
                </c:pt>
                <c:pt idx="448">
                  <c:v>-1.08226410120021E-3</c:v>
                </c:pt>
                <c:pt idx="449">
                  <c:v>-1.08442621310282E-3</c:v>
                </c:pt>
                <c:pt idx="450">
                  <c:v>-1.08658822367692E-3</c:v>
                </c:pt>
                <c:pt idx="451">
                  <c:v>-1.0887501261838801E-3</c:v>
                </c:pt>
                <c:pt idx="452">
                  <c:v>-1.0910536295293701E-3</c:v>
                </c:pt>
                <c:pt idx="453">
                  <c:v>-1.0934530775488099E-3</c:v>
                </c:pt>
                <c:pt idx="454">
                  <c:v>-1.0956156689165501E-3</c:v>
                </c:pt>
                <c:pt idx="455">
                  <c:v>-1.0977781747637499E-3</c:v>
                </c:pt>
                <c:pt idx="456">
                  <c:v>-1.09994060419793E-3</c:v>
                </c:pt>
                <c:pt idx="457">
                  <c:v>-1.1021029939495401E-3</c:v>
                </c:pt>
                <c:pt idx="458">
                  <c:v>-1.1042653806628299E-3</c:v>
                </c:pt>
                <c:pt idx="459">
                  <c:v>-1.10685892529105E-3</c:v>
                </c:pt>
                <c:pt idx="460">
                  <c:v>-1.1090217203197101E-3</c:v>
                </c:pt>
                <c:pt idx="461">
                  <c:v>-1.1111845197417001E-3</c:v>
                </c:pt>
                <c:pt idx="462">
                  <c:v>-1.11334734708255E-3</c:v>
                </c:pt>
                <c:pt idx="463">
                  <c:v>-1.1155102226976801E-3</c:v>
                </c:pt>
                <c:pt idx="464">
                  <c:v>-1.11767320181752E-3</c:v>
                </c:pt>
                <c:pt idx="465">
                  <c:v>-1.1203631213676001E-3</c:v>
                </c:pt>
                <c:pt idx="466">
                  <c:v>-1.12252740175281E-3</c:v>
                </c:pt>
                <c:pt idx="467">
                  <c:v>-1.12469186094754E-3</c:v>
                </c:pt>
                <c:pt idx="468">
                  <c:v>-1.1269939713759601E-3</c:v>
                </c:pt>
                <c:pt idx="469">
                  <c:v>-1.12915933369365E-3</c:v>
                </c:pt>
                <c:pt idx="470">
                  <c:v>-1.13132486196423E-3</c:v>
                </c:pt>
                <c:pt idx="471">
                  <c:v>-1.13349052167042E-3</c:v>
                </c:pt>
                <c:pt idx="472">
                  <c:v>-1.1356562941980499E-3</c:v>
                </c:pt>
                <c:pt idx="473">
                  <c:v>-1.1378221779517199E-3</c:v>
                </c:pt>
                <c:pt idx="474">
                  <c:v>-1.1399881682359399E-3</c:v>
                </c:pt>
                <c:pt idx="475">
                  <c:v>-1.1421542622151999E-3</c:v>
                </c:pt>
                <c:pt idx="476">
                  <c:v>-1.1444641779233401E-3</c:v>
                </c:pt>
                <c:pt idx="477">
                  <c:v>-1.14717019890363E-3</c:v>
                </c:pt>
                <c:pt idx="478">
                  <c:v>-1.14933799186249E-3</c:v>
                </c:pt>
                <c:pt idx="479">
                  <c:v>-1.1515058131867501E-3</c:v>
                </c:pt>
                <c:pt idx="480">
                  <c:v>-1.15367370784565E-3</c:v>
                </c:pt>
                <c:pt idx="481">
                  <c:v>-1.155841733732E-3</c:v>
                </c:pt>
                <c:pt idx="482">
                  <c:v>-1.15805037843783E-3</c:v>
                </c:pt>
                <c:pt idx="483">
                  <c:v>-1.1602191860092699E-3</c:v>
                </c:pt>
                <c:pt idx="484">
                  <c:v>-1.16238816479088E-3</c:v>
                </c:pt>
                <c:pt idx="485">
                  <c:v>-1.16455729241924E-3</c:v>
                </c:pt>
                <c:pt idx="486">
                  <c:v>-1.16672654581382E-3</c:v>
                </c:pt>
                <c:pt idx="487">
                  <c:v>-1.16889591840855E-3</c:v>
                </c:pt>
                <c:pt idx="488">
                  <c:v>-1.1713474251266499E-3</c:v>
                </c:pt>
                <c:pt idx="489">
                  <c:v>-1.1735174030729099E-3</c:v>
                </c:pt>
                <c:pt idx="490">
                  <c:v>-1.17568743881699E-3</c:v>
                </c:pt>
                <c:pt idx="491">
                  <c:v>-1.17865876360488E-3</c:v>
                </c:pt>
                <c:pt idx="492">
                  <c:v>-1.18120237199657E-3</c:v>
                </c:pt>
                <c:pt idx="493">
                  <c:v>-1.1833741970709299E-3</c:v>
                </c:pt>
                <c:pt idx="494">
                  <c:v>-1.1855461509687299E-3</c:v>
                </c:pt>
                <c:pt idx="495">
                  <c:v>-1.18817348516372E-3</c:v>
                </c:pt>
                <c:pt idx="496">
                  <c:v>-1.19068839642454E-3</c:v>
                </c:pt>
                <c:pt idx="497">
                  <c:v>-1.1928620059201301E-3</c:v>
                </c:pt>
                <c:pt idx="498">
                  <c:v>-1.19503568028709E-3</c:v>
                </c:pt>
                <c:pt idx="499">
                  <c:v>-1.1972093769701301E-3</c:v>
                </c:pt>
                <c:pt idx="500">
                  <c:v>-1.19960149696771E-3</c:v>
                </c:pt>
                <c:pt idx="501">
                  <c:v>-1.20177557650474E-3</c:v>
                </c:pt>
                <c:pt idx="502">
                  <c:v>-1.20394958969614E-3</c:v>
                </c:pt>
                <c:pt idx="503">
                  <c:v>-1.20612353250693E-3</c:v>
                </c:pt>
                <c:pt idx="504">
                  <c:v>-1.20829737848217E-3</c:v>
                </c:pt>
                <c:pt idx="505">
                  <c:v>-1.2104711001087801E-3</c:v>
                </c:pt>
                <c:pt idx="506">
                  <c:v>-1.2130687524169799E-3</c:v>
                </c:pt>
                <c:pt idx="507">
                  <c:v>-1.2152428248231801E-3</c:v>
                </c:pt>
                <c:pt idx="508">
                  <c:v>-1.2174168243917699E-3</c:v>
                </c:pt>
                <c:pt idx="509">
                  <c:v>-1.21959071639096E-3</c:v>
                </c:pt>
                <c:pt idx="510">
                  <c:v>-1.2219975368951599E-3</c:v>
                </c:pt>
                <c:pt idx="511">
                  <c:v>-1.22417162879416E-3</c:v>
                </c:pt>
                <c:pt idx="512">
                  <c:v>-1.22670102724922E-3</c:v>
                </c:pt>
                <c:pt idx="513">
                  <c:v>-1.2288750490656801E-3</c:v>
                </c:pt>
                <c:pt idx="514">
                  <c:v>-1.2310488443594799E-3</c:v>
                </c:pt>
                <c:pt idx="515">
                  <c:v>-1.2332224044281101E-3</c:v>
                </c:pt>
                <c:pt idx="516">
                  <c:v>-1.23572200035318E-3</c:v>
                </c:pt>
                <c:pt idx="517">
                  <c:v>-1.2380822845889101E-3</c:v>
                </c:pt>
                <c:pt idx="518">
                  <c:v>-1.2402560547095101E-3</c:v>
                </c:pt>
                <c:pt idx="519">
                  <c:v>-1.24242959014137E-3</c:v>
                </c:pt>
                <c:pt idx="520">
                  <c:v>-1.2446028876279399E-3</c:v>
                </c:pt>
                <c:pt idx="521">
                  <c:v>-1.2467759371782899E-3</c:v>
                </c:pt>
                <c:pt idx="522">
                  <c:v>-1.24894877247796E-3</c:v>
                </c:pt>
                <c:pt idx="523">
                  <c:v>-1.2511214463510399E-3</c:v>
                </c:pt>
                <c:pt idx="524">
                  <c:v>-1.2532939847137001E-3</c:v>
                </c:pt>
                <c:pt idx="525">
                  <c:v>-1.2554663704556501E-3</c:v>
                </c:pt>
                <c:pt idx="526">
                  <c:v>-1.2576386059809301E-3</c:v>
                </c:pt>
                <c:pt idx="527">
                  <c:v>-1.25981069491387E-3</c:v>
                </c:pt>
                <c:pt idx="528">
                  <c:v>-1.26198262927901E-3</c:v>
                </c:pt>
                <c:pt idx="529">
                  <c:v>-1.2641544237847601E-3</c:v>
                </c:pt>
                <c:pt idx="530">
                  <c:v>-1.2663260856981299E-3</c:v>
                </c:pt>
                <c:pt idx="531">
                  <c:v>-1.2684976041051801E-3</c:v>
                </c:pt>
                <c:pt idx="532">
                  <c:v>-1.27066896952714E-3</c:v>
                </c:pt>
                <c:pt idx="533">
                  <c:v>-1.2728401800214801E-3</c:v>
                </c:pt>
                <c:pt idx="534">
                  <c:v>-1.2750112361071199E-3</c:v>
                </c:pt>
                <c:pt idx="535">
                  <c:v>-1.2771821275685501E-3</c:v>
                </c:pt>
                <c:pt idx="536">
                  <c:v>-1.27935283778829E-3</c:v>
                </c:pt>
                <c:pt idx="537">
                  <c:v>-1.2815233466623699E-3</c:v>
                </c:pt>
                <c:pt idx="538">
                  <c:v>-1.28369364207978E-3</c:v>
                </c:pt>
                <c:pt idx="539">
                  <c:v>-1.28586372914233E-3</c:v>
                </c:pt>
                <c:pt idx="540">
                  <c:v>-1.2884340097307999E-3</c:v>
                </c:pt>
                <c:pt idx="541">
                  <c:v>-1.2906042455095999E-3</c:v>
                </c:pt>
                <c:pt idx="542">
                  <c:v>-1.29277434735757E-3</c:v>
                </c:pt>
                <c:pt idx="543">
                  <c:v>-1.2949443506057199E-3</c:v>
                </c:pt>
                <c:pt idx="544">
                  <c:v>-1.2971142693916199E-3</c:v>
                </c:pt>
                <c:pt idx="545">
                  <c:v>-1.2992841121079199E-3</c:v>
                </c:pt>
                <c:pt idx="546">
                  <c:v>-1.30145390222345E-3</c:v>
                </c:pt>
                <c:pt idx="547">
                  <c:v>-1.3036236439317799E-3</c:v>
                </c:pt>
                <c:pt idx="548">
                  <c:v>-1.3061089518919299E-3</c:v>
                </c:pt>
                <c:pt idx="549">
                  <c:v>-1.3082791725499701E-3</c:v>
                </c:pt>
                <c:pt idx="550">
                  <c:v>-1.3104493724705999E-3</c:v>
                </c:pt>
                <c:pt idx="551">
                  <c:v>-1.3126195487543301E-3</c:v>
                </c:pt>
                <c:pt idx="552">
                  <c:v>-1.314789700799E-3</c:v>
                </c:pt>
                <c:pt idx="553">
                  <c:v>-1.31695982360853E-3</c:v>
                </c:pt>
                <c:pt idx="554">
                  <c:v>-1.3191299127177001E-3</c:v>
                </c:pt>
                <c:pt idx="555">
                  <c:v>-1.3212999615780699E-3</c:v>
                </c:pt>
                <c:pt idx="556">
                  <c:v>-1.3234699568045699E-3</c:v>
                </c:pt>
                <c:pt idx="557">
                  <c:v>-1.32563988949936E-3</c:v>
                </c:pt>
                <c:pt idx="558">
                  <c:v>-1.32780975908766E-3</c:v>
                </c:pt>
                <c:pt idx="559">
                  <c:v>-1.3299795695434901E-3</c:v>
                </c:pt>
                <c:pt idx="560">
                  <c:v>-1.3321493293022701E-3</c:v>
                </c:pt>
                <c:pt idx="561">
                  <c:v>-1.3343190489143301E-3</c:v>
                </c:pt>
                <c:pt idx="562">
                  <c:v>-1.33648873450681E-3</c:v>
                </c:pt>
                <c:pt idx="563">
                  <c:v>-1.3386583912481001E-3</c:v>
                </c:pt>
                <c:pt idx="564">
                  <c:v>-1.3408280292815701E-3</c:v>
                </c:pt>
                <c:pt idx="565">
                  <c:v>-1.34299764961967E-3</c:v>
                </c:pt>
                <c:pt idx="566">
                  <c:v>-1.3451672585273701E-3</c:v>
                </c:pt>
                <c:pt idx="567">
                  <c:v>-1.3473368598034101E-3</c:v>
                </c:pt>
                <c:pt idx="568">
                  <c:v>-1.3495064486183401E-3</c:v>
                </c:pt>
                <c:pt idx="569">
                  <c:v>-1.3516760165668601E-3</c:v>
                </c:pt>
                <c:pt idx="570">
                  <c:v>-1.3538455558977499E-3</c:v>
                </c:pt>
                <c:pt idx="571">
                  <c:v>-1.35641552946387E-3</c:v>
                </c:pt>
                <c:pt idx="572">
                  <c:v>-1.35897766718572E-3</c:v>
                </c:pt>
                <c:pt idx="573">
                  <c:v>-1.36114817253755E-3</c:v>
                </c:pt>
                <c:pt idx="574">
                  <c:v>-1.36331866833389E-3</c:v>
                </c:pt>
                <c:pt idx="575">
                  <c:v>-1.3654891757911201E-3</c:v>
                </c:pt>
                <c:pt idx="576">
                  <c:v>-1.3676597207450899E-3</c:v>
                </c:pt>
                <c:pt idx="577">
                  <c:v>-1.36983032299487E-3</c:v>
                </c:pt>
                <c:pt idx="578">
                  <c:v>-1.37200098784934E-3</c:v>
                </c:pt>
                <c:pt idx="579">
                  <c:v>-1.37417173660468E-3</c:v>
                </c:pt>
                <c:pt idx="580">
                  <c:v>-1.37634258261231E-3</c:v>
                </c:pt>
                <c:pt idx="581">
                  <c:v>-1.37851351713963E-3</c:v>
                </c:pt>
                <c:pt idx="582">
                  <c:v>-1.3806845178131E-3</c:v>
                </c:pt>
                <c:pt idx="583">
                  <c:v>-1.3828555752470901E-3</c:v>
                </c:pt>
                <c:pt idx="584">
                  <c:v>-1.3854948896015E-3</c:v>
                </c:pt>
                <c:pt idx="585">
                  <c:v>-1.3879471349627099E-3</c:v>
                </c:pt>
                <c:pt idx="586">
                  <c:v>-1.39011989431427E-3</c:v>
                </c:pt>
                <c:pt idx="587">
                  <c:v>-1.39243964679585E-3</c:v>
                </c:pt>
                <c:pt idx="588">
                  <c:v>-1.3947791472924301E-3</c:v>
                </c:pt>
                <c:pt idx="589">
                  <c:v>-1.3969530009571699E-3</c:v>
                </c:pt>
                <c:pt idx="590">
                  <c:v>-1.39912690522255E-3</c:v>
                </c:pt>
                <c:pt idx="591">
                  <c:v>-1.4013008524004901E-3</c:v>
                </c:pt>
                <c:pt idx="592">
                  <c:v>-1.40347483935759E-3</c:v>
                </c:pt>
                <c:pt idx="593">
                  <c:v>-1.4056488571031001E-3</c:v>
                </c:pt>
                <c:pt idx="594">
                  <c:v>-1.40782288528321E-3</c:v>
                </c:pt>
                <c:pt idx="595">
                  <c:v>-1.40999690283827E-3</c:v>
                </c:pt>
                <c:pt idx="596">
                  <c:v>-1.4121708962905499E-3</c:v>
                </c:pt>
                <c:pt idx="597">
                  <c:v>-1.4143448581069699E-3</c:v>
                </c:pt>
                <c:pt idx="598">
                  <c:v>-1.41651877291591E-3</c:v>
                </c:pt>
                <c:pt idx="599">
                  <c:v>-1.4190547507986801E-3</c:v>
                </c:pt>
                <c:pt idx="600">
                  <c:v>-1.42122889476629E-3</c:v>
                </c:pt>
                <c:pt idx="601">
                  <c:v>-1.42340295938469E-3</c:v>
                </c:pt>
                <c:pt idx="602">
                  <c:v>-1.42557695251358E-3</c:v>
                </c:pt>
                <c:pt idx="603">
                  <c:v>-1.42775088276372E-3</c:v>
                </c:pt>
                <c:pt idx="604">
                  <c:v>-1.4299247592782301E-3</c:v>
                </c:pt>
                <c:pt idx="605">
                  <c:v>-1.43209857564342E-3</c:v>
                </c:pt>
                <c:pt idx="606">
                  <c:v>-1.43427231304722E-3</c:v>
                </c:pt>
                <c:pt idx="607">
                  <c:v>-1.43644597351821E-3</c:v>
                </c:pt>
                <c:pt idx="608">
                  <c:v>-1.43861957947348E-3</c:v>
                </c:pt>
                <c:pt idx="609">
                  <c:v>-1.44079313974387E-3</c:v>
                </c:pt>
                <c:pt idx="610">
                  <c:v>-1.44296665067148E-3</c:v>
                </c:pt>
                <c:pt idx="611">
                  <c:v>-1.4451400922606101E-3</c:v>
                </c:pt>
                <c:pt idx="612">
                  <c:v>-1.4478584179102301E-3</c:v>
                </c:pt>
                <c:pt idx="613">
                  <c:v>-1.45003221715438E-3</c:v>
                </c:pt>
                <c:pt idx="614">
                  <c:v>-1.4522058917333101E-3</c:v>
                </c:pt>
                <c:pt idx="615">
                  <c:v>-1.45437942873198E-3</c:v>
                </c:pt>
                <c:pt idx="616">
                  <c:v>-1.45655281879432E-3</c:v>
                </c:pt>
                <c:pt idx="617">
                  <c:v>-1.45872606979017E-3</c:v>
                </c:pt>
                <c:pt idx="618">
                  <c:v>-1.4608991971131299E-3</c:v>
                </c:pt>
                <c:pt idx="619">
                  <c:v>-1.4630722212195899E-3</c:v>
                </c:pt>
                <c:pt idx="620">
                  <c:v>-1.4652451597233699E-3</c:v>
                </c:pt>
                <c:pt idx="621">
                  <c:v>-1.46741802870321E-3</c:v>
                </c:pt>
                <c:pt idx="622">
                  <c:v>-1.4695908354919599E-3</c:v>
                </c:pt>
                <c:pt idx="623">
                  <c:v>-1.47176357210189E-3</c:v>
                </c:pt>
                <c:pt idx="624">
                  <c:v>-1.47425049403775E-3</c:v>
                </c:pt>
                <c:pt idx="625">
                  <c:v>-1.47642367720863E-3</c:v>
                </c:pt>
                <c:pt idx="626">
                  <c:v>-1.47859686388695E-3</c:v>
                </c:pt>
                <c:pt idx="627">
                  <c:v>-1.4807700616895801E-3</c:v>
                </c:pt>
                <c:pt idx="628">
                  <c:v>-1.48321108138662E-3</c:v>
                </c:pt>
                <c:pt idx="629">
                  <c:v>-1.48538485226222E-3</c:v>
                </c:pt>
                <c:pt idx="630">
                  <c:v>-1.4877900964444101E-3</c:v>
                </c:pt>
                <c:pt idx="631">
                  <c:v>-1.48996442097927E-3</c:v>
                </c:pt>
                <c:pt idx="632">
                  <c:v>-1.49213880565191E-3</c:v>
                </c:pt>
                <c:pt idx="633">
                  <c:v>-1.4945914373107601E-3</c:v>
                </c:pt>
                <c:pt idx="634">
                  <c:v>-1.4967665300707101E-3</c:v>
                </c:pt>
                <c:pt idx="635">
                  <c:v>-1.4989416949569301E-3</c:v>
                </c:pt>
                <c:pt idx="636">
                  <c:v>-1.50111694260198E-3</c:v>
                </c:pt>
                <c:pt idx="637">
                  <c:v>-1.5032922739683201E-3</c:v>
                </c:pt>
                <c:pt idx="638">
                  <c:v>-1.5054676863391001E-3</c:v>
                </c:pt>
                <c:pt idx="639">
                  <c:v>-1.50764318401363E-3</c:v>
                </c:pt>
                <c:pt idx="640">
                  <c:v>-1.50992942006932E-3</c:v>
                </c:pt>
                <c:pt idx="641">
                  <c:v>-1.5121054134254099E-3</c:v>
                </c:pt>
                <c:pt idx="642">
                  <c:v>-1.51428151990375E-3</c:v>
                </c:pt>
                <c:pt idx="643">
                  <c:v>-1.5164577706027499E-3</c:v>
                </c:pt>
                <c:pt idx="644">
                  <c:v>-1.51863417407084E-3</c:v>
                </c:pt>
                <c:pt idx="645">
                  <c:v>-1.52081073090309E-3</c:v>
                </c:pt>
                <c:pt idx="646">
                  <c:v>-1.5229874405826101E-3</c:v>
                </c:pt>
                <c:pt idx="647">
                  <c:v>-1.52516430083647E-3</c:v>
                </c:pt>
                <c:pt idx="648">
                  <c:v>-1.5273413117305201E-3</c:v>
                </c:pt>
                <c:pt idx="649">
                  <c:v>-1.52951846639936E-3</c:v>
                </c:pt>
                <c:pt idx="650">
                  <c:v>-1.5316957410863199E-3</c:v>
                </c:pt>
                <c:pt idx="651">
                  <c:v>-1.5338731146160101E-3</c:v>
                </c:pt>
                <c:pt idx="652">
                  <c:v>-1.53605056756053E-3</c:v>
                </c:pt>
                <c:pt idx="653">
                  <c:v>-1.53837831431722E-3</c:v>
                </c:pt>
                <c:pt idx="654">
                  <c:v>-1.54098107786505E-3</c:v>
                </c:pt>
                <c:pt idx="655">
                  <c:v>-1.5431596812516199E-3</c:v>
                </c:pt>
                <c:pt idx="656">
                  <c:v>-1.54533832006294E-3</c:v>
                </c:pt>
                <c:pt idx="657">
                  <c:v>-1.5475403052081301E-3</c:v>
                </c:pt>
                <c:pt idx="658">
                  <c:v>-1.5497194450921001E-3</c:v>
                </c:pt>
                <c:pt idx="659">
                  <c:v>-1.55189862935074E-3</c:v>
                </c:pt>
                <c:pt idx="660">
                  <c:v>-1.5540778724963101E-3</c:v>
                </c:pt>
                <c:pt idx="661">
                  <c:v>-1.5562571793643299E-3</c:v>
                </c:pt>
                <c:pt idx="662">
                  <c:v>-1.55843654763429E-3</c:v>
                </c:pt>
                <c:pt idx="663">
                  <c:v>-1.5606159625931901E-3</c:v>
                </c:pt>
                <c:pt idx="664">
                  <c:v>-1.56279540445121E-3</c:v>
                </c:pt>
                <c:pt idx="665">
                  <c:v>-1.56497484883257E-3</c:v>
                </c:pt>
                <c:pt idx="666">
                  <c:v>-1.5671542711361E-3</c:v>
                </c:pt>
                <c:pt idx="667">
                  <c:v>-1.5698333449349401E-3</c:v>
                </c:pt>
                <c:pt idx="668">
                  <c:v>-1.57201322228168E-3</c:v>
                </c:pt>
                <c:pt idx="669">
                  <c:v>-1.5741930888244901E-3</c:v>
                </c:pt>
                <c:pt idx="670">
                  <c:v>-1.57637296664707E-3</c:v>
                </c:pt>
                <c:pt idx="671">
                  <c:v>-1.5785528681361901E-3</c:v>
                </c:pt>
                <c:pt idx="672">
                  <c:v>-1.58073279744621E-3</c:v>
                </c:pt>
                <c:pt idx="673">
                  <c:v>-1.58291274248296E-3</c:v>
                </c:pt>
                <c:pt idx="674">
                  <c:v>-1.5853259013231E-3</c:v>
                </c:pt>
                <c:pt idx="675">
                  <c:v>-1.5875065371853199E-3</c:v>
                </c:pt>
                <c:pt idx="676">
                  <c:v>-1.58968719450482E-3</c:v>
                </c:pt>
                <c:pt idx="677">
                  <c:v>-1.59186785972903E-3</c:v>
                </c:pt>
                <c:pt idx="678">
                  <c:v>-1.59404852647753E-3</c:v>
                </c:pt>
                <c:pt idx="679">
                  <c:v>-1.5966225504308301E-3</c:v>
                </c:pt>
                <c:pt idx="680">
                  <c:v>-1.59906393395528E-3</c:v>
                </c:pt>
                <c:pt idx="681">
                  <c:v>-1.60124549572411E-3</c:v>
                </c:pt>
                <c:pt idx="682">
                  <c:v>-1.6034270891522101E-3</c:v>
                </c:pt>
                <c:pt idx="683">
                  <c:v>-1.60560868882816E-3</c:v>
                </c:pt>
                <c:pt idx="684">
                  <c:v>-1.60779029145181E-3</c:v>
                </c:pt>
                <c:pt idx="685">
                  <c:v>-1.60997192067069E-3</c:v>
                </c:pt>
                <c:pt idx="686">
                  <c:v>-1.6126655248256099E-3</c:v>
                </c:pt>
                <c:pt idx="687">
                  <c:v>-1.61484765133621E-3</c:v>
                </c:pt>
                <c:pt idx="688">
                  <c:v>-1.61741807362141E-3</c:v>
                </c:pt>
                <c:pt idx="689">
                  <c:v>-1.6196007636876601E-3</c:v>
                </c:pt>
                <c:pt idx="690">
                  <c:v>-1.62178343275232E-3</c:v>
                </c:pt>
                <c:pt idx="691">
                  <c:v>-1.6239660810390001E-3</c:v>
                </c:pt>
                <c:pt idx="692">
                  <c:v>-1.6261487286920401E-3</c:v>
                </c:pt>
                <c:pt idx="693">
                  <c:v>-1.6283314143072101E-3</c:v>
                </c:pt>
                <c:pt idx="694">
                  <c:v>-1.6305141699766801E-3</c:v>
                </c:pt>
                <c:pt idx="695">
                  <c:v>-1.63269702065176E-3</c:v>
                </c:pt>
                <c:pt idx="696">
                  <c:v>-1.63487997584618E-3</c:v>
                </c:pt>
                <c:pt idx="697">
                  <c:v>-1.6370630239913001E-3</c:v>
                </c:pt>
                <c:pt idx="698">
                  <c:v>-1.6392461396826799E-3</c:v>
                </c:pt>
                <c:pt idx="699">
                  <c:v>-1.64142932298924E-3</c:v>
                </c:pt>
                <c:pt idx="700">
                  <c:v>-1.64361259931603E-3</c:v>
                </c:pt>
                <c:pt idx="701">
                  <c:v>-1.6457959735215199E-3</c:v>
                </c:pt>
                <c:pt idx="702">
                  <c:v>-1.6479794456212399E-3</c:v>
                </c:pt>
                <c:pt idx="703">
                  <c:v>-1.65016301880481E-3</c:v>
                </c:pt>
                <c:pt idx="704">
                  <c:v>-1.6523467025333701E-3</c:v>
                </c:pt>
                <c:pt idx="705">
                  <c:v>-1.6545305152670801E-3</c:v>
                </c:pt>
                <c:pt idx="706">
                  <c:v>-1.65671447180529E-3</c:v>
                </c:pt>
                <c:pt idx="707">
                  <c:v>-1.6588985665778599E-3</c:v>
                </c:pt>
                <c:pt idx="708">
                  <c:v>-1.6610827798870999E-3</c:v>
                </c:pt>
                <c:pt idx="709">
                  <c:v>-1.6632670915061099E-3</c:v>
                </c:pt>
                <c:pt idx="710">
                  <c:v>-1.66545149265236E-3</c:v>
                </c:pt>
                <c:pt idx="711">
                  <c:v>-1.66763598624344E-3</c:v>
                </c:pt>
                <c:pt idx="712">
                  <c:v>-1.67041439081749E-3</c:v>
                </c:pt>
                <c:pt idx="713">
                  <c:v>-1.6725996150377699E-3</c:v>
                </c:pt>
                <c:pt idx="714">
                  <c:v>-1.6747849324382101E-3</c:v>
                </c:pt>
                <c:pt idx="715">
                  <c:v>-1.6774998345855201E-3</c:v>
                </c:pt>
                <c:pt idx="716">
                  <c:v>-1.67968618150891E-3</c:v>
                </c:pt>
                <c:pt idx="717">
                  <c:v>-1.68187261425963E-3</c:v>
                </c:pt>
                <c:pt idx="718">
                  <c:v>-1.6840591143051701E-3</c:v>
                </c:pt>
                <c:pt idx="719">
                  <c:v>-1.6862456734579E-3</c:v>
                </c:pt>
                <c:pt idx="720">
                  <c:v>-1.6884322858920901E-3</c:v>
                </c:pt>
                <c:pt idx="721">
                  <c:v>-1.6906189468099001E-3</c:v>
                </c:pt>
                <c:pt idx="722">
                  <c:v>-1.69280565060024E-3</c:v>
                </c:pt>
                <c:pt idx="723">
                  <c:v>-1.69499239919721E-3</c:v>
                </c:pt>
                <c:pt idx="724">
                  <c:v>-1.6971791857883401E-3</c:v>
                </c:pt>
                <c:pt idx="725">
                  <c:v>-1.6993659942232699E-3</c:v>
                </c:pt>
                <c:pt idx="726">
                  <c:v>-1.70155283101618E-3</c:v>
                </c:pt>
                <c:pt idx="727">
                  <c:v>-1.7037397072639201E-3</c:v>
                </c:pt>
                <c:pt idx="728">
                  <c:v>-1.70592661654506E-3</c:v>
                </c:pt>
                <c:pt idx="729">
                  <c:v>-1.70811354984279E-3</c:v>
                </c:pt>
                <c:pt idx="730">
                  <c:v>-1.71030050396656E-3</c:v>
                </c:pt>
                <c:pt idx="731">
                  <c:v>-1.7124874815466001E-3</c:v>
                </c:pt>
                <c:pt idx="732">
                  <c:v>-1.71467448364832E-3</c:v>
                </c:pt>
                <c:pt idx="733">
                  <c:v>-1.7168615074271E-3</c:v>
                </c:pt>
                <c:pt idx="734">
                  <c:v>-1.7190485442906099E-3</c:v>
                </c:pt>
                <c:pt idx="735">
                  <c:v>-1.72123558394809E-3</c:v>
                </c:pt>
                <c:pt idx="736">
                  <c:v>-1.7234226069095999E-3</c:v>
                </c:pt>
                <c:pt idx="737">
                  <c:v>-1.7256095932404801E-3</c:v>
                </c:pt>
                <c:pt idx="738">
                  <c:v>-1.7277965320005599E-3</c:v>
                </c:pt>
                <c:pt idx="739">
                  <c:v>-1.72998342281425E-3</c:v>
                </c:pt>
                <c:pt idx="740">
                  <c:v>-1.73217026973239E-3</c:v>
                </c:pt>
                <c:pt idx="741">
                  <c:v>-1.7343570769517401E-3</c:v>
                </c:pt>
                <c:pt idx="742">
                  <c:v>-1.73701417787592E-3</c:v>
                </c:pt>
                <c:pt idx="743">
                  <c:v>-1.73920153632199E-3</c:v>
                </c:pt>
                <c:pt idx="744">
                  <c:v>-1.7413888503165699E-3</c:v>
                </c:pt>
                <c:pt idx="745">
                  <c:v>-1.74357613818228E-3</c:v>
                </c:pt>
                <c:pt idx="746">
                  <c:v>-1.74576342612222E-3</c:v>
                </c:pt>
                <c:pt idx="747">
                  <c:v>-1.7479507135221401E-3</c:v>
                </c:pt>
                <c:pt idx="748">
                  <c:v>-1.7501379805659001E-3</c:v>
                </c:pt>
                <c:pt idx="749">
                  <c:v>-1.7523251982295501E-3</c:v>
                </c:pt>
                <c:pt idx="750">
                  <c:v>-1.7545123409346401E-3</c:v>
                </c:pt>
                <c:pt idx="751">
                  <c:v>-1.7566993929377199E-3</c:v>
                </c:pt>
                <c:pt idx="752">
                  <c:v>-1.7594227956213701E-3</c:v>
                </c:pt>
                <c:pt idx="753">
                  <c:v>-1.7616101496628E-3</c:v>
                </c:pt>
                <c:pt idx="754">
                  <c:v>-1.7643522366917401E-3</c:v>
                </c:pt>
                <c:pt idx="755">
                  <c:v>-1.76685137097103E-3</c:v>
                </c:pt>
                <c:pt idx="756">
                  <c:v>-1.76903975737338E-3</c:v>
                </c:pt>
                <c:pt idx="757">
                  <c:v>-1.77122814430396E-3</c:v>
                </c:pt>
                <c:pt idx="758">
                  <c:v>-1.7734165241684099E-3</c:v>
                </c:pt>
                <c:pt idx="759">
                  <c:v>-1.7756048982856701E-3</c:v>
                </c:pt>
                <c:pt idx="760">
                  <c:v>-1.77779328080547E-3</c:v>
                </c:pt>
                <c:pt idx="761">
                  <c:v>-1.7799816661056801E-3</c:v>
                </c:pt>
                <c:pt idx="762">
                  <c:v>-1.7821700418781999E-3</c:v>
                </c:pt>
                <c:pt idx="763">
                  <c:v>-1.78435839980049E-3</c:v>
                </c:pt>
                <c:pt idx="764">
                  <c:v>-1.78654674029389E-3</c:v>
                </c:pt>
                <c:pt idx="765">
                  <c:v>-1.78873507567543E-3</c:v>
                </c:pt>
                <c:pt idx="766">
                  <c:v>-1.7909234243519299E-3</c:v>
                </c:pt>
                <c:pt idx="767">
                  <c:v>-1.79311179402341E-3</c:v>
                </c:pt>
                <c:pt idx="768">
                  <c:v>-1.7953001761973101E-3</c:v>
                </c:pt>
                <c:pt idx="769">
                  <c:v>-1.79748858310914E-3</c:v>
                </c:pt>
                <c:pt idx="770">
                  <c:v>-1.79967705380173E-3</c:v>
                </c:pt>
                <c:pt idx="771">
                  <c:v>-1.8018656099704699E-3</c:v>
                </c:pt>
                <c:pt idx="772">
                  <c:v>-1.80405425305711E-3</c:v>
                </c:pt>
                <c:pt idx="773">
                  <c:v>-1.80624297250993E-3</c:v>
                </c:pt>
                <c:pt idx="774">
                  <c:v>-1.80843175390556E-3</c:v>
                </c:pt>
                <c:pt idx="775">
                  <c:v>-1.8106205929473099E-3</c:v>
                </c:pt>
                <c:pt idx="776">
                  <c:v>-1.8130729539599299E-3</c:v>
                </c:pt>
                <c:pt idx="777">
                  <c:v>-1.8152623721382601E-3</c:v>
                </c:pt>
                <c:pt idx="778">
                  <c:v>-1.81745185790874E-3</c:v>
                </c:pt>
                <c:pt idx="779">
                  <c:v>-1.8196414136509599E-3</c:v>
                </c:pt>
                <c:pt idx="780">
                  <c:v>-1.82183104087605E-3</c:v>
                </c:pt>
                <c:pt idx="781">
                  <c:v>-1.8240207409719899E-3</c:v>
                </c:pt>
                <c:pt idx="782">
                  <c:v>-1.8262105147963E-3</c:v>
                </c:pt>
                <c:pt idx="783">
                  <c:v>-1.82890845746043E-3</c:v>
                </c:pt>
                <c:pt idx="784">
                  <c:v>-1.8310988466770199E-3</c:v>
                </c:pt>
                <c:pt idx="785">
                  <c:v>-1.83328928809039E-3</c:v>
                </c:pt>
                <c:pt idx="786">
                  <c:v>-1.8357670753505399E-3</c:v>
                </c:pt>
                <c:pt idx="787">
                  <c:v>-1.83795816935941E-3</c:v>
                </c:pt>
                <c:pt idx="788">
                  <c:v>-1.8401492725460501E-3</c:v>
                </c:pt>
                <c:pt idx="789">
                  <c:v>-1.84234037508156E-3</c:v>
                </c:pt>
                <c:pt idx="790">
                  <c:v>-1.8445314716233E-3</c:v>
                </c:pt>
                <c:pt idx="791">
                  <c:v>-1.84672255672096E-3</c:v>
                </c:pt>
                <c:pt idx="792">
                  <c:v>-1.8489136224691799E-3</c:v>
                </c:pt>
                <c:pt idx="793">
                  <c:v>-1.85110466144585E-3</c:v>
                </c:pt>
                <c:pt idx="794">
                  <c:v>-1.85329567085117E-3</c:v>
                </c:pt>
                <c:pt idx="795">
                  <c:v>-1.85548665107193E-3</c:v>
                </c:pt>
                <c:pt idx="796">
                  <c:v>-1.8576776100587E-3</c:v>
                </c:pt>
                <c:pt idx="797">
                  <c:v>-1.8598685516989101E-3</c:v>
                </c:pt>
                <c:pt idx="798">
                  <c:v>-1.86205947047527E-3</c:v>
                </c:pt>
                <c:pt idx="799">
                  <c:v>-1.864250358769E-3</c:v>
                </c:pt>
                <c:pt idx="800">
                  <c:v>-1.8664412049202799E-3</c:v>
                </c:pt>
                <c:pt idx="801">
                  <c:v>-1.8686319959744799E-3</c:v>
                </c:pt>
                <c:pt idx="802">
                  <c:v>-1.87082271978411E-3</c:v>
                </c:pt>
                <c:pt idx="803">
                  <c:v>-1.87351829006236E-3</c:v>
                </c:pt>
                <c:pt idx="804">
                  <c:v>-1.8757094805366701E-3</c:v>
                </c:pt>
                <c:pt idx="805">
                  <c:v>-1.8779005941974799E-3</c:v>
                </c:pt>
                <c:pt idx="806">
                  <c:v>-1.88009163953775E-3</c:v>
                </c:pt>
                <c:pt idx="807">
                  <c:v>-1.88228262756022E-3</c:v>
                </c:pt>
                <c:pt idx="808">
                  <c:v>-1.88447357116264E-3</c:v>
                </c:pt>
                <c:pt idx="809">
                  <c:v>-1.88666447503457E-3</c:v>
                </c:pt>
                <c:pt idx="810">
                  <c:v>-1.8888553267322201E-3</c:v>
                </c:pt>
                <c:pt idx="811">
                  <c:v>-1.89104613103779E-3</c:v>
                </c:pt>
                <c:pt idx="812">
                  <c:v>-1.89323690416732E-3</c:v>
                </c:pt>
                <c:pt idx="813">
                  <c:v>-1.89542763973941E-3</c:v>
                </c:pt>
                <c:pt idx="814">
                  <c:v>-1.8976183087490901E-3</c:v>
                </c:pt>
                <c:pt idx="815">
                  <c:v>-1.8998088980081401E-3</c:v>
                </c:pt>
                <c:pt idx="816">
                  <c:v>-1.9019993979005601E-3</c:v>
                </c:pt>
                <c:pt idx="817">
                  <c:v>-1.90418980520169E-3</c:v>
                </c:pt>
                <c:pt idx="818">
                  <c:v>-1.90678970860351E-3</c:v>
                </c:pt>
                <c:pt idx="819">
                  <c:v>-1.9089803999229301E-3</c:v>
                </c:pt>
                <c:pt idx="820">
                  <c:v>-1.9111710022878101E-3</c:v>
                </c:pt>
                <c:pt idx="821">
                  <c:v>-1.9133615137310099E-3</c:v>
                </c:pt>
                <c:pt idx="822">
                  <c:v>-1.91555193087733E-3</c:v>
                </c:pt>
                <c:pt idx="823">
                  <c:v>-1.91774226690324E-3</c:v>
                </c:pt>
                <c:pt idx="824">
                  <c:v>-1.91993251561098E-3</c:v>
                </c:pt>
                <c:pt idx="825">
                  <c:v>-1.9221226671834E-3</c:v>
                </c:pt>
                <c:pt idx="826">
                  <c:v>-1.92431271477256E-3</c:v>
                </c:pt>
                <c:pt idx="827">
                  <c:v>-1.9265026582300599E-3</c:v>
                </c:pt>
                <c:pt idx="828">
                  <c:v>-1.92869250509294E-3</c:v>
                </c:pt>
                <c:pt idx="829">
                  <c:v>-1.93088226740685E-3</c:v>
                </c:pt>
                <c:pt idx="830">
                  <c:v>-1.9330719620889801E-3</c:v>
                </c:pt>
                <c:pt idx="831">
                  <c:v>-1.9352616063714201E-3</c:v>
                </c:pt>
                <c:pt idx="832">
                  <c:v>-1.9374512199486001E-3</c:v>
                </c:pt>
                <c:pt idx="833">
                  <c:v>-1.93964080721448E-3</c:v>
                </c:pt>
                <c:pt idx="834">
                  <c:v>-1.94183036948816E-3</c:v>
                </c:pt>
                <c:pt idx="835">
                  <c:v>-1.94401993622237E-3</c:v>
                </c:pt>
                <c:pt idx="836">
                  <c:v>-1.9462095341237101E-3</c:v>
                </c:pt>
                <c:pt idx="837">
                  <c:v>-1.94839916481584E-3</c:v>
                </c:pt>
                <c:pt idx="838">
                  <c:v>-1.9505888213385001E-3</c:v>
                </c:pt>
                <c:pt idx="839">
                  <c:v>-1.9527784937222699E-3</c:v>
                </c:pt>
                <c:pt idx="840">
                  <c:v>-1.9549681742497501E-3</c:v>
                </c:pt>
                <c:pt idx="841">
                  <c:v>-1.9571578590967201E-3</c:v>
                </c:pt>
                <c:pt idx="842">
                  <c:v>-1.95934754196174E-3</c:v>
                </c:pt>
                <c:pt idx="843">
                  <c:v>-1.96153721376817E-3</c:v>
                </c:pt>
                <c:pt idx="844">
                  <c:v>-1.9637268657789601E-3</c:v>
                </c:pt>
                <c:pt idx="845">
                  <c:v>-1.9659164897821001E-3</c:v>
                </c:pt>
                <c:pt idx="846">
                  <c:v>-1.9681060803285102E-3</c:v>
                </c:pt>
                <c:pt idx="847">
                  <c:v>-1.9702956353238599E-3</c:v>
                </c:pt>
                <c:pt idx="848">
                  <c:v>-1.9724851561703301E-3</c:v>
                </c:pt>
                <c:pt idx="849">
                  <c:v>-1.9746746448785499E-3</c:v>
                </c:pt>
                <c:pt idx="850">
                  <c:v>-1.9768641032319599E-3</c:v>
                </c:pt>
                <c:pt idx="851">
                  <c:v>-1.9790535326299199E-3</c:v>
                </c:pt>
                <c:pt idx="852">
                  <c:v>-1.98124293481823E-3</c:v>
                </c:pt>
                <c:pt idx="853">
                  <c:v>-1.9838175195008001E-3</c:v>
                </c:pt>
                <c:pt idx="854">
                  <c:v>-1.9860073514499101E-3</c:v>
                </c:pt>
                <c:pt idx="855">
                  <c:v>-1.98819716394214E-3</c:v>
                </c:pt>
                <c:pt idx="856">
                  <c:v>-1.9903869612673702E-3</c:v>
                </c:pt>
                <c:pt idx="857">
                  <c:v>-1.9925767478757802E-3</c:v>
                </c:pt>
                <c:pt idx="858">
                  <c:v>-1.99476652846769E-3</c:v>
                </c:pt>
                <c:pt idx="859">
                  <c:v>-1.9969563071588498E-3</c:v>
                </c:pt>
                <c:pt idx="860">
                  <c:v>-1.9991460863400499E-3</c:v>
                </c:pt>
                <c:pt idx="861">
                  <c:v>-2.0013358668869098E-3</c:v>
                </c:pt>
                <c:pt idx="862">
                  <c:v>-2.0035256487304599E-3</c:v>
                </c:pt>
                <c:pt idx="863">
                  <c:v>-2.00571543333302E-3</c:v>
                </c:pt>
                <c:pt idx="864">
                  <c:v>-2.0079052293190199E-3</c:v>
                </c:pt>
                <c:pt idx="865">
                  <c:v>-2.0103721029230198E-3</c:v>
                </c:pt>
                <c:pt idx="866">
                  <c:v>-2.0125625086053599E-3</c:v>
                </c:pt>
                <c:pt idx="867">
                  <c:v>-2.0147529905798298E-3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AB-4B32-B2B2-925E92A8ECE4}"/>
            </c:ext>
          </c:extLst>
        </c:ser>
        <c:ser>
          <c:idx val="7"/>
          <c:order val="5"/>
          <c:tx>
            <c:strRef>
              <c:f>AVGy!$L$1:$L$2</c:f>
              <c:strCache>
                <c:ptCount val="2"/>
                <c:pt idx="0">
                  <c:v>-2.4 deg</c:v>
                </c:pt>
                <c:pt idx="1">
                  <c:v>Avg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AVGy!$L$3:$L$870</c:f>
              <c:numCache>
                <c:formatCode>0.00E+00</c:formatCode>
                <c:ptCount val="868"/>
                <c:pt idx="0">
                  <c:v>2.3699641914994601E-7</c:v>
                </c:pt>
                <c:pt idx="1">
                  <c:v>-2.4536444082336402E-7</c:v>
                </c:pt>
                <c:pt idx="2">
                  <c:v>-8.8432207888100499E-7</c:v>
                </c:pt>
                <c:pt idx="3">
                  <c:v>-7.3395215237995204E-7</c:v>
                </c:pt>
                <c:pt idx="4">
                  <c:v>-1.79150309096968E-6</c:v>
                </c:pt>
                <c:pt idx="5">
                  <c:v>-1.9111662277227E-6</c:v>
                </c:pt>
                <c:pt idx="6">
                  <c:v>-2.1980807440175601E-6</c:v>
                </c:pt>
                <c:pt idx="7">
                  <c:v>-2.0696727053372799E-6</c:v>
                </c:pt>
                <c:pt idx="8">
                  <c:v>-2.3310205169692502E-6</c:v>
                </c:pt>
                <c:pt idx="9">
                  <c:v>-3.1561688405116702E-6</c:v>
                </c:pt>
                <c:pt idx="10">
                  <c:v>-3.5858076310529E-6</c:v>
                </c:pt>
                <c:pt idx="11">
                  <c:v>-4.1782853872853204E-6</c:v>
                </c:pt>
                <c:pt idx="12">
                  <c:v>-4.3632669934289699E-6</c:v>
                </c:pt>
                <c:pt idx="13">
                  <c:v>-4.7086538813221201E-6</c:v>
                </c:pt>
                <c:pt idx="14">
                  <c:v>-5.4463553498087697E-6</c:v>
                </c:pt>
                <c:pt idx="15">
                  <c:v>-6.2924141402892898E-6</c:v>
                </c:pt>
                <c:pt idx="16">
                  <c:v>-7.2931455080579701E-6</c:v>
                </c:pt>
                <c:pt idx="17">
                  <c:v>-7.4501912504227199E-6</c:v>
                </c:pt>
                <c:pt idx="18">
                  <c:v>-7.8351001153006597E-6</c:v>
                </c:pt>
                <c:pt idx="19">
                  <c:v>-8.4822221148801496E-6</c:v>
                </c:pt>
                <c:pt idx="20">
                  <c:v>-8.6326820327653692E-6</c:v>
                </c:pt>
                <c:pt idx="21">
                  <c:v>-8.9815818931260901E-6</c:v>
                </c:pt>
                <c:pt idx="22">
                  <c:v>-9.3256366176021806E-6</c:v>
                </c:pt>
                <c:pt idx="23">
                  <c:v>-9.5155815091697197E-6</c:v>
                </c:pt>
                <c:pt idx="24">
                  <c:v>-1.0532084328759501E-5</c:v>
                </c:pt>
                <c:pt idx="25">
                  <c:v>-1.13096393739041E-5</c:v>
                </c:pt>
                <c:pt idx="26">
                  <c:v>-1.2445043510327599E-5</c:v>
                </c:pt>
                <c:pt idx="27">
                  <c:v>-1.31156300272543E-5</c:v>
                </c:pt>
                <c:pt idx="28">
                  <c:v>-1.40889339356767E-5</c:v>
                </c:pt>
                <c:pt idx="29">
                  <c:v>-1.49650993645888E-5</c:v>
                </c:pt>
                <c:pt idx="30">
                  <c:v>-1.58174202726439E-5</c:v>
                </c:pt>
                <c:pt idx="31">
                  <c:v>-1.7744867244835802E-5</c:v>
                </c:pt>
                <c:pt idx="32">
                  <c:v>-1.90728807558572E-5</c:v>
                </c:pt>
                <c:pt idx="33">
                  <c:v>-2.05611683619376E-5</c:v>
                </c:pt>
                <c:pt idx="34">
                  <c:v>-2.2106268558172301E-5</c:v>
                </c:pt>
                <c:pt idx="35">
                  <c:v>-2.3982768220310199E-5</c:v>
                </c:pt>
                <c:pt idx="36">
                  <c:v>-2.5829676956826902E-5</c:v>
                </c:pt>
                <c:pt idx="37">
                  <c:v>-2.7450089529520499E-5</c:v>
                </c:pt>
                <c:pt idx="38">
                  <c:v>-2.9275746113252101E-5</c:v>
                </c:pt>
                <c:pt idx="39">
                  <c:v>-3.1602644605313598E-5</c:v>
                </c:pt>
                <c:pt idx="40">
                  <c:v>-3.3776024464667498E-5</c:v>
                </c:pt>
                <c:pt idx="41">
                  <c:v>-3.58225913865823E-5</c:v>
                </c:pt>
                <c:pt idx="42">
                  <c:v>-3.83784498119199E-5</c:v>
                </c:pt>
                <c:pt idx="43">
                  <c:v>-4.0921102031249298E-5</c:v>
                </c:pt>
                <c:pt idx="44">
                  <c:v>-4.3904893336568102E-5</c:v>
                </c:pt>
                <c:pt idx="45">
                  <c:v>-4.6581334015442197E-5</c:v>
                </c:pt>
                <c:pt idx="46">
                  <c:v>-4.9275520495596701E-5</c:v>
                </c:pt>
                <c:pt idx="47">
                  <c:v>-5.19449346495769E-5</c:v>
                </c:pt>
                <c:pt idx="48">
                  <c:v>-5.47271735151099E-5</c:v>
                </c:pt>
                <c:pt idx="49">
                  <c:v>-5.7946576802796299E-5</c:v>
                </c:pt>
                <c:pt idx="50">
                  <c:v>-6.1245199642382894E-5</c:v>
                </c:pt>
                <c:pt idx="51">
                  <c:v>-6.4333703591549005E-5</c:v>
                </c:pt>
                <c:pt idx="52">
                  <c:v>-6.75686441789518E-5</c:v>
                </c:pt>
                <c:pt idx="53">
                  <c:v>-7.0862931712666803E-5</c:v>
                </c:pt>
                <c:pt idx="54">
                  <c:v>-7.4594585658226299E-5</c:v>
                </c:pt>
                <c:pt idx="55">
                  <c:v>-7.8499685982706099E-5</c:v>
                </c:pt>
                <c:pt idx="56">
                  <c:v>-8.2014442655696594E-5</c:v>
                </c:pt>
                <c:pt idx="57">
                  <c:v>-8.5459537698733706E-5</c:v>
                </c:pt>
                <c:pt idx="58">
                  <c:v>-8.9760215076573001E-5</c:v>
                </c:pt>
                <c:pt idx="59">
                  <c:v>-9.3952737977195301E-5</c:v>
                </c:pt>
                <c:pt idx="60">
                  <c:v>-9.8587627101852702E-5</c:v>
                </c:pt>
                <c:pt idx="61">
                  <c:v>-1.0337476144871E-4</c:v>
                </c:pt>
                <c:pt idx="62">
                  <c:v>-1.0767913391781301E-4</c:v>
                </c:pt>
                <c:pt idx="63">
                  <c:v>-1.12005783234548E-4</c:v>
                </c:pt>
                <c:pt idx="64">
                  <c:v>-1.1619676888164401E-4</c:v>
                </c:pt>
                <c:pt idx="65">
                  <c:v>-1.2027073338656E-4</c:v>
                </c:pt>
                <c:pt idx="66">
                  <c:v>-1.2450652882996E-4</c:v>
                </c:pt>
                <c:pt idx="67">
                  <c:v>-1.2832495334592399E-4</c:v>
                </c:pt>
                <c:pt idx="68">
                  <c:v>-1.3230178591598399E-4</c:v>
                </c:pt>
                <c:pt idx="69">
                  <c:v>-1.36525729282095E-4</c:v>
                </c:pt>
                <c:pt idx="70">
                  <c:v>-1.4039949366162301E-4</c:v>
                </c:pt>
                <c:pt idx="71">
                  <c:v>-1.44605511443122E-4</c:v>
                </c:pt>
                <c:pt idx="72">
                  <c:v>-1.4866071917553399E-4</c:v>
                </c:pt>
                <c:pt idx="73">
                  <c:v>-1.52393069777131E-4</c:v>
                </c:pt>
                <c:pt idx="74">
                  <c:v>-1.56691575333583E-4</c:v>
                </c:pt>
                <c:pt idx="75">
                  <c:v>-1.60295869578192E-4</c:v>
                </c:pt>
                <c:pt idx="76">
                  <c:v>-1.6407163706398599E-4</c:v>
                </c:pt>
                <c:pt idx="77">
                  <c:v>-1.6772182548751099E-4</c:v>
                </c:pt>
                <c:pt idx="78">
                  <c:v>-1.71144863653743E-4</c:v>
                </c:pt>
                <c:pt idx="79">
                  <c:v>-1.74618736318325E-4</c:v>
                </c:pt>
                <c:pt idx="80">
                  <c:v>-1.77831279635212E-4</c:v>
                </c:pt>
                <c:pt idx="81">
                  <c:v>-1.8116001510820701E-4</c:v>
                </c:pt>
                <c:pt idx="82">
                  <c:v>-1.84573243957123E-4</c:v>
                </c:pt>
                <c:pt idx="83">
                  <c:v>-1.87803291144995E-4</c:v>
                </c:pt>
                <c:pt idx="84">
                  <c:v>-1.9061421656057899E-4</c:v>
                </c:pt>
                <c:pt idx="85">
                  <c:v>-1.9325419375493201E-4</c:v>
                </c:pt>
                <c:pt idx="86">
                  <c:v>-1.9604322077738901E-4</c:v>
                </c:pt>
                <c:pt idx="87">
                  <c:v>-1.98248201243411E-4</c:v>
                </c:pt>
                <c:pt idx="88">
                  <c:v>-2.0087380254229701E-4</c:v>
                </c:pt>
                <c:pt idx="89">
                  <c:v>-2.0294410752050399E-4</c:v>
                </c:pt>
                <c:pt idx="90">
                  <c:v>-2.0476931557813301E-4</c:v>
                </c:pt>
                <c:pt idx="91">
                  <c:v>-2.06757473847109E-4</c:v>
                </c:pt>
                <c:pt idx="92">
                  <c:v>-2.0935416870174799E-4</c:v>
                </c:pt>
                <c:pt idx="93">
                  <c:v>-2.11515512636494E-4</c:v>
                </c:pt>
                <c:pt idx="94">
                  <c:v>-2.13975103534895E-4</c:v>
                </c:pt>
                <c:pt idx="95">
                  <c:v>-2.1595994534740601E-4</c:v>
                </c:pt>
                <c:pt idx="96">
                  <c:v>-2.1757891203101401E-4</c:v>
                </c:pt>
                <c:pt idx="97">
                  <c:v>-2.19180430402146E-4</c:v>
                </c:pt>
                <c:pt idx="98">
                  <c:v>-2.2092606020001699E-4</c:v>
                </c:pt>
                <c:pt idx="99">
                  <c:v>-2.2249090323609201E-4</c:v>
                </c:pt>
                <c:pt idx="100">
                  <c:v>-2.2439723311943799E-4</c:v>
                </c:pt>
                <c:pt idx="101">
                  <c:v>-2.2599042171882801E-4</c:v>
                </c:pt>
                <c:pt idx="102">
                  <c:v>-2.2738999317282199E-4</c:v>
                </c:pt>
                <c:pt idx="103">
                  <c:v>-2.2872851772645799E-4</c:v>
                </c:pt>
                <c:pt idx="104">
                  <c:v>-2.30086541418436E-4</c:v>
                </c:pt>
                <c:pt idx="105">
                  <c:v>-2.3194431862127001E-4</c:v>
                </c:pt>
                <c:pt idx="106">
                  <c:v>-2.3347320464288699E-4</c:v>
                </c:pt>
                <c:pt idx="107">
                  <c:v>-2.3493254457008199E-4</c:v>
                </c:pt>
                <c:pt idx="108">
                  <c:v>-2.3635221139489801E-4</c:v>
                </c:pt>
                <c:pt idx="109">
                  <c:v>-2.3747819647330801E-4</c:v>
                </c:pt>
                <c:pt idx="110">
                  <c:v>-2.38922516641769E-4</c:v>
                </c:pt>
                <c:pt idx="111">
                  <c:v>-2.4061805337903601E-4</c:v>
                </c:pt>
                <c:pt idx="112">
                  <c:v>-2.4204649024337901E-4</c:v>
                </c:pt>
                <c:pt idx="113">
                  <c:v>-2.4327330268048301E-4</c:v>
                </c:pt>
                <c:pt idx="114">
                  <c:v>-2.4485590409456699E-4</c:v>
                </c:pt>
                <c:pt idx="115">
                  <c:v>-2.4598238861089802E-4</c:v>
                </c:pt>
                <c:pt idx="116">
                  <c:v>-2.47326690602684E-4</c:v>
                </c:pt>
                <c:pt idx="117">
                  <c:v>-2.48390768631077E-4</c:v>
                </c:pt>
                <c:pt idx="118">
                  <c:v>-2.4941840506048299E-4</c:v>
                </c:pt>
                <c:pt idx="119">
                  <c:v>-2.5047982086457901E-4</c:v>
                </c:pt>
                <c:pt idx="120">
                  <c:v>-2.5190090705723802E-4</c:v>
                </c:pt>
                <c:pt idx="121">
                  <c:v>-2.5346465155838999E-4</c:v>
                </c:pt>
                <c:pt idx="122">
                  <c:v>-2.5469317441555899E-4</c:v>
                </c:pt>
                <c:pt idx="123">
                  <c:v>-2.5598818668924199E-4</c:v>
                </c:pt>
                <c:pt idx="124">
                  <c:v>-2.5706395549449697E-4</c:v>
                </c:pt>
                <c:pt idx="125">
                  <c:v>-2.5812791459860402E-4</c:v>
                </c:pt>
                <c:pt idx="126">
                  <c:v>-2.5921423460969302E-4</c:v>
                </c:pt>
                <c:pt idx="127">
                  <c:v>-2.60273663453978E-4</c:v>
                </c:pt>
                <c:pt idx="128">
                  <c:v>-2.6141784423402102E-4</c:v>
                </c:pt>
                <c:pt idx="129">
                  <c:v>-2.6257032143731199E-4</c:v>
                </c:pt>
                <c:pt idx="130">
                  <c:v>-2.63572495325438E-4</c:v>
                </c:pt>
                <c:pt idx="131">
                  <c:v>-2.6479634014293902E-4</c:v>
                </c:pt>
                <c:pt idx="132">
                  <c:v>-2.6598647685508999E-4</c:v>
                </c:pt>
                <c:pt idx="133">
                  <c:v>-2.6702575053806399E-4</c:v>
                </c:pt>
                <c:pt idx="134">
                  <c:v>-2.6805470367164801E-4</c:v>
                </c:pt>
                <c:pt idx="135">
                  <c:v>-2.69321812534626E-4</c:v>
                </c:pt>
                <c:pt idx="136">
                  <c:v>-2.7030030479373502E-4</c:v>
                </c:pt>
                <c:pt idx="137">
                  <c:v>-2.71319648902108E-4</c:v>
                </c:pt>
                <c:pt idx="138">
                  <c:v>-2.7226804739069699E-4</c:v>
                </c:pt>
                <c:pt idx="139">
                  <c:v>-2.7373815601097902E-4</c:v>
                </c:pt>
                <c:pt idx="140">
                  <c:v>-2.7529999516823098E-4</c:v>
                </c:pt>
                <c:pt idx="141">
                  <c:v>-2.7681376881523797E-4</c:v>
                </c:pt>
                <c:pt idx="142">
                  <c:v>-2.7781723256630798E-4</c:v>
                </c:pt>
                <c:pt idx="143">
                  <c:v>-2.7881711737554803E-4</c:v>
                </c:pt>
                <c:pt idx="144">
                  <c:v>-2.7977101756414101E-4</c:v>
                </c:pt>
                <c:pt idx="145">
                  <c:v>-2.8072192988080002E-4</c:v>
                </c:pt>
                <c:pt idx="146">
                  <c:v>-2.8206933909553098E-4</c:v>
                </c:pt>
                <c:pt idx="147">
                  <c:v>-2.8306983966091702E-4</c:v>
                </c:pt>
                <c:pt idx="148">
                  <c:v>-2.8415431084959802E-4</c:v>
                </c:pt>
                <c:pt idx="149">
                  <c:v>-2.8564605075120599E-4</c:v>
                </c:pt>
                <c:pt idx="150">
                  <c:v>-2.8666060713096198E-4</c:v>
                </c:pt>
                <c:pt idx="151">
                  <c:v>-2.8784602471598698E-4</c:v>
                </c:pt>
                <c:pt idx="152">
                  <c:v>-2.8882915959312999E-4</c:v>
                </c:pt>
                <c:pt idx="153">
                  <c:v>-2.9005552047266898E-4</c:v>
                </c:pt>
                <c:pt idx="154">
                  <c:v>-2.91250463761089E-4</c:v>
                </c:pt>
                <c:pt idx="155">
                  <c:v>-2.9218752837768098E-4</c:v>
                </c:pt>
                <c:pt idx="156">
                  <c:v>-2.9316040293859698E-4</c:v>
                </c:pt>
                <c:pt idx="157">
                  <c:v>-2.9413166425451299E-4</c:v>
                </c:pt>
                <c:pt idx="158">
                  <c:v>-2.94999487729646E-4</c:v>
                </c:pt>
                <c:pt idx="159">
                  <c:v>-2.9643528911589101E-4</c:v>
                </c:pt>
                <c:pt idx="160">
                  <c:v>-2.9740284559224401E-4</c:v>
                </c:pt>
                <c:pt idx="161">
                  <c:v>-2.9854521491472902E-4</c:v>
                </c:pt>
                <c:pt idx="162">
                  <c:v>-2.99560132959554E-4</c:v>
                </c:pt>
                <c:pt idx="163">
                  <c:v>-3.0052389632715098E-4</c:v>
                </c:pt>
                <c:pt idx="164">
                  <c:v>-3.01486393473981E-4</c:v>
                </c:pt>
                <c:pt idx="165">
                  <c:v>-3.0269814422648103E-4</c:v>
                </c:pt>
                <c:pt idx="166">
                  <c:v>-3.03755825082303E-4</c:v>
                </c:pt>
                <c:pt idx="167">
                  <c:v>-3.0471556754059899E-4</c:v>
                </c:pt>
                <c:pt idx="168">
                  <c:v>-3.0567410437985098E-4</c:v>
                </c:pt>
                <c:pt idx="169">
                  <c:v>-3.0658665198165201E-4</c:v>
                </c:pt>
                <c:pt idx="170">
                  <c:v>-3.0790436318742101E-4</c:v>
                </c:pt>
                <c:pt idx="171">
                  <c:v>-3.0901333179647302E-4</c:v>
                </c:pt>
                <c:pt idx="172">
                  <c:v>-3.0996736720928302E-4</c:v>
                </c:pt>
                <c:pt idx="173">
                  <c:v>-3.1093255966833499E-4</c:v>
                </c:pt>
                <c:pt idx="174">
                  <c:v>-3.1188469058431799E-4</c:v>
                </c:pt>
                <c:pt idx="175">
                  <c:v>-3.1282499076768199E-4</c:v>
                </c:pt>
                <c:pt idx="176">
                  <c:v>-3.13775961979804E-4</c:v>
                </c:pt>
                <c:pt idx="177">
                  <c:v>-3.1478458326439102E-4</c:v>
                </c:pt>
                <c:pt idx="178">
                  <c:v>-3.1556664730325102E-4</c:v>
                </c:pt>
                <c:pt idx="179">
                  <c:v>-3.1669454330543901E-4</c:v>
                </c:pt>
                <c:pt idx="180">
                  <c:v>-3.1764371091716698E-4</c:v>
                </c:pt>
                <c:pt idx="181">
                  <c:v>-3.1874416797076998E-4</c:v>
                </c:pt>
                <c:pt idx="182">
                  <c:v>-3.1980926392195298E-4</c:v>
                </c:pt>
                <c:pt idx="183">
                  <c:v>-3.2095387636566403E-4</c:v>
                </c:pt>
                <c:pt idx="184">
                  <c:v>-3.2214455223986501E-4</c:v>
                </c:pt>
                <c:pt idx="185">
                  <c:v>-3.2330796837457101E-4</c:v>
                </c:pt>
                <c:pt idx="186">
                  <c:v>-3.2437481458944602E-4</c:v>
                </c:pt>
                <c:pt idx="187">
                  <c:v>-3.2532195751191101E-4</c:v>
                </c:pt>
                <c:pt idx="188">
                  <c:v>-3.2676885811732298E-4</c:v>
                </c:pt>
                <c:pt idx="189">
                  <c:v>-3.2771609896543402E-4</c:v>
                </c:pt>
                <c:pt idx="190">
                  <c:v>-3.2876315113042901E-4</c:v>
                </c:pt>
                <c:pt idx="191">
                  <c:v>-3.2966739647932801E-4</c:v>
                </c:pt>
                <c:pt idx="192">
                  <c:v>-3.3066311132426798E-4</c:v>
                </c:pt>
                <c:pt idx="193">
                  <c:v>-3.31610682768743E-4</c:v>
                </c:pt>
                <c:pt idx="194">
                  <c:v>-3.32558303446044E-4</c:v>
                </c:pt>
                <c:pt idx="195">
                  <c:v>-3.3345618090045899E-4</c:v>
                </c:pt>
                <c:pt idx="196">
                  <c:v>-3.34404228004634E-4</c:v>
                </c:pt>
                <c:pt idx="197">
                  <c:v>-3.3592581471975102E-4</c:v>
                </c:pt>
                <c:pt idx="198">
                  <c:v>-3.3720636713834598E-4</c:v>
                </c:pt>
                <c:pt idx="199">
                  <c:v>-3.3856975688951698E-4</c:v>
                </c:pt>
                <c:pt idx="200">
                  <c:v>-3.3959557740749502E-4</c:v>
                </c:pt>
                <c:pt idx="201">
                  <c:v>-3.4053293564653898E-4</c:v>
                </c:pt>
                <c:pt idx="202">
                  <c:v>-3.4148554657970997E-4</c:v>
                </c:pt>
                <c:pt idx="203">
                  <c:v>-3.4240411560415102E-4</c:v>
                </c:pt>
                <c:pt idx="204">
                  <c:v>-3.4349248462053401E-4</c:v>
                </c:pt>
                <c:pt idx="205">
                  <c:v>-3.4483050952100098E-4</c:v>
                </c:pt>
                <c:pt idx="206">
                  <c:v>-3.4570970646936801E-4</c:v>
                </c:pt>
                <c:pt idx="207">
                  <c:v>-3.4666655145598703E-4</c:v>
                </c:pt>
                <c:pt idx="208">
                  <c:v>-3.4771425203197201E-4</c:v>
                </c:pt>
                <c:pt idx="209">
                  <c:v>-3.4867254758716199E-4</c:v>
                </c:pt>
                <c:pt idx="210">
                  <c:v>-3.4958916147383601E-4</c:v>
                </c:pt>
                <c:pt idx="211">
                  <c:v>-3.5075283315022201E-4</c:v>
                </c:pt>
                <c:pt idx="212">
                  <c:v>-3.5190429524660299E-4</c:v>
                </c:pt>
                <c:pt idx="213">
                  <c:v>-3.52864203607983E-4</c:v>
                </c:pt>
                <c:pt idx="214">
                  <c:v>-3.5382418070968098E-4</c:v>
                </c:pt>
                <c:pt idx="215">
                  <c:v>-3.5480905879323399E-4</c:v>
                </c:pt>
                <c:pt idx="216">
                  <c:v>-3.5580985135984E-4</c:v>
                </c:pt>
                <c:pt idx="217">
                  <c:v>-3.5718429640831703E-4</c:v>
                </c:pt>
                <c:pt idx="218">
                  <c:v>-3.58145854187261E-4</c:v>
                </c:pt>
                <c:pt idx="219">
                  <c:v>-3.5910748965474899E-4</c:v>
                </c:pt>
                <c:pt idx="220">
                  <c:v>-3.60175968334771E-4</c:v>
                </c:pt>
                <c:pt idx="221">
                  <c:v>-3.6113773440487099E-4</c:v>
                </c:pt>
                <c:pt idx="222">
                  <c:v>-3.6209934548802703E-4</c:v>
                </c:pt>
                <c:pt idx="223">
                  <c:v>-3.6306087213481598E-4</c:v>
                </c:pt>
                <c:pt idx="224">
                  <c:v>-3.64115733182831E-4</c:v>
                </c:pt>
                <c:pt idx="225">
                  <c:v>-3.6520774230867301E-4</c:v>
                </c:pt>
                <c:pt idx="226">
                  <c:v>-3.6616966349906598E-4</c:v>
                </c:pt>
                <c:pt idx="227">
                  <c:v>-3.6717499356741698E-4</c:v>
                </c:pt>
                <c:pt idx="228">
                  <c:v>-3.6813699307423903E-4</c:v>
                </c:pt>
                <c:pt idx="229">
                  <c:v>-3.6909884060501999E-4</c:v>
                </c:pt>
                <c:pt idx="230">
                  <c:v>-3.7008463036946199E-4</c:v>
                </c:pt>
                <c:pt idx="231">
                  <c:v>-3.7124528710407503E-4</c:v>
                </c:pt>
                <c:pt idx="232">
                  <c:v>-3.7220734757946802E-4</c:v>
                </c:pt>
                <c:pt idx="233">
                  <c:v>-3.7344770288302598E-4</c:v>
                </c:pt>
                <c:pt idx="234">
                  <c:v>-3.7440953590848401E-4</c:v>
                </c:pt>
                <c:pt idx="235">
                  <c:v>-3.7537107519487002E-4</c:v>
                </c:pt>
                <c:pt idx="236">
                  <c:v>-3.76610680807833E-4</c:v>
                </c:pt>
                <c:pt idx="237">
                  <c:v>-3.7757187667207998E-4</c:v>
                </c:pt>
                <c:pt idx="238">
                  <c:v>-3.7868617507457001E-4</c:v>
                </c:pt>
                <c:pt idx="239">
                  <c:v>-3.7977590036414598E-4</c:v>
                </c:pt>
                <c:pt idx="240">
                  <c:v>-3.8073628167202501E-4</c:v>
                </c:pt>
                <c:pt idx="241">
                  <c:v>-3.8169622823147902E-4</c:v>
                </c:pt>
                <c:pt idx="242">
                  <c:v>-3.82815671106832E-4</c:v>
                </c:pt>
                <c:pt idx="243">
                  <c:v>-3.83983729047883E-4</c:v>
                </c:pt>
                <c:pt idx="244">
                  <c:v>-3.8504269430085199E-4</c:v>
                </c:pt>
                <c:pt idx="245">
                  <c:v>-3.8600132222974502E-4</c:v>
                </c:pt>
                <c:pt idx="246">
                  <c:v>-3.8695949442320602E-4</c:v>
                </c:pt>
                <c:pt idx="247">
                  <c:v>-3.8791730412950098E-4</c:v>
                </c:pt>
                <c:pt idx="248">
                  <c:v>-3.8883703308244499E-4</c:v>
                </c:pt>
                <c:pt idx="249">
                  <c:v>-3.8979457604541298E-4</c:v>
                </c:pt>
                <c:pt idx="250">
                  <c:v>-3.9088765113371203E-4</c:v>
                </c:pt>
                <c:pt idx="251">
                  <c:v>-3.9175706275756001E-4</c:v>
                </c:pt>
                <c:pt idx="252">
                  <c:v>-3.92714518294334E-4</c:v>
                </c:pt>
                <c:pt idx="253">
                  <c:v>-3.9367174107012302E-4</c:v>
                </c:pt>
                <c:pt idx="254">
                  <c:v>-3.9470232705393101E-4</c:v>
                </c:pt>
                <c:pt idx="255">
                  <c:v>-3.9565949496324999E-4</c:v>
                </c:pt>
                <c:pt idx="256">
                  <c:v>-3.96634608730626E-4</c:v>
                </c:pt>
                <c:pt idx="257">
                  <c:v>-3.97592027038888E-4</c:v>
                </c:pt>
                <c:pt idx="258">
                  <c:v>-3.9861044458038702E-4</c:v>
                </c:pt>
                <c:pt idx="259">
                  <c:v>-3.9956838689907901E-4</c:v>
                </c:pt>
                <c:pt idx="260">
                  <c:v>-4.0046431093054401E-4</c:v>
                </c:pt>
                <c:pt idx="261">
                  <c:v>-4.0172206294352802E-4</c:v>
                </c:pt>
                <c:pt idx="262">
                  <c:v>-4.0268063446186498E-4</c:v>
                </c:pt>
                <c:pt idx="263">
                  <c:v>-4.03639169892513E-4</c:v>
                </c:pt>
                <c:pt idx="264">
                  <c:v>-4.0459768381398398E-4</c:v>
                </c:pt>
                <c:pt idx="265">
                  <c:v>-4.05556175060854E-4</c:v>
                </c:pt>
                <c:pt idx="266">
                  <c:v>-4.0676473503181698E-4</c:v>
                </c:pt>
                <c:pt idx="267">
                  <c:v>-4.07723366991045E-4</c:v>
                </c:pt>
                <c:pt idx="268">
                  <c:v>-4.0868180514759198E-4</c:v>
                </c:pt>
                <c:pt idx="269">
                  <c:v>-4.0963998179752799E-4</c:v>
                </c:pt>
                <c:pt idx="270">
                  <c:v>-4.1069717414208401E-4</c:v>
                </c:pt>
                <c:pt idx="271">
                  <c:v>-4.11875507632098E-4</c:v>
                </c:pt>
                <c:pt idx="272">
                  <c:v>-4.12833355346336E-4</c:v>
                </c:pt>
                <c:pt idx="273">
                  <c:v>-4.137909651623E-4</c:v>
                </c:pt>
                <c:pt idx="274">
                  <c:v>-4.1474837305977301E-4</c:v>
                </c:pt>
                <c:pt idx="275">
                  <c:v>-4.1570558226506097E-4</c:v>
                </c:pt>
                <c:pt idx="276">
                  <c:v>-4.1666258056700998E-4</c:v>
                </c:pt>
                <c:pt idx="277">
                  <c:v>-4.1761936866867202E-4</c:v>
                </c:pt>
                <c:pt idx="278">
                  <c:v>-4.1882253891916099E-4</c:v>
                </c:pt>
                <c:pt idx="279">
                  <c:v>-4.1969849341511999E-4</c:v>
                </c:pt>
                <c:pt idx="280">
                  <c:v>-4.2065486420596603E-4</c:v>
                </c:pt>
                <c:pt idx="281">
                  <c:v>-4.21610914885354E-4</c:v>
                </c:pt>
                <c:pt idx="282">
                  <c:v>-4.2256665589525801E-4</c:v>
                </c:pt>
                <c:pt idx="283">
                  <c:v>-4.2351492525697699E-4</c:v>
                </c:pt>
                <c:pt idx="284">
                  <c:v>-4.2447035151669301E-4</c:v>
                </c:pt>
                <c:pt idx="285">
                  <c:v>-4.2542552595445398E-4</c:v>
                </c:pt>
                <c:pt idx="286">
                  <c:v>-4.2629003447372998E-4</c:v>
                </c:pt>
                <c:pt idx="287">
                  <c:v>-4.2743235078105302E-4</c:v>
                </c:pt>
                <c:pt idx="288">
                  <c:v>-4.2838725163174898E-4</c:v>
                </c:pt>
                <c:pt idx="289">
                  <c:v>-4.2960662116332501E-4</c:v>
                </c:pt>
                <c:pt idx="290">
                  <c:v>-4.3056145266527401E-4</c:v>
                </c:pt>
                <c:pt idx="291">
                  <c:v>-4.3151601710625701E-4</c:v>
                </c:pt>
                <c:pt idx="292">
                  <c:v>-4.3247024902625303E-4</c:v>
                </c:pt>
                <c:pt idx="293">
                  <c:v>-4.3342408246505699E-4</c:v>
                </c:pt>
                <c:pt idx="294">
                  <c:v>-4.3437747431765699E-4</c:v>
                </c:pt>
                <c:pt idx="295">
                  <c:v>-4.3533039801564702E-4</c:v>
                </c:pt>
                <c:pt idx="296">
                  <c:v>-4.3659565855010298E-4</c:v>
                </c:pt>
                <c:pt idx="297">
                  <c:v>-4.3754807645009398E-4</c:v>
                </c:pt>
                <c:pt idx="298">
                  <c:v>-4.3850022126976101E-4</c:v>
                </c:pt>
                <c:pt idx="299">
                  <c:v>-4.39452152963426E-4</c:v>
                </c:pt>
                <c:pt idx="300">
                  <c:v>-4.4040383548057802E-4</c:v>
                </c:pt>
                <c:pt idx="301">
                  <c:v>-4.4146680840791299E-4</c:v>
                </c:pt>
                <c:pt idx="302">
                  <c:v>-4.4241817754318001E-4</c:v>
                </c:pt>
                <c:pt idx="303">
                  <c:v>-4.4336916817806402E-4</c:v>
                </c:pt>
                <c:pt idx="304">
                  <c:v>-4.4431978889989998E-4</c:v>
                </c:pt>
                <c:pt idx="305">
                  <c:v>-4.4554974431910901E-4</c:v>
                </c:pt>
                <c:pt idx="306">
                  <c:v>-4.46500356925814E-4</c:v>
                </c:pt>
                <c:pt idx="307">
                  <c:v>-4.4745076814299399E-4</c:v>
                </c:pt>
                <c:pt idx="308">
                  <c:v>-4.4853034254339799E-4</c:v>
                </c:pt>
                <c:pt idx="309">
                  <c:v>-4.4970391126924499E-4</c:v>
                </c:pt>
                <c:pt idx="310">
                  <c:v>-4.5065412848381098E-4</c:v>
                </c:pt>
                <c:pt idx="311">
                  <c:v>-4.5160415576400801E-4</c:v>
                </c:pt>
                <c:pt idx="312">
                  <c:v>-4.5255401929539799E-4</c:v>
                </c:pt>
                <c:pt idx="313">
                  <c:v>-4.5357429046011298E-4</c:v>
                </c:pt>
                <c:pt idx="314">
                  <c:v>-4.5445865646795701E-4</c:v>
                </c:pt>
                <c:pt idx="315">
                  <c:v>-4.5540851204083999E-4</c:v>
                </c:pt>
                <c:pt idx="316">
                  <c:v>-4.5635816196570801E-4</c:v>
                </c:pt>
                <c:pt idx="317">
                  <c:v>-4.5730759291165299E-4</c:v>
                </c:pt>
                <c:pt idx="318">
                  <c:v>-4.58256833847703E-4</c:v>
                </c:pt>
                <c:pt idx="319">
                  <c:v>-4.5920593728307002E-4</c:v>
                </c:pt>
                <c:pt idx="320">
                  <c:v>-4.6015491699297298E-4</c:v>
                </c:pt>
                <c:pt idx="321">
                  <c:v>-4.6110374430797098E-4</c:v>
                </c:pt>
                <c:pt idx="322">
                  <c:v>-4.6205237024089601E-4</c:v>
                </c:pt>
                <c:pt idx="323">
                  <c:v>-4.6300076641990397E-4</c:v>
                </c:pt>
                <c:pt idx="324">
                  <c:v>-4.64095619144313E-4</c:v>
                </c:pt>
                <c:pt idx="325">
                  <c:v>-4.6504380480217499E-4</c:v>
                </c:pt>
                <c:pt idx="326">
                  <c:v>-4.6617135833216302E-4</c:v>
                </c:pt>
                <c:pt idx="327">
                  <c:v>-4.6711965396975497E-4</c:v>
                </c:pt>
                <c:pt idx="328">
                  <c:v>-4.6806775252800201E-4</c:v>
                </c:pt>
                <c:pt idx="329">
                  <c:v>-4.6901565912934901E-4</c:v>
                </c:pt>
                <c:pt idx="330">
                  <c:v>-4.6996336373163297E-4</c:v>
                </c:pt>
                <c:pt idx="331">
                  <c:v>-4.7091081554455903E-4</c:v>
                </c:pt>
                <c:pt idx="332">
                  <c:v>-4.7185796740012101E-4</c:v>
                </c:pt>
                <c:pt idx="333">
                  <c:v>-4.7301024127753999E-4</c:v>
                </c:pt>
                <c:pt idx="334">
                  <c:v>-4.7406519256579498E-4</c:v>
                </c:pt>
                <c:pt idx="335">
                  <c:v>-4.75011623288772E-4</c:v>
                </c:pt>
                <c:pt idx="336">
                  <c:v>-4.7595765170101802E-4</c:v>
                </c:pt>
                <c:pt idx="337">
                  <c:v>-4.7709869402806502E-4</c:v>
                </c:pt>
                <c:pt idx="338">
                  <c:v>-4.7804412767437401E-4</c:v>
                </c:pt>
                <c:pt idx="339">
                  <c:v>-4.78989145972102E-4</c:v>
                </c:pt>
                <c:pt idx="340">
                  <c:v>-4.8002367529725198E-4</c:v>
                </c:pt>
                <c:pt idx="341">
                  <c:v>-4.8096802451242998E-4</c:v>
                </c:pt>
                <c:pt idx="342">
                  <c:v>-4.8191182281531899E-4</c:v>
                </c:pt>
                <c:pt idx="343">
                  <c:v>-4.8285509045414702E-4</c:v>
                </c:pt>
                <c:pt idx="344">
                  <c:v>-4.8379783455217298E-4</c:v>
                </c:pt>
                <c:pt idx="345">
                  <c:v>-4.84740045622098E-4</c:v>
                </c:pt>
                <c:pt idx="346">
                  <c:v>-4.8568175789497E-4</c:v>
                </c:pt>
                <c:pt idx="347">
                  <c:v>-4.8662695189740903E-4</c:v>
                </c:pt>
                <c:pt idx="348">
                  <c:v>-4.8816873924818402E-4</c:v>
                </c:pt>
                <c:pt idx="349">
                  <c:v>-4.8910980344804903E-4</c:v>
                </c:pt>
                <c:pt idx="350">
                  <c:v>-4.9005040168664902E-4</c:v>
                </c:pt>
                <c:pt idx="351">
                  <c:v>-4.9099052061642699E-4</c:v>
                </c:pt>
                <c:pt idx="352">
                  <c:v>-4.9193013314145404E-4</c:v>
                </c:pt>
                <c:pt idx="353">
                  <c:v>-4.9286922520524405E-4</c:v>
                </c:pt>
                <c:pt idx="354">
                  <c:v>-4.9418189322307895E-4</c:v>
                </c:pt>
                <c:pt idx="355">
                  <c:v>-4.95192292688435E-4</c:v>
                </c:pt>
                <c:pt idx="356">
                  <c:v>-4.9613036263342601E-4</c:v>
                </c:pt>
                <c:pt idx="357">
                  <c:v>-4.9706803804274596E-4</c:v>
                </c:pt>
                <c:pt idx="358">
                  <c:v>-4.9792968034083796E-4</c:v>
                </c:pt>
                <c:pt idx="359">
                  <c:v>-4.9884942349585502E-4</c:v>
                </c:pt>
                <c:pt idx="360">
                  <c:v>-4.9998279805018502E-4</c:v>
                </c:pt>
                <c:pt idx="361">
                  <c:v>-5.0091999766508103E-4</c:v>
                </c:pt>
                <c:pt idx="362">
                  <c:v>-5.0185695888758399E-4</c:v>
                </c:pt>
                <c:pt idx="363">
                  <c:v>-5.0279364830829905E-4</c:v>
                </c:pt>
                <c:pt idx="364">
                  <c:v>-5.0373005394391799E-4</c:v>
                </c:pt>
                <c:pt idx="365">
                  <c:v>-5.0466620273054705E-4</c:v>
                </c:pt>
                <c:pt idx="366">
                  <c:v>-5.0560214603432598E-4</c:v>
                </c:pt>
                <c:pt idx="367">
                  <c:v>-5.0653793666354105E-4</c:v>
                </c:pt>
                <c:pt idx="368">
                  <c:v>-5.0747364723236204E-4</c:v>
                </c:pt>
                <c:pt idx="369">
                  <c:v>-5.0840935944577602E-4</c:v>
                </c:pt>
                <c:pt idx="370">
                  <c:v>-5.0964609025427497E-4</c:v>
                </c:pt>
                <c:pt idx="371">
                  <c:v>-5.1066249767254103E-4</c:v>
                </c:pt>
                <c:pt idx="372">
                  <c:v>-5.1185267202774002E-4</c:v>
                </c:pt>
                <c:pt idx="373">
                  <c:v>-5.1278933935254198E-4</c:v>
                </c:pt>
                <c:pt idx="374">
                  <c:v>-5.13726044604945E-4</c:v>
                </c:pt>
                <c:pt idx="375">
                  <c:v>-5.1466283456086696E-4</c:v>
                </c:pt>
                <c:pt idx="376">
                  <c:v>-5.1559977431758503E-4</c:v>
                </c:pt>
                <c:pt idx="377">
                  <c:v>-5.1676921167771099E-4</c:v>
                </c:pt>
                <c:pt idx="378">
                  <c:v>-5.1772939923837899E-4</c:v>
                </c:pt>
                <c:pt idx="379">
                  <c:v>-5.1866725338691497E-4</c:v>
                </c:pt>
                <c:pt idx="380">
                  <c:v>-5.1960521411884605E-4</c:v>
                </c:pt>
                <c:pt idx="381">
                  <c:v>-5.2054325089171099E-4</c:v>
                </c:pt>
                <c:pt idx="382">
                  <c:v>-5.2148138607278698E-4</c:v>
                </c:pt>
                <c:pt idx="383">
                  <c:v>-5.2228166773009602E-4</c:v>
                </c:pt>
                <c:pt idx="384">
                  <c:v>-5.2322031442198305E-4</c:v>
                </c:pt>
                <c:pt idx="385">
                  <c:v>-5.2415916247312399E-4</c:v>
                </c:pt>
                <c:pt idx="386">
                  <c:v>-5.2504605664603599E-4</c:v>
                </c:pt>
                <c:pt idx="387">
                  <c:v>-5.2598551921423397E-4</c:v>
                </c:pt>
                <c:pt idx="388">
                  <c:v>-5.2692512718686198E-4</c:v>
                </c:pt>
                <c:pt idx="389">
                  <c:v>-5.2786484800050495E-4</c:v>
                </c:pt>
                <c:pt idx="390">
                  <c:v>-5.2880465293053799E-4</c:v>
                </c:pt>
                <c:pt idx="391">
                  <c:v>-5.2974453580395704E-4</c:v>
                </c:pt>
                <c:pt idx="392">
                  <c:v>-5.3068449157696405E-4</c:v>
                </c:pt>
                <c:pt idx="393">
                  <c:v>-5.31936192391378E-4</c:v>
                </c:pt>
                <c:pt idx="394">
                  <c:v>-5.3310373047235399E-4</c:v>
                </c:pt>
                <c:pt idx="395">
                  <c:v>-5.3404452534867495E-4</c:v>
                </c:pt>
                <c:pt idx="396">
                  <c:v>-5.3498536179764596E-4</c:v>
                </c:pt>
                <c:pt idx="397">
                  <c:v>-5.3611750582219198E-4</c:v>
                </c:pt>
                <c:pt idx="398">
                  <c:v>-5.3705884797550501E-4</c:v>
                </c:pt>
                <c:pt idx="399">
                  <c:v>-5.3811073026094499E-4</c:v>
                </c:pt>
                <c:pt idx="400">
                  <c:v>-5.3905239966206304E-4</c:v>
                </c:pt>
                <c:pt idx="401">
                  <c:v>-5.4011471390132799E-4</c:v>
                </c:pt>
                <c:pt idx="402">
                  <c:v>-5.4105709176714895E-4</c:v>
                </c:pt>
                <c:pt idx="403">
                  <c:v>-5.4199950790221804E-4</c:v>
                </c:pt>
                <c:pt idx="404">
                  <c:v>-5.4325465858778203E-4</c:v>
                </c:pt>
                <c:pt idx="405">
                  <c:v>-5.4422919074232799E-4</c:v>
                </c:pt>
                <c:pt idx="406">
                  <c:v>-5.45482599140273E-4</c:v>
                </c:pt>
                <c:pt idx="407">
                  <c:v>-5.4689481122415298E-4</c:v>
                </c:pt>
                <c:pt idx="408">
                  <c:v>-5.4783823731266402E-4</c:v>
                </c:pt>
                <c:pt idx="409">
                  <c:v>-5.4878162002266204E-4</c:v>
                </c:pt>
                <c:pt idx="410">
                  <c:v>-5.4972493517131704E-4</c:v>
                </c:pt>
                <c:pt idx="411">
                  <c:v>-5.5066817578188604E-4</c:v>
                </c:pt>
                <c:pt idx="412">
                  <c:v>-5.5167883220210497E-4</c:v>
                </c:pt>
                <c:pt idx="413">
                  <c:v>-5.5262213050715902E-4</c:v>
                </c:pt>
                <c:pt idx="414">
                  <c:v>-5.5356542599020698E-4</c:v>
                </c:pt>
                <c:pt idx="415">
                  <c:v>-5.5450871700293695E-4</c:v>
                </c:pt>
                <c:pt idx="416">
                  <c:v>-5.5545196818839902E-4</c:v>
                </c:pt>
                <c:pt idx="417">
                  <c:v>-5.5648344030419196E-4</c:v>
                </c:pt>
                <c:pt idx="418">
                  <c:v>-5.5742677367281903E-4</c:v>
                </c:pt>
                <c:pt idx="419">
                  <c:v>-5.5837004226666704E-4</c:v>
                </c:pt>
                <c:pt idx="420">
                  <c:v>-5.5931324836184897E-4</c:v>
                </c:pt>
                <c:pt idx="421">
                  <c:v>-5.6025640278582495E-4</c:v>
                </c:pt>
                <c:pt idx="422">
                  <c:v>-5.6119951465645804E-4</c:v>
                </c:pt>
                <c:pt idx="423">
                  <c:v>-5.6214260040185601E-4</c:v>
                </c:pt>
                <c:pt idx="424">
                  <c:v>-5.6308568514564698E-4</c:v>
                </c:pt>
                <c:pt idx="425">
                  <c:v>-5.6402879413789699E-4</c:v>
                </c:pt>
                <c:pt idx="426">
                  <c:v>-5.6497195898428298E-4</c:v>
                </c:pt>
                <c:pt idx="427">
                  <c:v>-5.6614381994824099E-4</c:v>
                </c:pt>
                <c:pt idx="428">
                  <c:v>-5.6708741606270401E-4</c:v>
                </c:pt>
                <c:pt idx="429">
                  <c:v>-5.6807556664163804E-4</c:v>
                </c:pt>
                <c:pt idx="430">
                  <c:v>-5.69019474729719E-4</c:v>
                </c:pt>
                <c:pt idx="431">
                  <c:v>-5.6996343674124304E-4</c:v>
                </c:pt>
                <c:pt idx="432">
                  <c:v>-5.7090744340531003E-4</c:v>
                </c:pt>
                <c:pt idx="433">
                  <c:v>-5.7185149806416398E-4</c:v>
                </c:pt>
                <c:pt idx="434">
                  <c:v>-5.7283186844401396E-4</c:v>
                </c:pt>
                <c:pt idx="435">
                  <c:v>-5.7389962849132301E-4</c:v>
                </c:pt>
                <c:pt idx="436">
                  <c:v>-5.7484434613248696E-4</c:v>
                </c:pt>
                <c:pt idx="437">
                  <c:v>-5.75789135407833E-4</c:v>
                </c:pt>
                <c:pt idx="438">
                  <c:v>-5.7697215716173299E-4</c:v>
                </c:pt>
                <c:pt idx="439">
                  <c:v>-5.7791737602561804E-4</c:v>
                </c:pt>
                <c:pt idx="440">
                  <c:v>-5.7886272986868998E-4</c:v>
                </c:pt>
                <c:pt idx="441">
                  <c:v>-5.7980822628073505E-4</c:v>
                </c:pt>
                <c:pt idx="442">
                  <c:v>-5.8075385236825696E-4</c:v>
                </c:pt>
                <c:pt idx="443">
                  <c:v>-5.81716481114202E-4</c:v>
                </c:pt>
                <c:pt idx="444">
                  <c:v>-5.82975163854364E-4</c:v>
                </c:pt>
                <c:pt idx="445">
                  <c:v>-5.8392141178435005E-4</c:v>
                </c:pt>
                <c:pt idx="446">
                  <c:v>-5.84867742771831E-4</c:v>
                </c:pt>
                <c:pt idx="447">
                  <c:v>-5.8581416270854297E-4</c:v>
                </c:pt>
                <c:pt idx="448">
                  <c:v>-5.8676068026143299E-4</c:v>
                </c:pt>
                <c:pt idx="449">
                  <c:v>-5.87707296977295E-4</c:v>
                </c:pt>
                <c:pt idx="450">
                  <c:v>-5.88654007125318E-4</c:v>
                </c:pt>
                <c:pt idx="451">
                  <c:v>-5.8962820242597597E-4</c:v>
                </c:pt>
                <c:pt idx="452">
                  <c:v>-5.9057524419187004E-4</c:v>
                </c:pt>
                <c:pt idx="453">
                  <c:v>-5.9152232405398702E-4</c:v>
                </c:pt>
                <c:pt idx="454">
                  <c:v>-5.9246943551994897E-4</c:v>
                </c:pt>
                <c:pt idx="455">
                  <c:v>-5.93416583220685E-4</c:v>
                </c:pt>
                <c:pt idx="456">
                  <c:v>-5.9436377072820195E-4</c:v>
                </c:pt>
                <c:pt idx="457">
                  <c:v>-5.9531099613830503E-4</c:v>
                </c:pt>
                <c:pt idx="458">
                  <c:v>-5.9625823336723397E-4</c:v>
                </c:pt>
                <c:pt idx="459">
                  <c:v>-5.9720545283161299E-4</c:v>
                </c:pt>
                <c:pt idx="460">
                  <c:v>-5.9815261220758803E-4</c:v>
                </c:pt>
                <c:pt idx="461">
                  <c:v>-5.99250755444571E-4</c:v>
                </c:pt>
                <c:pt idx="462">
                  <c:v>-6.0019799087337403E-4</c:v>
                </c:pt>
                <c:pt idx="463">
                  <c:v>-6.0128292417834601E-4</c:v>
                </c:pt>
                <c:pt idx="464">
                  <c:v>-6.02230127867211E-4</c:v>
                </c:pt>
                <c:pt idx="465">
                  <c:v>-6.0343707994639799E-4</c:v>
                </c:pt>
                <c:pt idx="466">
                  <c:v>-6.0438461355830401E-4</c:v>
                </c:pt>
                <c:pt idx="467">
                  <c:v>-6.0533207687844695E-4</c:v>
                </c:pt>
                <c:pt idx="468">
                  <c:v>-6.0627945289201701E-4</c:v>
                </c:pt>
                <c:pt idx="469">
                  <c:v>-6.0727048773639503E-4</c:v>
                </c:pt>
                <c:pt idx="470">
                  <c:v>-6.0821798848698897E-4</c:v>
                </c:pt>
                <c:pt idx="471">
                  <c:v>-6.0922745319921595E-4</c:v>
                </c:pt>
                <c:pt idx="472">
                  <c:v>-6.1017489430291601E-4</c:v>
                </c:pt>
                <c:pt idx="473">
                  <c:v>-6.1112228225549705E-4</c:v>
                </c:pt>
                <c:pt idx="474">
                  <c:v>-6.1206964683274505E-4</c:v>
                </c:pt>
                <c:pt idx="475">
                  <c:v>-6.1301698355436E-4</c:v>
                </c:pt>
                <c:pt idx="476">
                  <c:v>-6.1396427752385399E-4</c:v>
                </c:pt>
                <c:pt idx="477">
                  <c:v>-6.1512093340542601E-4</c:v>
                </c:pt>
                <c:pt idx="478">
                  <c:v>-6.1606845733236197E-4</c:v>
                </c:pt>
                <c:pt idx="479">
                  <c:v>-6.1701595776756995E-4</c:v>
                </c:pt>
                <c:pt idx="480">
                  <c:v>-6.1796346542456403E-4</c:v>
                </c:pt>
                <c:pt idx="481">
                  <c:v>-6.1891100036904104E-4</c:v>
                </c:pt>
                <c:pt idx="482">
                  <c:v>-6.2028716517089602E-4</c:v>
                </c:pt>
                <c:pt idx="483">
                  <c:v>-6.2148038728325103E-4</c:v>
                </c:pt>
                <c:pt idx="484">
                  <c:v>-6.2242868527299304E-4</c:v>
                </c:pt>
                <c:pt idx="485">
                  <c:v>-6.2370363109663998E-4</c:v>
                </c:pt>
                <c:pt idx="486">
                  <c:v>-6.24652153142332E-4</c:v>
                </c:pt>
                <c:pt idx="487">
                  <c:v>-6.2560067620703397E-4</c:v>
                </c:pt>
                <c:pt idx="488">
                  <c:v>-6.2654918116914296E-4</c:v>
                </c:pt>
                <c:pt idx="489">
                  <c:v>-6.2749767534218503E-4</c:v>
                </c:pt>
                <c:pt idx="490">
                  <c:v>-6.2844619116291303E-4</c:v>
                </c:pt>
                <c:pt idx="491">
                  <c:v>-6.2939475687014699E-4</c:v>
                </c:pt>
                <c:pt idx="492">
                  <c:v>-6.3034337317238102E-4</c:v>
                </c:pt>
                <c:pt idx="493">
                  <c:v>-6.3129201779389005E-4</c:v>
                </c:pt>
                <c:pt idx="494">
                  <c:v>-6.3224068143675105E-4</c:v>
                </c:pt>
                <c:pt idx="495">
                  <c:v>-6.3334861119850201E-4</c:v>
                </c:pt>
                <c:pt idx="496">
                  <c:v>-6.3429755418242405E-4</c:v>
                </c:pt>
                <c:pt idx="497">
                  <c:v>-6.3524659071319397E-4</c:v>
                </c:pt>
                <c:pt idx="498">
                  <c:v>-6.3619576999548804E-4</c:v>
                </c:pt>
                <c:pt idx="499">
                  <c:v>-6.37557354879585E-4</c:v>
                </c:pt>
                <c:pt idx="500">
                  <c:v>-6.38507178276593E-4</c:v>
                </c:pt>
                <c:pt idx="501">
                  <c:v>-6.39457216995029E-4</c:v>
                </c:pt>
                <c:pt idx="502">
                  <c:v>-6.4039005763054596E-4</c:v>
                </c:pt>
                <c:pt idx="503">
                  <c:v>-6.4134063260915203E-4</c:v>
                </c:pt>
                <c:pt idx="504">
                  <c:v>-6.4229139773156201E-4</c:v>
                </c:pt>
                <c:pt idx="505">
                  <c:v>-6.4324236968898204E-4</c:v>
                </c:pt>
                <c:pt idx="506">
                  <c:v>-6.4419355701813197E-4</c:v>
                </c:pt>
                <c:pt idx="507">
                  <c:v>-6.4514496826333697E-4</c:v>
                </c:pt>
                <c:pt idx="508">
                  <c:v>-6.4609661070409101E-4</c:v>
                </c:pt>
                <c:pt idx="509">
                  <c:v>-6.4704848045592797E-4</c:v>
                </c:pt>
                <c:pt idx="510">
                  <c:v>-6.4829576283469104E-4</c:v>
                </c:pt>
                <c:pt idx="511">
                  <c:v>-6.4924830110693697E-4</c:v>
                </c:pt>
                <c:pt idx="512">
                  <c:v>-6.5020101184462401E-4</c:v>
                </c:pt>
                <c:pt idx="513">
                  <c:v>-6.51276046479417E-4</c:v>
                </c:pt>
                <c:pt idx="514">
                  <c:v>-6.5222933085592105E-4</c:v>
                </c:pt>
                <c:pt idx="515">
                  <c:v>-6.5318278379967803E-4</c:v>
                </c:pt>
                <c:pt idx="516">
                  <c:v>-6.5413639680598405E-4</c:v>
                </c:pt>
                <c:pt idx="517">
                  <c:v>-6.5509012835597103E-4</c:v>
                </c:pt>
                <c:pt idx="518">
                  <c:v>-6.5604392910835398E-4</c:v>
                </c:pt>
                <c:pt idx="519">
                  <c:v>-6.5699776297690397E-4</c:v>
                </c:pt>
                <c:pt idx="520">
                  <c:v>-6.5795159377957297E-4</c:v>
                </c:pt>
                <c:pt idx="521">
                  <c:v>-6.5890538960132201E-4</c:v>
                </c:pt>
                <c:pt idx="522">
                  <c:v>-6.59859117274892E-4</c:v>
                </c:pt>
                <c:pt idx="523">
                  <c:v>-6.60812748809915E-4</c:v>
                </c:pt>
                <c:pt idx="524">
                  <c:v>-6.6196325123035998E-4</c:v>
                </c:pt>
                <c:pt idx="525">
                  <c:v>-6.6291678100206103E-4</c:v>
                </c:pt>
                <c:pt idx="526">
                  <c:v>-6.6387020509233602E-4</c:v>
                </c:pt>
                <c:pt idx="527">
                  <c:v>-6.6482351403072699E-4</c:v>
                </c:pt>
                <c:pt idx="528">
                  <c:v>-6.6577667651926203E-4</c:v>
                </c:pt>
                <c:pt idx="529">
                  <c:v>-6.6672964864412205E-4</c:v>
                </c:pt>
                <c:pt idx="530">
                  <c:v>-6.6768239563870003E-4</c:v>
                </c:pt>
                <c:pt idx="531">
                  <c:v>-6.6863488307155499E-4</c:v>
                </c:pt>
                <c:pt idx="532">
                  <c:v>-6.69587063727763E-4</c:v>
                </c:pt>
                <c:pt idx="533">
                  <c:v>-6.7053891361895299E-4</c:v>
                </c:pt>
                <c:pt idx="534">
                  <c:v>-6.7149044514727804E-4</c:v>
                </c:pt>
                <c:pt idx="535">
                  <c:v>-6.7244168393165E-4</c:v>
                </c:pt>
                <c:pt idx="536">
                  <c:v>-6.7339264501831196E-4</c:v>
                </c:pt>
                <c:pt idx="537">
                  <c:v>-6.7434333025715701E-4</c:v>
                </c:pt>
                <c:pt idx="538">
                  <c:v>-6.75293748737408E-4</c:v>
                </c:pt>
                <c:pt idx="539">
                  <c:v>-6.7641477658378899E-4</c:v>
                </c:pt>
                <c:pt idx="540">
                  <c:v>-6.7736494264164298E-4</c:v>
                </c:pt>
                <c:pt idx="541">
                  <c:v>-6.7831484566727802E-4</c:v>
                </c:pt>
                <c:pt idx="542">
                  <c:v>-6.7926446405876901E-4</c:v>
                </c:pt>
                <c:pt idx="543">
                  <c:v>-6.8021380794381899E-4</c:v>
                </c:pt>
                <c:pt idx="544">
                  <c:v>-6.8116292479418103E-4</c:v>
                </c:pt>
                <c:pt idx="545">
                  <c:v>-6.82111873495218E-4</c:v>
                </c:pt>
                <c:pt idx="546">
                  <c:v>-6.8306069834829801E-4</c:v>
                </c:pt>
                <c:pt idx="547">
                  <c:v>-6.8400940959718296E-4</c:v>
                </c:pt>
                <c:pt idx="548">
                  <c:v>-6.8495799500736104E-4</c:v>
                </c:pt>
                <c:pt idx="549">
                  <c:v>-6.8590644657577301E-4</c:v>
                </c:pt>
                <c:pt idx="550">
                  <c:v>-6.8685476198672695E-4</c:v>
                </c:pt>
                <c:pt idx="551">
                  <c:v>-6.8780294276122699E-4</c:v>
                </c:pt>
                <c:pt idx="552">
                  <c:v>-6.8875100439020405E-4</c:v>
                </c:pt>
                <c:pt idx="553">
                  <c:v>-6.8969898745062201E-4</c:v>
                </c:pt>
                <c:pt idx="554">
                  <c:v>-6.9064694333893404E-4</c:v>
                </c:pt>
                <c:pt idx="555">
                  <c:v>-6.9159490037702697E-4</c:v>
                </c:pt>
                <c:pt idx="556">
                  <c:v>-6.9254286227811402E-4</c:v>
                </c:pt>
                <c:pt idx="557">
                  <c:v>-6.9349082883103695E-4</c:v>
                </c:pt>
                <c:pt idx="558">
                  <c:v>-6.9443879502543895E-4</c:v>
                </c:pt>
                <c:pt idx="559">
                  <c:v>-6.95386752927449E-4</c:v>
                </c:pt>
                <c:pt idx="560">
                  <c:v>-6.9633470716673604E-4</c:v>
                </c:pt>
                <c:pt idx="561">
                  <c:v>-6.9728266121490805E-4</c:v>
                </c:pt>
                <c:pt idx="562">
                  <c:v>-6.9823061483480101E-4</c:v>
                </c:pt>
                <c:pt idx="563">
                  <c:v>-6.99178557451713E-4</c:v>
                </c:pt>
                <c:pt idx="564">
                  <c:v>-7.0012647061528798E-4</c:v>
                </c:pt>
                <c:pt idx="565">
                  <c:v>-7.0107435420731603E-4</c:v>
                </c:pt>
                <c:pt idx="566">
                  <c:v>-7.0202221611846E-4</c:v>
                </c:pt>
                <c:pt idx="567">
                  <c:v>-7.0297004889525604E-4</c:v>
                </c:pt>
                <c:pt idx="568">
                  <c:v>-7.0428820281815004E-4</c:v>
                </c:pt>
                <c:pt idx="569">
                  <c:v>-7.0523629448504099E-4</c:v>
                </c:pt>
                <c:pt idx="570">
                  <c:v>-7.0618434712774701E-4</c:v>
                </c:pt>
                <c:pt idx="571">
                  <c:v>-7.0713234767544797E-4</c:v>
                </c:pt>
                <c:pt idx="572">
                  <c:v>-7.0808030015800905E-4</c:v>
                </c:pt>
                <c:pt idx="573">
                  <c:v>-7.0902820973222996E-4</c:v>
                </c:pt>
                <c:pt idx="574">
                  <c:v>-7.1013416482629298E-4</c:v>
                </c:pt>
                <c:pt idx="575">
                  <c:v>-7.1108247278618599E-4</c:v>
                </c:pt>
                <c:pt idx="576">
                  <c:v>-7.1203078242021705E-4</c:v>
                </c:pt>
                <c:pt idx="577">
                  <c:v>-7.1297909941257602E-4</c:v>
                </c:pt>
                <c:pt idx="578">
                  <c:v>-7.1392741665517298E-4</c:v>
                </c:pt>
                <c:pt idx="579">
                  <c:v>-7.1487571836527603E-4</c:v>
                </c:pt>
                <c:pt idx="580">
                  <c:v>-7.1582398774665604E-4</c:v>
                </c:pt>
                <c:pt idx="581">
                  <c:v>-7.1677221389089205E-4</c:v>
                </c:pt>
                <c:pt idx="582">
                  <c:v>-7.1794616966327303E-4</c:v>
                </c:pt>
                <c:pt idx="583">
                  <c:v>-7.1889472894024603E-4</c:v>
                </c:pt>
                <c:pt idx="584">
                  <c:v>-7.1984325060900898E-4</c:v>
                </c:pt>
                <c:pt idx="585">
                  <c:v>-7.2079173835863403E-4</c:v>
                </c:pt>
                <c:pt idx="586">
                  <c:v>-7.2174019054797802E-4</c:v>
                </c:pt>
                <c:pt idx="587">
                  <c:v>-7.2293531761217795E-4</c:v>
                </c:pt>
                <c:pt idx="588">
                  <c:v>-7.2388393065227197E-4</c:v>
                </c:pt>
                <c:pt idx="589">
                  <c:v>-7.2483250102804795E-4</c:v>
                </c:pt>
                <c:pt idx="590">
                  <c:v>-7.2578102596734795E-4</c:v>
                </c:pt>
                <c:pt idx="591">
                  <c:v>-7.2698662439279397E-4</c:v>
                </c:pt>
                <c:pt idx="592">
                  <c:v>-7.2793525277382095E-4</c:v>
                </c:pt>
                <c:pt idx="593">
                  <c:v>-7.28883783043052E-4</c:v>
                </c:pt>
                <c:pt idx="594">
                  <c:v>-7.2983221259189399E-4</c:v>
                </c:pt>
                <c:pt idx="595">
                  <c:v>-7.3078054532960699E-4</c:v>
                </c:pt>
                <c:pt idx="596">
                  <c:v>-7.3172880367121905E-4</c:v>
                </c:pt>
                <c:pt idx="597">
                  <c:v>-7.3267702193716199E-4</c:v>
                </c:pt>
                <c:pt idx="598">
                  <c:v>-7.3362523985685401E-4</c:v>
                </c:pt>
                <c:pt idx="599">
                  <c:v>-7.3457347461497501E-4</c:v>
                </c:pt>
                <c:pt idx="600">
                  <c:v>-7.3552170446546897E-4</c:v>
                </c:pt>
                <c:pt idx="601">
                  <c:v>-7.3646989542048397E-4</c:v>
                </c:pt>
                <c:pt idx="602">
                  <c:v>-7.3741436083813502E-4</c:v>
                </c:pt>
                <c:pt idx="603">
                  <c:v>-7.3836264030322505E-4</c:v>
                </c:pt>
                <c:pt idx="604">
                  <c:v>-7.3951165839796905E-4</c:v>
                </c:pt>
                <c:pt idx="605">
                  <c:v>-7.4045996781109402E-4</c:v>
                </c:pt>
                <c:pt idx="606">
                  <c:v>-7.4140824210249998E-4</c:v>
                </c:pt>
                <c:pt idx="607">
                  <c:v>-7.4235649406949105E-4</c:v>
                </c:pt>
                <c:pt idx="608">
                  <c:v>-7.4330472183219197E-4</c:v>
                </c:pt>
                <c:pt idx="609">
                  <c:v>-7.4425292063165201E-4</c:v>
                </c:pt>
                <c:pt idx="610">
                  <c:v>-7.45201083770921E-4</c:v>
                </c:pt>
                <c:pt idx="611">
                  <c:v>-7.4614920589679103E-4</c:v>
                </c:pt>
                <c:pt idx="612">
                  <c:v>-7.4709729069888701E-4</c:v>
                </c:pt>
                <c:pt idx="613">
                  <c:v>-7.4804534781025599E-4</c:v>
                </c:pt>
                <c:pt idx="614">
                  <c:v>-7.4909183444862198E-4</c:v>
                </c:pt>
                <c:pt idx="615">
                  <c:v>-7.5004009797057999E-4</c:v>
                </c:pt>
                <c:pt idx="616">
                  <c:v>-7.5098832624033299E-4</c:v>
                </c:pt>
                <c:pt idx="617">
                  <c:v>-7.5193651461801501E-4</c:v>
                </c:pt>
                <c:pt idx="618">
                  <c:v>-7.5288465506736602E-4</c:v>
                </c:pt>
                <c:pt idx="619">
                  <c:v>-7.5383273318784102E-4</c:v>
                </c:pt>
                <c:pt idx="620">
                  <c:v>-7.5478073254820995E-4</c:v>
                </c:pt>
                <c:pt idx="621">
                  <c:v>-7.5598622966006304E-4</c:v>
                </c:pt>
                <c:pt idx="622">
                  <c:v>-7.5693424201857696E-4</c:v>
                </c:pt>
                <c:pt idx="623">
                  <c:v>-7.5788216244724205E-4</c:v>
                </c:pt>
                <c:pt idx="624">
                  <c:v>-7.5882997629083098E-4</c:v>
                </c:pt>
                <c:pt idx="625">
                  <c:v>-7.5977768097000001E-4</c:v>
                </c:pt>
                <c:pt idx="626">
                  <c:v>-7.6072528477798902E-4</c:v>
                </c:pt>
                <c:pt idx="627">
                  <c:v>-7.6169101920895495E-4</c:v>
                </c:pt>
                <c:pt idx="628">
                  <c:v>-7.6263859727091897E-4</c:v>
                </c:pt>
                <c:pt idx="629">
                  <c:v>-7.6358608522765405E-4</c:v>
                </c:pt>
                <c:pt idx="630">
                  <c:v>-7.6453346142979603E-4</c:v>
                </c:pt>
                <c:pt idx="631">
                  <c:v>-7.6548070182964098E-4</c:v>
                </c:pt>
                <c:pt idx="632">
                  <c:v>-7.6642779736197503E-4</c:v>
                </c:pt>
                <c:pt idx="633">
                  <c:v>-7.6737475025816704E-4</c:v>
                </c:pt>
                <c:pt idx="634">
                  <c:v>-7.6832157085330395E-4</c:v>
                </c:pt>
                <c:pt idx="635">
                  <c:v>-7.6926827398825703E-4</c:v>
                </c:pt>
                <c:pt idx="636">
                  <c:v>-7.7021488695354801E-4</c:v>
                </c:pt>
                <c:pt idx="637">
                  <c:v>-7.7116143238458704E-4</c:v>
                </c:pt>
                <c:pt idx="638">
                  <c:v>-7.72220468851565E-4</c:v>
                </c:pt>
                <c:pt idx="639">
                  <c:v>-7.7316720120626102E-4</c:v>
                </c:pt>
                <c:pt idx="640">
                  <c:v>-7.74113854742539E-4</c:v>
                </c:pt>
                <c:pt idx="641">
                  <c:v>-7.7512739712644904E-4</c:v>
                </c:pt>
                <c:pt idx="642">
                  <c:v>-7.7607402127103102E-4</c:v>
                </c:pt>
                <c:pt idx="643">
                  <c:v>-7.7733720716938702E-4</c:v>
                </c:pt>
                <c:pt idx="644">
                  <c:v>-7.7828393807106197E-4</c:v>
                </c:pt>
                <c:pt idx="645">
                  <c:v>-7.7923061231044996E-4</c:v>
                </c:pt>
                <c:pt idx="646">
                  <c:v>-7.8017724003232795E-4</c:v>
                </c:pt>
                <c:pt idx="647">
                  <c:v>-7.8112385719121503E-4</c:v>
                </c:pt>
                <c:pt idx="648">
                  <c:v>-7.8207049302982503E-4</c:v>
                </c:pt>
                <c:pt idx="649">
                  <c:v>-7.8301715665892303E-4</c:v>
                </c:pt>
                <c:pt idx="650">
                  <c:v>-7.8396386089769204E-4</c:v>
                </c:pt>
                <c:pt idx="651">
                  <c:v>-7.8491062046716397E-4</c:v>
                </c:pt>
                <c:pt idx="652">
                  <c:v>-7.8585744183683301E-4</c:v>
                </c:pt>
                <c:pt idx="653">
                  <c:v>-7.8678158316826505E-4</c:v>
                </c:pt>
                <c:pt idx="654">
                  <c:v>-7.8772877740797503E-4</c:v>
                </c:pt>
                <c:pt idx="655">
                  <c:v>-7.8867604589020796E-4</c:v>
                </c:pt>
                <c:pt idx="656">
                  <c:v>-7.8967087541306899E-4</c:v>
                </c:pt>
                <c:pt idx="657">
                  <c:v>-7.9061864933867505E-4</c:v>
                </c:pt>
                <c:pt idx="658">
                  <c:v>-7.9156650157450399E-4</c:v>
                </c:pt>
                <c:pt idx="659">
                  <c:v>-7.9251442216241399E-4</c:v>
                </c:pt>
                <c:pt idx="660">
                  <c:v>-7.9346240204855101E-4</c:v>
                </c:pt>
                <c:pt idx="661">
                  <c:v>-7.9441043578152898E-4</c:v>
                </c:pt>
                <c:pt idx="662">
                  <c:v>-7.9535851397621903E-4</c:v>
                </c:pt>
                <c:pt idx="663">
                  <c:v>-7.9630662749860298E-4</c:v>
                </c:pt>
                <c:pt idx="664">
                  <c:v>-7.9737380511492404E-4</c:v>
                </c:pt>
                <c:pt idx="665">
                  <c:v>-7.9832214802828404E-4</c:v>
                </c:pt>
                <c:pt idx="666">
                  <c:v>-7.9934773028868299E-4</c:v>
                </c:pt>
                <c:pt idx="667">
                  <c:v>-8.0029626361492604E-4</c:v>
                </c:pt>
                <c:pt idx="668">
                  <c:v>-8.0109552744181303E-4</c:v>
                </c:pt>
                <c:pt idx="669">
                  <c:v>-8.0204428158332005E-4</c:v>
                </c:pt>
                <c:pt idx="670">
                  <c:v>-8.0299305354617596E-4</c:v>
                </c:pt>
                <c:pt idx="671">
                  <c:v>-8.0394183239251198E-4</c:v>
                </c:pt>
                <c:pt idx="672">
                  <c:v>-8.0489060410132696E-4</c:v>
                </c:pt>
                <c:pt idx="673">
                  <c:v>-8.0583934815210896E-4</c:v>
                </c:pt>
                <c:pt idx="674">
                  <c:v>-8.0678805612865003E-4</c:v>
                </c:pt>
                <c:pt idx="675">
                  <c:v>-8.0781747274000096E-4</c:v>
                </c:pt>
                <c:pt idx="676">
                  <c:v>-8.0876622198474096E-4</c:v>
                </c:pt>
                <c:pt idx="677">
                  <c:v>-8.0971494370009995E-4</c:v>
                </c:pt>
                <c:pt idx="678">
                  <c:v>-8.1066364928472395E-4</c:v>
                </c:pt>
                <c:pt idx="679">
                  <c:v>-8.1161233446014802E-4</c:v>
                </c:pt>
                <c:pt idx="680">
                  <c:v>-8.1256099194236401E-4</c:v>
                </c:pt>
                <c:pt idx="681">
                  <c:v>-8.1350962213515797E-4</c:v>
                </c:pt>
                <c:pt idx="682">
                  <c:v>-8.1445821570993798E-4</c:v>
                </c:pt>
                <c:pt idx="683">
                  <c:v>-8.1540676999339605E-4</c:v>
                </c:pt>
                <c:pt idx="684">
                  <c:v>-8.1635530419692801E-4</c:v>
                </c:pt>
                <c:pt idx="685">
                  <c:v>-8.1730384131763201E-4</c:v>
                </c:pt>
                <c:pt idx="686">
                  <c:v>-8.1825239592907902E-4</c:v>
                </c:pt>
                <c:pt idx="687">
                  <c:v>-8.1945888183597502E-4</c:v>
                </c:pt>
                <c:pt idx="688">
                  <c:v>-8.2040768324163405E-4</c:v>
                </c:pt>
                <c:pt idx="689">
                  <c:v>-8.2135651114349404E-4</c:v>
                </c:pt>
                <c:pt idx="690">
                  <c:v>-8.2270292272327E-4</c:v>
                </c:pt>
                <c:pt idx="691">
                  <c:v>-8.2365203498900705E-4</c:v>
                </c:pt>
                <c:pt idx="692">
                  <c:v>-8.2492378822747502E-4</c:v>
                </c:pt>
                <c:pt idx="693">
                  <c:v>-8.2587314533242803E-4</c:v>
                </c:pt>
                <c:pt idx="694">
                  <c:v>-8.2682254579675898E-4</c:v>
                </c:pt>
                <c:pt idx="695">
                  <c:v>-8.2777199334083498E-4</c:v>
                </c:pt>
                <c:pt idx="696">
                  <c:v>-8.29034674765937E-4</c:v>
                </c:pt>
                <c:pt idx="697">
                  <c:v>-8.2998471790237001E-4</c:v>
                </c:pt>
                <c:pt idx="698">
                  <c:v>-8.3093481373835802E-4</c:v>
                </c:pt>
                <c:pt idx="699">
                  <c:v>-8.3188494543837903E-4</c:v>
                </c:pt>
                <c:pt idx="700">
                  <c:v>-8.3283508110345097E-4</c:v>
                </c:pt>
                <c:pt idx="701">
                  <c:v>-8.3403745637157804E-4</c:v>
                </c:pt>
                <c:pt idx="702">
                  <c:v>-8.3498787535543802E-4</c:v>
                </c:pt>
                <c:pt idx="703">
                  <c:v>-8.3593825755434899E-4</c:v>
                </c:pt>
                <c:pt idx="704">
                  <c:v>-8.3688860154455997E-4</c:v>
                </c:pt>
                <c:pt idx="705">
                  <c:v>-8.3783892143018198E-4</c:v>
                </c:pt>
                <c:pt idx="706">
                  <c:v>-8.3878923574336097E-4</c:v>
                </c:pt>
                <c:pt idx="707">
                  <c:v>-8.3973954565712695E-4</c:v>
                </c:pt>
                <c:pt idx="708">
                  <c:v>-8.4068984818015495E-4</c:v>
                </c:pt>
                <c:pt idx="709">
                  <c:v>-8.4164014535909699E-4</c:v>
                </c:pt>
                <c:pt idx="710">
                  <c:v>-8.4259043803121801E-4</c:v>
                </c:pt>
                <c:pt idx="711">
                  <c:v>-8.4387815070083901E-4</c:v>
                </c:pt>
                <c:pt idx="712">
                  <c:v>-8.4482877970096801E-4</c:v>
                </c:pt>
                <c:pt idx="713">
                  <c:v>-8.4577939847204904E-4</c:v>
                </c:pt>
                <c:pt idx="714">
                  <c:v>-8.4672999096105004E-4</c:v>
                </c:pt>
                <c:pt idx="715">
                  <c:v>-8.4768055523487301E-4</c:v>
                </c:pt>
                <c:pt idx="716">
                  <c:v>-8.4863110335501798E-4</c:v>
                </c:pt>
                <c:pt idx="717">
                  <c:v>-8.4958164016062999E-4</c:v>
                </c:pt>
                <c:pt idx="718">
                  <c:v>-8.5053217425620103E-4</c:v>
                </c:pt>
                <c:pt idx="719">
                  <c:v>-8.5148272038092405E-4</c:v>
                </c:pt>
                <c:pt idx="720">
                  <c:v>-8.5243328540394504E-4</c:v>
                </c:pt>
                <c:pt idx="721">
                  <c:v>-8.5338386335915499E-4</c:v>
                </c:pt>
                <c:pt idx="722">
                  <c:v>-8.5433444549365899E-4</c:v>
                </c:pt>
                <c:pt idx="723">
                  <c:v>-8.5528501938323905E-4</c:v>
                </c:pt>
                <c:pt idx="724">
                  <c:v>-8.5623557552016495E-4</c:v>
                </c:pt>
                <c:pt idx="725">
                  <c:v>-8.5718610599047401E-4</c:v>
                </c:pt>
                <c:pt idx="726">
                  <c:v>-8.5813658640440898E-4</c:v>
                </c:pt>
                <c:pt idx="727">
                  <c:v>-8.5908700371402098E-4</c:v>
                </c:pt>
                <c:pt idx="728">
                  <c:v>-8.6003734680144695E-4</c:v>
                </c:pt>
                <c:pt idx="729">
                  <c:v>-8.6098760709078499E-4</c:v>
                </c:pt>
                <c:pt idx="730">
                  <c:v>-8.6193776786175401E-4</c:v>
                </c:pt>
                <c:pt idx="731">
                  <c:v>-8.6288781508061499E-4</c:v>
                </c:pt>
                <c:pt idx="732">
                  <c:v>-8.6383775248974402E-4</c:v>
                </c:pt>
                <c:pt idx="733">
                  <c:v>-8.6478759084604603E-4</c:v>
                </c:pt>
                <c:pt idx="734">
                  <c:v>-8.6573733393500898E-4</c:v>
                </c:pt>
                <c:pt idx="735">
                  <c:v>-8.6668698583615596E-4</c:v>
                </c:pt>
                <c:pt idx="736">
                  <c:v>-8.6763654254818105E-4</c:v>
                </c:pt>
                <c:pt idx="737">
                  <c:v>-8.6858599546950496E-4</c:v>
                </c:pt>
                <c:pt idx="738">
                  <c:v>-8.6953535581920499E-4</c:v>
                </c:pt>
                <c:pt idx="739">
                  <c:v>-8.7048463455403197E-4</c:v>
                </c:pt>
                <c:pt idx="740">
                  <c:v>-8.7143382696365003E-4</c:v>
                </c:pt>
                <c:pt idx="741">
                  <c:v>-8.7238293035192104E-4</c:v>
                </c:pt>
                <c:pt idx="742">
                  <c:v>-8.7333196581509704E-4</c:v>
                </c:pt>
                <c:pt idx="743">
                  <c:v>-8.7428095310957202E-4</c:v>
                </c:pt>
                <c:pt idx="744">
                  <c:v>-8.7522990088527398E-4</c:v>
                </c:pt>
                <c:pt idx="745">
                  <c:v>-8.76178821769322E-4</c:v>
                </c:pt>
                <c:pt idx="746">
                  <c:v>-8.77127734326572E-4</c:v>
                </c:pt>
                <c:pt idx="747">
                  <c:v>-8.7807665203438795E-4</c:v>
                </c:pt>
                <c:pt idx="748">
                  <c:v>-8.7902558012097998E-4</c:v>
                </c:pt>
                <c:pt idx="749">
                  <c:v>-8.7997452619074901E-4</c:v>
                </c:pt>
                <c:pt idx="750">
                  <c:v>-8.8092349048730901E-4</c:v>
                </c:pt>
                <c:pt idx="751">
                  <c:v>-8.8187247208309204E-4</c:v>
                </c:pt>
                <c:pt idx="752">
                  <c:v>-8.8311177936196603E-4</c:v>
                </c:pt>
                <c:pt idx="753">
                  <c:v>-8.8406100516269699E-4</c:v>
                </c:pt>
                <c:pt idx="754">
                  <c:v>-8.8501026467697498E-4</c:v>
                </c:pt>
                <c:pt idx="755">
                  <c:v>-8.8595955823659298E-4</c:v>
                </c:pt>
                <c:pt idx="756">
                  <c:v>-8.8690888433942097E-4</c:v>
                </c:pt>
                <c:pt idx="757">
                  <c:v>-8.8785824009731101E-4</c:v>
                </c:pt>
                <c:pt idx="758">
                  <c:v>-8.8880761977206302E-4</c:v>
                </c:pt>
                <c:pt idx="759">
                  <c:v>-8.8975701884664205E-4</c:v>
                </c:pt>
                <c:pt idx="760">
                  <c:v>-8.90706439097478E-4</c:v>
                </c:pt>
                <c:pt idx="761">
                  <c:v>-8.9176508995683602E-4</c:v>
                </c:pt>
                <c:pt idx="762">
                  <c:v>-8.9271477856021095E-4</c:v>
                </c:pt>
                <c:pt idx="763">
                  <c:v>-8.9366449507474798E-4</c:v>
                </c:pt>
                <c:pt idx="764">
                  <c:v>-8.9461423612503398E-4</c:v>
                </c:pt>
                <c:pt idx="765">
                  <c:v>-8.9556399430458197E-4</c:v>
                </c:pt>
                <c:pt idx="766">
                  <c:v>-8.9674234056306501E-4</c:v>
                </c:pt>
                <c:pt idx="767">
                  <c:v>-8.9769240986874697E-4</c:v>
                </c:pt>
                <c:pt idx="768">
                  <c:v>-8.9864248522898195E-4</c:v>
                </c:pt>
                <c:pt idx="769">
                  <c:v>-8.9959257195380198E-4</c:v>
                </c:pt>
                <c:pt idx="770">
                  <c:v>-9.0054267815378199E-4</c:v>
                </c:pt>
                <c:pt idx="771">
                  <c:v>-9.01492812141045E-4</c:v>
                </c:pt>
                <c:pt idx="772">
                  <c:v>-9.0244298208278602E-4</c:v>
                </c:pt>
                <c:pt idx="773">
                  <c:v>-9.0339319540294301E-4</c:v>
                </c:pt>
                <c:pt idx="774">
                  <c:v>-9.0434345875105597E-4</c:v>
                </c:pt>
                <c:pt idx="775">
                  <c:v>-9.0529377853123497E-4</c:v>
                </c:pt>
                <c:pt idx="776">
                  <c:v>-9.0624416041054905E-4</c:v>
                </c:pt>
                <c:pt idx="777">
                  <c:v>-9.0719460750644397E-4</c:v>
                </c:pt>
                <c:pt idx="778">
                  <c:v>-9.08145122977688E-4</c:v>
                </c:pt>
                <c:pt idx="779">
                  <c:v>-9.0909571255132996E-4</c:v>
                </c:pt>
                <c:pt idx="780">
                  <c:v>-9.1004638354178998E-4</c:v>
                </c:pt>
                <c:pt idx="781">
                  <c:v>-9.10997144245897E-4</c:v>
                </c:pt>
                <c:pt idx="782">
                  <c:v>-9.1194800583817499E-4</c:v>
                </c:pt>
                <c:pt idx="783">
                  <c:v>-9.1289897874875803E-4</c:v>
                </c:pt>
                <c:pt idx="784">
                  <c:v>-9.1385007095451702E-4</c:v>
                </c:pt>
                <c:pt idx="785">
                  <c:v>-9.1480128446855095E-4</c:v>
                </c:pt>
                <c:pt idx="786">
                  <c:v>-9.1575261064428203E-4</c:v>
                </c:pt>
                <c:pt idx="787">
                  <c:v>-9.1670403513719096E-4</c:v>
                </c:pt>
                <c:pt idx="788">
                  <c:v>-9.1765554613931495E-4</c:v>
                </c:pt>
                <c:pt idx="789">
                  <c:v>-9.1860713889780395E-4</c:v>
                </c:pt>
                <c:pt idx="790">
                  <c:v>-9.1955881411880601E-4</c:v>
                </c:pt>
                <c:pt idx="791">
                  <c:v>-9.20510579290815E-4</c:v>
                </c:pt>
                <c:pt idx="792">
                  <c:v>-9.2146244771093295E-4</c:v>
                </c:pt>
                <c:pt idx="793">
                  <c:v>-9.2241443599081104E-4</c:v>
                </c:pt>
                <c:pt idx="794">
                  <c:v>-9.2354958211893895E-4</c:v>
                </c:pt>
                <c:pt idx="795">
                  <c:v>-9.2450203757864701E-4</c:v>
                </c:pt>
                <c:pt idx="796">
                  <c:v>-9.2545463650281403E-4</c:v>
                </c:pt>
                <c:pt idx="797">
                  <c:v>-9.2648552068807903E-4</c:v>
                </c:pt>
                <c:pt idx="798">
                  <c:v>-9.2743869378012498E-4</c:v>
                </c:pt>
                <c:pt idx="799">
                  <c:v>-9.2839198972070902E-4</c:v>
                </c:pt>
                <c:pt idx="800">
                  <c:v>-9.2934540557753503E-4</c:v>
                </c:pt>
                <c:pt idx="801">
                  <c:v>-9.3029894459965704E-4</c:v>
                </c:pt>
                <c:pt idx="802">
                  <c:v>-9.3125261536184105E-4</c:v>
                </c:pt>
                <c:pt idx="803">
                  <c:v>-9.3220642944044304E-4</c:v>
                </c:pt>
                <c:pt idx="804">
                  <c:v>-9.3316039276928199E-4</c:v>
                </c:pt>
                <c:pt idx="805">
                  <c:v>-9.3411450799898803E-4</c:v>
                </c:pt>
                <c:pt idx="806">
                  <c:v>-9.3506877493520102E-4</c:v>
                </c:pt>
                <c:pt idx="807">
                  <c:v>-9.3602318278995799E-4</c:v>
                </c:pt>
                <c:pt idx="808">
                  <c:v>-9.3697771246746401E-4</c:v>
                </c:pt>
                <c:pt idx="809">
                  <c:v>-9.3793234644205705E-4</c:v>
                </c:pt>
                <c:pt idx="810">
                  <c:v>-9.3914756726795905E-4</c:v>
                </c:pt>
                <c:pt idx="811">
                  <c:v>-9.4010256465173699E-4</c:v>
                </c:pt>
                <c:pt idx="812">
                  <c:v>-9.41057634167684E-4</c:v>
                </c:pt>
                <c:pt idx="813">
                  <c:v>-9.4201276890731596E-4</c:v>
                </c:pt>
                <c:pt idx="814">
                  <c:v>-9.4296795222060701E-4</c:v>
                </c:pt>
                <c:pt idx="815">
                  <c:v>-9.4392316294846402E-4</c:v>
                </c:pt>
                <c:pt idx="816">
                  <c:v>-9.4487839039986198E-4</c:v>
                </c:pt>
                <c:pt idx="817">
                  <c:v>-9.4583362299983801E-4</c:v>
                </c:pt>
                <c:pt idx="818">
                  <c:v>-9.46850132464739E-4</c:v>
                </c:pt>
                <c:pt idx="819">
                  <c:v>-9.4780550290634799E-4</c:v>
                </c:pt>
                <c:pt idx="820">
                  <c:v>-9.48760839918754E-4</c:v>
                </c:pt>
                <c:pt idx="821">
                  <c:v>-9.4971612764577001E-4</c:v>
                </c:pt>
                <c:pt idx="822">
                  <c:v>-9.5067134540366698E-4</c:v>
                </c:pt>
                <c:pt idx="823">
                  <c:v>-9.5162648438089803E-4</c:v>
                </c:pt>
                <c:pt idx="824">
                  <c:v>-9.5258153927092997E-4</c:v>
                </c:pt>
                <c:pt idx="825">
                  <c:v>-9.53536505022961E-4</c:v>
                </c:pt>
                <c:pt idx="826">
                  <c:v>-9.5449137250427495E-4</c:v>
                </c:pt>
                <c:pt idx="827">
                  <c:v>-9.5544611412748696E-4</c:v>
                </c:pt>
                <c:pt idx="828">
                  <c:v>-9.5640069456235603E-4</c:v>
                </c:pt>
                <c:pt idx="829">
                  <c:v>-9.5735508820324398E-4</c:v>
                </c:pt>
                <c:pt idx="830">
                  <c:v>-9.5830929265923296E-4</c:v>
                </c:pt>
                <c:pt idx="831">
                  <c:v>-9.5926330300773405E-4</c:v>
                </c:pt>
                <c:pt idx="832">
                  <c:v>-9.6021711177661398E-4</c:v>
                </c:pt>
                <c:pt idx="833">
                  <c:v>-9.6122645166283596E-4</c:v>
                </c:pt>
                <c:pt idx="834">
                  <c:v>-9.6218008085758103E-4</c:v>
                </c:pt>
                <c:pt idx="835">
                  <c:v>-9.6313354261310399E-4</c:v>
                </c:pt>
                <c:pt idx="836">
                  <c:v>-9.6408682873123399E-4</c:v>
                </c:pt>
                <c:pt idx="837">
                  <c:v>-9.6503991739210998E-4</c:v>
                </c:pt>
                <c:pt idx="838">
                  <c:v>-9.6599277889494501E-4</c:v>
                </c:pt>
                <c:pt idx="839">
                  <c:v>-9.6694539170696003E-4</c:v>
                </c:pt>
                <c:pt idx="840">
                  <c:v>-9.6789775038228399E-4</c:v>
                </c:pt>
                <c:pt idx="841">
                  <c:v>-9.6884986459804098E-4</c:v>
                </c:pt>
                <c:pt idx="842">
                  <c:v>-9.6980175464034702E-4</c:v>
                </c:pt>
                <c:pt idx="843">
                  <c:v>-9.7075344064223297E-4</c:v>
                </c:pt>
                <c:pt idx="844">
                  <c:v>-9.7170494381594304E-4</c:v>
                </c:pt>
                <c:pt idx="845">
                  <c:v>-9.7280476085145505E-4</c:v>
                </c:pt>
                <c:pt idx="846">
                  <c:v>-9.7375605240921997E-4</c:v>
                </c:pt>
                <c:pt idx="847">
                  <c:v>-9.7470714611557505E-4</c:v>
                </c:pt>
                <c:pt idx="848">
                  <c:v>-9.7565804460989598E-4</c:v>
                </c:pt>
                <c:pt idx="849">
                  <c:v>-9.76608741540913E-4</c:v>
                </c:pt>
                <c:pt idx="850">
                  <c:v>-9.7755925720009696E-4</c:v>
                </c:pt>
                <c:pt idx="851">
                  <c:v>-9.7850963051371808E-4</c:v>
                </c:pt>
                <c:pt idx="852">
                  <c:v>-9.7945989684281596E-4</c:v>
                </c:pt>
                <c:pt idx="853">
                  <c:v>-9.8041007708432907E-4</c:v>
                </c:pt>
                <c:pt idx="854">
                  <c:v>-9.8136018713496304E-4</c:v>
                </c:pt>
                <c:pt idx="855">
                  <c:v>-9.8231024942662792E-4</c:v>
                </c:pt>
                <c:pt idx="856">
                  <c:v>-9.8326028357657706E-4</c:v>
                </c:pt>
                <c:pt idx="857">
                  <c:v>-9.8421029959424298E-4</c:v>
                </c:pt>
                <c:pt idx="858">
                  <c:v>-9.8516031115194309E-4</c:v>
                </c:pt>
                <c:pt idx="859">
                  <c:v>-9.8611033016298907E-4</c:v>
                </c:pt>
                <c:pt idx="860">
                  <c:v>-9.872119597225421E-4</c:v>
                </c:pt>
                <c:pt idx="861">
                  <c:v>-9.8816218520938505E-4</c:v>
                </c:pt>
                <c:pt idx="862">
                  <c:v>-9.8911245198725199E-4</c:v>
                </c:pt>
                <c:pt idx="863">
                  <c:v>-9.9006277139769691E-4</c:v>
                </c:pt>
                <c:pt idx="864">
                  <c:v>-9.9101315262781491E-4</c:v>
                </c:pt>
                <c:pt idx="865">
                  <c:v>-9.919636056244061E-4</c:v>
                </c:pt>
                <c:pt idx="866">
                  <c:v>-9.929141399610071E-4</c:v>
                </c:pt>
                <c:pt idx="867">
                  <c:v>-9.938647604939481E-4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AB-4B32-B2B2-925E92A8ECE4}"/>
            </c:ext>
          </c:extLst>
        </c:ser>
        <c:ser>
          <c:idx val="11"/>
          <c:order val="6"/>
          <c:tx>
            <c:strRef>
              <c:f>AVGy!$N$1:$N$2</c:f>
              <c:strCache>
                <c:ptCount val="2"/>
                <c:pt idx="0">
                  <c:v>-2.43 deg</c:v>
                </c:pt>
                <c:pt idx="1">
                  <c:v>Avg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867"/>
              <c:layout>
                <c:manualLayout>
                  <c:x val="1.0869565217391304E-2"/>
                  <c:y val="-0.12842026981126264"/>
                </c:manualLayout>
              </c:layout>
              <c:numFmt formatCode="#,##0.00" sourceLinked="0"/>
              <c:spPr>
                <a:solidFill>
                  <a:prstClr val="white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7BAB-4B32-B2B2-925E92A8ECE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AVGy!$N$3:$N$870</c:f>
              <c:numCache>
                <c:formatCode>0.00E+00</c:formatCode>
                <c:ptCount val="868"/>
                <c:pt idx="0">
                  <c:v>1.78762099691487E-7</c:v>
                </c:pt>
                <c:pt idx="1">
                  <c:v>-2.3925120717715801E-7</c:v>
                </c:pt>
                <c:pt idx="2">
                  <c:v>-7.8329627271930505E-7</c:v>
                </c:pt>
                <c:pt idx="3">
                  <c:v>-4.12117478388492E-7</c:v>
                </c:pt>
                <c:pt idx="4">
                  <c:v>-1.0172572657391001E-6</c:v>
                </c:pt>
                <c:pt idx="5">
                  <c:v>-8.7543166790825396E-7</c:v>
                </c:pt>
                <c:pt idx="6">
                  <c:v>-8.3942022247194097E-7</c:v>
                </c:pt>
                <c:pt idx="7">
                  <c:v>-3.2396174252252199E-7</c:v>
                </c:pt>
                <c:pt idx="8">
                  <c:v>-3.7312694747560503E-7</c:v>
                </c:pt>
                <c:pt idx="9">
                  <c:v>-6.6030281359149496E-7</c:v>
                </c:pt>
                <c:pt idx="10">
                  <c:v>-1.0360046096980299E-6</c:v>
                </c:pt>
                <c:pt idx="11">
                  <c:v>-7.7747121306012297E-7</c:v>
                </c:pt>
                <c:pt idx="12">
                  <c:v>-5.5477857320399503E-7</c:v>
                </c:pt>
                <c:pt idx="13">
                  <c:v>-6.8894161752711005E-7</c:v>
                </c:pt>
                <c:pt idx="14">
                  <c:v>-6.8781473885413902E-7</c:v>
                </c:pt>
                <c:pt idx="15">
                  <c:v>-1.16878464002832E-6</c:v>
                </c:pt>
                <c:pt idx="16">
                  <c:v>-1.6141010983082301E-6</c:v>
                </c:pt>
                <c:pt idx="17">
                  <c:v>-1.34139874505758E-6</c:v>
                </c:pt>
                <c:pt idx="18">
                  <c:v>-1.29322069262889E-6</c:v>
                </c:pt>
                <c:pt idx="19">
                  <c:v>-1.39853229150025E-6</c:v>
                </c:pt>
                <c:pt idx="20">
                  <c:v>-1.07955722223045E-6</c:v>
                </c:pt>
                <c:pt idx="21">
                  <c:v>-1.10689709753073E-6</c:v>
                </c:pt>
                <c:pt idx="22">
                  <c:v>-8.6620949842309095E-7</c:v>
                </c:pt>
                <c:pt idx="23">
                  <c:v>-3.74042616272759E-7</c:v>
                </c:pt>
                <c:pt idx="24">
                  <c:v>-1.04050174586467E-6</c:v>
                </c:pt>
                <c:pt idx="25">
                  <c:v>-1.3417052232981101E-6</c:v>
                </c:pt>
                <c:pt idx="26">
                  <c:v>-1.90255917519918E-6</c:v>
                </c:pt>
                <c:pt idx="27">
                  <c:v>-2.1097273532038299E-6</c:v>
                </c:pt>
                <c:pt idx="28">
                  <c:v>-2.95998625992237E-6</c:v>
                </c:pt>
                <c:pt idx="29">
                  <c:v>-3.1000254800116002E-6</c:v>
                </c:pt>
                <c:pt idx="30">
                  <c:v>-3.8607304472848302E-6</c:v>
                </c:pt>
                <c:pt idx="31">
                  <c:v>-5.53646740847419E-6</c:v>
                </c:pt>
                <c:pt idx="32">
                  <c:v>-6.0893191028245496E-6</c:v>
                </c:pt>
                <c:pt idx="33">
                  <c:v>-6.9848093074981498E-6</c:v>
                </c:pt>
                <c:pt idx="34">
                  <c:v>-8.0210770743180903E-6</c:v>
                </c:pt>
                <c:pt idx="35">
                  <c:v>-9.4427348416262308E-6</c:v>
                </c:pt>
                <c:pt idx="36">
                  <c:v>-1.07108489813872E-5</c:v>
                </c:pt>
                <c:pt idx="37">
                  <c:v>-1.2252266034057701E-5</c:v>
                </c:pt>
                <c:pt idx="38">
                  <c:v>-1.3339152113120099E-5</c:v>
                </c:pt>
                <c:pt idx="39">
                  <c:v>-1.5351653657095599E-5</c:v>
                </c:pt>
                <c:pt idx="40">
                  <c:v>-1.69725484831607E-5</c:v>
                </c:pt>
                <c:pt idx="41">
                  <c:v>-1.8714380588200201E-5</c:v>
                </c:pt>
                <c:pt idx="42">
                  <c:v>-2.1088331658567399E-5</c:v>
                </c:pt>
                <c:pt idx="43">
                  <c:v>-2.2912487666615501E-5</c:v>
                </c:pt>
                <c:pt idx="44">
                  <c:v>-2.5731102946496401E-5</c:v>
                </c:pt>
                <c:pt idx="45">
                  <c:v>-2.79073198577595E-5</c:v>
                </c:pt>
                <c:pt idx="46">
                  <c:v>-2.9998619990006799E-5</c:v>
                </c:pt>
                <c:pt idx="47">
                  <c:v>-3.23295108462796E-5</c:v>
                </c:pt>
                <c:pt idx="48">
                  <c:v>-3.4792659042748402E-5</c:v>
                </c:pt>
                <c:pt idx="49">
                  <c:v>-3.7792735373133501E-5</c:v>
                </c:pt>
                <c:pt idx="50">
                  <c:v>-4.0754237809394901E-5</c:v>
                </c:pt>
                <c:pt idx="51">
                  <c:v>-4.3227512539351697E-5</c:v>
                </c:pt>
                <c:pt idx="52">
                  <c:v>-4.6175558986330901E-5</c:v>
                </c:pt>
                <c:pt idx="53">
                  <c:v>-4.92110792238565E-5</c:v>
                </c:pt>
                <c:pt idx="54">
                  <c:v>-5.2298814226866302E-5</c:v>
                </c:pt>
                <c:pt idx="55">
                  <c:v>-5.5815938213411502E-5</c:v>
                </c:pt>
                <c:pt idx="56">
                  <c:v>-5.89602659919322E-5</c:v>
                </c:pt>
                <c:pt idx="57">
                  <c:v>-6.2490940128790998E-5</c:v>
                </c:pt>
                <c:pt idx="58">
                  <c:v>-6.6080927751672298E-5</c:v>
                </c:pt>
                <c:pt idx="59">
                  <c:v>-7.0224477286317901E-5</c:v>
                </c:pt>
                <c:pt idx="60">
                  <c:v>-7.4194971939778797E-5</c:v>
                </c:pt>
                <c:pt idx="61">
                  <c:v>-7.86762050953037E-5</c:v>
                </c:pt>
                <c:pt idx="62">
                  <c:v>-8.2513190395681996E-5</c:v>
                </c:pt>
                <c:pt idx="63">
                  <c:v>-8.6227534512070306E-5</c:v>
                </c:pt>
                <c:pt idx="64">
                  <c:v>-9.0105069497598505E-5</c:v>
                </c:pt>
                <c:pt idx="65">
                  <c:v>-9.3887154847873704E-5</c:v>
                </c:pt>
                <c:pt idx="66">
                  <c:v>-9.7420718510748402E-5</c:v>
                </c:pt>
                <c:pt idx="67">
                  <c:v>-1.00976967198423E-4</c:v>
                </c:pt>
                <c:pt idx="68">
                  <c:v>-1.0470109117252299E-4</c:v>
                </c:pt>
                <c:pt idx="69">
                  <c:v>-1.08307050817634E-4</c:v>
                </c:pt>
                <c:pt idx="70">
                  <c:v>-1.1188528413759999E-4</c:v>
                </c:pt>
                <c:pt idx="71">
                  <c:v>-1.15556129368399E-4</c:v>
                </c:pt>
                <c:pt idx="72">
                  <c:v>-1.19305325254281E-4</c:v>
                </c:pt>
                <c:pt idx="73">
                  <c:v>-1.22747298092644E-4</c:v>
                </c:pt>
                <c:pt idx="74">
                  <c:v>-1.2634871181525599E-4</c:v>
                </c:pt>
                <c:pt idx="75">
                  <c:v>-1.2955726946988101E-4</c:v>
                </c:pt>
                <c:pt idx="76">
                  <c:v>-1.3260508997416299E-4</c:v>
                </c:pt>
                <c:pt idx="77">
                  <c:v>-1.3574014364718001E-4</c:v>
                </c:pt>
                <c:pt idx="78">
                  <c:v>-1.38512064668013E-4</c:v>
                </c:pt>
                <c:pt idx="79">
                  <c:v>-1.41774463656794E-4</c:v>
                </c:pt>
                <c:pt idx="80">
                  <c:v>-1.44334525960335E-4</c:v>
                </c:pt>
                <c:pt idx="81">
                  <c:v>-1.4738199673998E-4</c:v>
                </c:pt>
                <c:pt idx="82">
                  <c:v>-1.5000860608981099E-4</c:v>
                </c:pt>
                <c:pt idx="83">
                  <c:v>-1.52278021685081E-4</c:v>
                </c:pt>
                <c:pt idx="84">
                  <c:v>-1.5451547777423899E-4</c:v>
                </c:pt>
                <c:pt idx="85">
                  <c:v>-1.56539572976505E-4</c:v>
                </c:pt>
                <c:pt idx="86">
                  <c:v>-1.5833265798264999E-4</c:v>
                </c:pt>
                <c:pt idx="87">
                  <c:v>-1.6051428951261801E-4</c:v>
                </c:pt>
                <c:pt idx="88">
                  <c:v>-1.6210325516985899E-4</c:v>
                </c:pt>
                <c:pt idx="89">
                  <c:v>-1.6338421510368799E-4</c:v>
                </c:pt>
                <c:pt idx="90">
                  <c:v>-1.6467975334850599E-4</c:v>
                </c:pt>
                <c:pt idx="91">
                  <c:v>-1.66139478900678E-4</c:v>
                </c:pt>
                <c:pt idx="92">
                  <c:v>-1.6763806243067899E-4</c:v>
                </c:pt>
                <c:pt idx="93">
                  <c:v>-1.6955289255997101E-4</c:v>
                </c:pt>
                <c:pt idx="94">
                  <c:v>-1.7050001987462001E-4</c:v>
                </c:pt>
                <c:pt idx="95">
                  <c:v>-1.7196525972323101E-4</c:v>
                </c:pt>
                <c:pt idx="96">
                  <c:v>-1.72760178259808E-4</c:v>
                </c:pt>
                <c:pt idx="97">
                  <c:v>-1.7388838343057001E-4</c:v>
                </c:pt>
                <c:pt idx="98">
                  <c:v>-1.74693390175576E-4</c:v>
                </c:pt>
                <c:pt idx="99">
                  <c:v>-1.75785068303291E-4</c:v>
                </c:pt>
                <c:pt idx="100">
                  <c:v>-1.7654536647079E-4</c:v>
                </c:pt>
                <c:pt idx="101">
                  <c:v>-1.7735000903154599E-4</c:v>
                </c:pt>
                <c:pt idx="102">
                  <c:v>-1.7789983957700899E-4</c:v>
                </c:pt>
                <c:pt idx="103">
                  <c:v>-1.78575901128505E-4</c:v>
                </c:pt>
                <c:pt idx="104">
                  <c:v>-1.7955515477187099E-4</c:v>
                </c:pt>
                <c:pt idx="105">
                  <c:v>-1.8022906508531299E-4</c:v>
                </c:pt>
                <c:pt idx="106">
                  <c:v>-1.8079220461992399E-4</c:v>
                </c:pt>
                <c:pt idx="107">
                  <c:v>-1.81326329134724E-4</c:v>
                </c:pt>
                <c:pt idx="108">
                  <c:v>-1.8207124079135299E-4</c:v>
                </c:pt>
                <c:pt idx="109">
                  <c:v>-1.82626985890786E-4</c:v>
                </c:pt>
                <c:pt idx="110">
                  <c:v>-1.8318457155375799E-4</c:v>
                </c:pt>
                <c:pt idx="111">
                  <c:v>-1.8387878106423001E-4</c:v>
                </c:pt>
                <c:pt idx="112">
                  <c:v>-1.8428774076729599E-4</c:v>
                </c:pt>
                <c:pt idx="113">
                  <c:v>-1.8497981175732701E-4</c:v>
                </c:pt>
                <c:pt idx="114">
                  <c:v>-1.85443635567142E-4</c:v>
                </c:pt>
                <c:pt idx="115">
                  <c:v>-1.8573851485737E-4</c:v>
                </c:pt>
                <c:pt idx="116">
                  <c:v>-1.86077861621908E-4</c:v>
                </c:pt>
                <c:pt idx="117">
                  <c:v>-1.8654098547651201E-4</c:v>
                </c:pt>
                <c:pt idx="118">
                  <c:v>-1.86700308534625E-4</c:v>
                </c:pt>
                <c:pt idx="119">
                  <c:v>-1.8708043374617399E-4</c:v>
                </c:pt>
                <c:pt idx="120">
                  <c:v>-1.8785365326305401E-4</c:v>
                </c:pt>
                <c:pt idx="121">
                  <c:v>-1.88096699112331E-4</c:v>
                </c:pt>
                <c:pt idx="122">
                  <c:v>-1.88536104046495E-4</c:v>
                </c:pt>
                <c:pt idx="123">
                  <c:v>-1.8919511123241501E-4</c:v>
                </c:pt>
                <c:pt idx="124">
                  <c:v>-1.89395874787312E-4</c:v>
                </c:pt>
                <c:pt idx="125">
                  <c:v>-1.89423124912584E-4</c:v>
                </c:pt>
                <c:pt idx="126">
                  <c:v>-1.8966086376520199E-4</c:v>
                </c:pt>
                <c:pt idx="127">
                  <c:v>-1.89979056047949E-4</c:v>
                </c:pt>
                <c:pt idx="128">
                  <c:v>-1.9021978134858101E-4</c:v>
                </c:pt>
                <c:pt idx="129">
                  <c:v>-1.9033238550395101E-4</c:v>
                </c:pt>
                <c:pt idx="130">
                  <c:v>-1.90487607678892E-4</c:v>
                </c:pt>
                <c:pt idx="131">
                  <c:v>-1.9082695351475601E-4</c:v>
                </c:pt>
                <c:pt idx="132">
                  <c:v>-1.9111800153051201E-4</c:v>
                </c:pt>
                <c:pt idx="133">
                  <c:v>-1.9125082162268101E-4</c:v>
                </c:pt>
                <c:pt idx="134">
                  <c:v>-1.9135411533711301E-4</c:v>
                </c:pt>
                <c:pt idx="135">
                  <c:v>-1.9148123955315099E-4</c:v>
                </c:pt>
                <c:pt idx="136">
                  <c:v>-1.9169818164323899E-4</c:v>
                </c:pt>
                <c:pt idx="137">
                  <c:v>-1.92344559211041E-4</c:v>
                </c:pt>
                <c:pt idx="138">
                  <c:v>-1.92842190493435E-4</c:v>
                </c:pt>
                <c:pt idx="139">
                  <c:v>-1.93406244520441E-4</c:v>
                </c:pt>
                <c:pt idx="140">
                  <c:v>-1.9381569743656601E-4</c:v>
                </c:pt>
                <c:pt idx="141">
                  <c:v>-1.9397137796394099E-4</c:v>
                </c:pt>
                <c:pt idx="142">
                  <c:v>-1.9414293340840199E-4</c:v>
                </c:pt>
                <c:pt idx="143">
                  <c:v>-1.9421176790109399E-4</c:v>
                </c:pt>
                <c:pt idx="144">
                  <c:v>-1.94379973588341E-4</c:v>
                </c:pt>
                <c:pt idx="145">
                  <c:v>-1.94707150247985E-4</c:v>
                </c:pt>
                <c:pt idx="146">
                  <c:v>-1.94841691367136E-4</c:v>
                </c:pt>
                <c:pt idx="147">
                  <c:v>-1.9501342318923101E-4</c:v>
                </c:pt>
                <c:pt idx="148">
                  <c:v>-1.9549645726901801E-4</c:v>
                </c:pt>
                <c:pt idx="149">
                  <c:v>-1.9562082263843299E-4</c:v>
                </c:pt>
                <c:pt idx="150">
                  <c:v>-1.95925995119747E-4</c:v>
                </c:pt>
                <c:pt idx="151">
                  <c:v>-1.9609765025366599E-4</c:v>
                </c:pt>
                <c:pt idx="152">
                  <c:v>-1.9629294658130201E-4</c:v>
                </c:pt>
                <c:pt idx="153">
                  <c:v>-1.9661333833641601E-4</c:v>
                </c:pt>
                <c:pt idx="154">
                  <c:v>-1.96709699688248E-4</c:v>
                </c:pt>
                <c:pt idx="155">
                  <c:v>-1.9701204315857599E-4</c:v>
                </c:pt>
                <c:pt idx="156">
                  <c:v>-1.9726409052205399E-4</c:v>
                </c:pt>
                <c:pt idx="157">
                  <c:v>-1.9736689796402701E-4</c:v>
                </c:pt>
                <c:pt idx="158">
                  <c:v>-1.9750213034268099E-4</c:v>
                </c:pt>
                <c:pt idx="159">
                  <c:v>-1.97600903260627E-4</c:v>
                </c:pt>
                <c:pt idx="160">
                  <c:v>-1.9762658885543201E-4</c:v>
                </c:pt>
                <c:pt idx="161">
                  <c:v>-1.9794532622765301E-4</c:v>
                </c:pt>
                <c:pt idx="162">
                  <c:v>-1.9803853486055601E-4</c:v>
                </c:pt>
                <c:pt idx="163">
                  <c:v>-1.9829319054889401E-4</c:v>
                </c:pt>
                <c:pt idx="164">
                  <c:v>-1.9850290487687799E-4</c:v>
                </c:pt>
                <c:pt idx="165">
                  <c:v>-1.9859143567931299E-4</c:v>
                </c:pt>
                <c:pt idx="166">
                  <c:v>-1.9870899104070699E-4</c:v>
                </c:pt>
                <c:pt idx="167">
                  <c:v>-1.9879470032837401E-4</c:v>
                </c:pt>
                <c:pt idx="168">
                  <c:v>-1.98830946610418E-4</c:v>
                </c:pt>
                <c:pt idx="169">
                  <c:v>-1.98955158536945E-4</c:v>
                </c:pt>
                <c:pt idx="170">
                  <c:v>-1.9903597730088301E-4</c:v>
                </c:pt>
                <c:pt idx="171">
                  <c:v>-1.99397754471968E-4</c:v>
                </c:pt>
                <c:pt idx="172">
                  <c:v>-1.99605456499777E-4</c:v>
                </c:pt>
                <c:pt idx="173">
                  <c:v>-1.9968194646137501E-4</c:v>
                </c:pt>
                <c:pt idx="174">
                  <c:v>-1.9985641559352999E-4</c:v>
                </c:pt>
                <c:pt idx="175">
                  <c:v>-1.9984178503247601E-4</c:v>
                </c:pt>
                <c:pt idx="176">
                  <c:v>-1.9991428990500201E-4</c:v>
                </c:pt>
                <c:pt idx="177">
                  <c:v>-1.9981239670692499E-4</c:v>
                </c:pt>
                <c:pt idx="178">
                  <c:v>-1.9988251817087599E-4</c:v>
                </c:pt>
                <c:pt idx="179">
                  <c:v>-1.9987976106482301E-4</c:v>
                </c:pt>
                <c:pt idx="180">
                  <c:v>-2.0007323225546301E-4</c:v>
                </c:pt>
                <c:pt idx="181">
                  <c:v>-2.0034577267054901E-4</c:v>
                </c:pt>
                <c:pt idx="182">
                  <c:v>-2.00627679951372E-4</c:v>
                </c:pt>
                <c:pt idx="183">
                  <c:v>-2.00881783062729E-4</c:v>
                </c:pt>
                <c:pt idx="184">
                  <c:v>-2.0087425887296099E-4</c:v>
                </c:pt>
                <c:pt idx="185">
                  <c:v>-2.0099908977136801E-4</c:v>
                </c:pt>
                <c:pt idx="186">
                  <c:v>-2.0126930667271401E-4</c:v>
                </c:pt>
                <c:pt idx="187">
                  <c:v>-2.0138985269508501E-4</c:v>
                </c:pt>
                <c:pt idx="188">
                  <c:v>-2.0145225475831399E-4</c:v>
                </c:pt>
                <c:pt idx="189">
                  <c:v>-2.01514393982559E-4</c:v>
                </c:pt>
                <c:pt idx="190">
                  <c:v>-2.0157630589382399E-4</c:v>
                </c:pt>
                <c:pt idx="191">
                  <c:v>-2.0172536599548699E-4</c:v>
                </c:pt>
                <c:pt idx="192">
                  <c:v>-2.01851963817584E-4</c:v>
                </c:pt>
                <c:pt idx="193">
                  <c:v>-2.0209294770063101E-4</c:v>
                </c:pt>
                <c:pt idx="194">
                  <c:v>-2.0215387775723099E-4</c:v>
                </c:pt>
                <c:pt idx="195">
                  <c:v>-2.0247966526417801E-4</c:v>
                </c:pt>
                <c:pt idx="196">
                  <c:v>-2.0266120054606199E-4</c:v>
                </c:pt>
                <c:pt idx="197">
                  <c:v>-2.0272157040983501E-4</c:v>
                </c:pt>
                <c:pt idx="198">
                  <c:v>-2.03072532271393E-4</c:v>
                </c:pt>
                <c:pt idx="199">
                  <c:v>-2.03075498347238E-4</c:v>
                </c:pt>
                <c:pt idx="200">
                  <c:v>-2.03202959043028E-4</c:v>
                </c:pt>
                <c:pt idx="201">
                  <c:v>-2.0336433266677901E-4</c:v>
                </c:pt>
                <c:pt idx="202">
                  <c:v>-2.0342377449689299E-4</c:v>
                </c:pt>
                <c:pt idx="203">
                  <c:v>-2.0375137953224299E-4</c:v>
                </c:pt>
                <c:pt idx="204">
                  <c:v>-2.0381089666893701E-4</c:v>
                </c:pt>
                <c:pt idx="205">
                  <c:v>-2.03929624242773E-4</c:v>
                </c:pt>
                <c:pt idx="206">
                  <c:v>-2.0414813327983701E-4</c:v>
                </c:pt>
                <c:pt idx="207">
                  <c:v>-2.04208670041574E-4</c:v>
                </c:pt>
                <c:pt idx="208">
                  <c:v>-2.0426961634397001E-4</c:v>
                </c:pt>
                <c:pt idx="209">
                  <c:v>-2.04330874899565E-4</c:v>
                </c:pt>
                <c:pt idx="210">
                  <c:v>-2.0431776766021201E-4</c:v>
                </c:pt>
                <c:pt idx="211">
                  <c:v>-2.0446318840695101E-4</c:v>
                </c:pt>
                <c:pt idx="212">
                  <c:v>-2.0469676742828201E-4</c:v>
                </c:pt>
                <c:pt idx="213">
                  <c:v>-2.0481556686524101E-4</c:v>
                </c:pt>
                <c:pt idx="214">
                  <c:v>-2.04877332519402E-4</c:v>
                </c:pt>
                <c:pt idx="215">
                  <c:v>-2.05275912563476E-4</c:v>
                </c:pt>
                <c:pt idx="216">
                  <c:v>-2.0534432611898801E-4</c:v>
                </c:pt>
                <c:pt idx="217">
                  <c:v>-2.0540607344406199E-4</c:v>
                </c:pt>
                <c:pt idx="218">
                  <c:v>-2.0546769750737001E-4</c:v>
                </c:pt>
                <c:pt idx="219">
                  <c:v>-2.0552913261580501E-4</c:v>
                </c:pt>
                <c:pt idx="220">
                  <c:v>-2.0566266301158499E-4</c:v>
                </c:pt>
                <c:pt idx="221">
                  <c:v>-2.0572364672482199E-4</c:v>
                </c:pt>
                <c:pt idx="222">
                  <c:v>-2.05784270508454E-4</c:v>
                </c:pt>
                <c:pt idx="223">
                  <c:v>-2.0584450344410799E-4</c:v>
                </c:pt>
                <c:pt idx="224">
                  <c:v>-2.0590433739696101E-4</c:v>
                </c:pt>
                <c:pt idx="225">
                  <c:v>-2.0596379860176201E-4</c:v>
                </c:pt>
                <c:pt idx="226">
                  <c:v>-2.0611770442859401E-4</c:v>
                </c:pt>
                <c:pt idx="227">
                  <c:v>-2.0617661939407601E-4</c:v>
                </c:pt>
                <c:pt idx="228">
                  <c:v>-2.0648235881914401E-4</c:v>
                </c:pt>
                <c:pt idx="229">
                  <c:v>-2.06540792659809E-4</c:v>
                </c:pt>
                <c:pt idx="230">
                  <c:v>-2.0658653205953901E-4</c:v>
                </c:pt>
                <c:pt idx="231">
                  <c:v>-2.0688567679346401E-4</c:v>
                </c:pt>
                <c:pt idx="232">
                  <c:v>-2.0694363499079699E-4</c:v>
                </c:pt>
                <c:pt idx="233">
                  <c:v>-2.0711656017426001E-4</c:v>
                </c:pt>
                <c:pt idx="234">
                  <c:v>-2.0722166313179999E-4</c:v>
                </c:pt>
                <c:pt idx="235">
                  <c:v>-2.0727903349978101E-4</c:v>
                </c:pt>
                <c:pt idx="236">
                  <c:v>-2.0741478026309801E-4</c:v>
                </c:pt>
                <c:pt idx="237">
                  <c:v>-2.07471674275559E-4</c:v>
                </c:pt>
                <c:pt idx="238">
                  <c:v>-2.0752827261002099E-4</c:v>
                </c:pt>
                <c:pt idx="239">
                  <c:v>-2.0758458563782301E-4</c:v>
                </c:pt>
                <c:pt idx="240">
                  <c:v>-2.07594883222346E-4</c:v>
                </c:pt>
                <c:pt idx="241">
                  <c:v>-2.0765056533171301E-4</c:v>
                </c:pt>
                <c:pt idx="242">
                  <c:v>-2.0770580679279E-4</c:v>
                </c:pt>
                <c:pt idx="243">
                  <c:v>-2.0776052272569701E-4</c:v>
                </c:pt>
                <c:pt idx="244">
                  <c:v>-2.07983959743652E-4</c:v>
                </c:pt>
                <c:pt idx="245">
                  <c:v>-2.0815821059645199E-4</c:v>
                </c:pt>
                <c:pt idx="246">
                  <c:v>-2.0808179725169201E-4</c:v>
                </c:pt>
                <c:pt idx="247">
                  <c:v>-2.08055327467138E-4</c:v>
                </c:pt>
                <c:pt idx="248">
                  <c:v>-2.08106366532804E-4</c:v>
                </c:pt>
                <c:pt idx="249">
                  <c:v>-2.0815668691702901E-4</c:v>
                </c:pt>
                <c:pt idx="250">
                  <c:v>-2.0830096587823299E-4</c:v>
                </c:pt>
                <c:pt idx="251">
                  <c:v>-2.0861452328947201E-4</c:v>
                </c:pt>
                <c:pt idx="252">
                  <c:v>-2.08610767414727E-4</c:v>
                </c:pt>
                <c:pt idx="253">
                  <c:v>-2.08862217694661E-4</c:v>
                </c:pt>
                <c:pt idx="254">
                  <c:v>-2.0890897181730599E-4</c:v>
                </c:pt>
                <c:pt idx="255">
                  <c:v>-2.0912716793796901E-4</c:v>
                </c:pt>
                <c:pt idx="256">
                  <c:v>-2.09172860445721E-4</c:v>
                </c:pt>
                <c:pt idx="257">
                  <c:v>-2.09218212975264E-4</c:v>
                </c:pt>
                <c:pt idx="258">
                  <c:v>-2.0915833574274099E-4</c:v>
                </c:pt>
                <c:pt idx="259">
                  <c:v>-2.0920315073894599E-4</c:v>
                </c:pt>
                <c:pt idx="260">
                  <c:v>-2.09247757458942E-4</c:v>
                </c:pt>
                <c:pt idx="261">
                  <c:v>-2.0929216047285601E-4</c:v>
                </c:pt>
                <c:pt idx="262">
                  <c:v>-2.0934564924691699E-4</c:v>
                </c:pt>
                <c:pt idx="263">
                  <c:v>-2.0940817795474001E-4</c:v>
                </c:pt>
                <c:pt idx="264">
                  <c:v>-2.0945170286131601E-4</c:v>
                </c:pt>
                <c:pt idx="265">
                  <c:v>-2.09494829598825E-4</c:v>
                </c:pt>
                <c:pt idx="266">
                  <c:v>-2.0954090597720599E-4</c:v>
                </c:pt>
                <c:pt idx="267">
                  <c:v>-2.0958325879941601E-4</c:v>
                </c:pt>
                <c:pt idx="268">
                  <c:v>-2.0962514425417901E-4</c:v>
                </c:pt>
                <c:pt idx="269">
                  <c:v>-2.0966650516493699E-4</c:v>
                </c:pt>
                <c:pt idx="270">
                  <c:v>-2.0990737210955E-4</c:v>
                </c:pt>
                <c:pt idx="271">
                  <c:v>-2.0994767667328499E-4</c:v>
                </c:pt>
                <c:pt idx="272">
                  <c:v>-2.09987547852729E-4</c:v>
                </c:pt>
                <c:pt idx="273">
                  <c:v>-2.1002704596816501E-4</c:v>
                </c:pt>
                <c:pt idx="274">
                  <c:v>-2.09938932804916E-4</c:v>
                </c:pt>
                <c:pt idx="275">
                  <c:v>-2.0997772506823199E-4</c:v>
                </c:pt>
                <c:pt idx="276">
                  <c:v>-2.1001627887605001E-4</c:v>
                </c:pt>
                <c:pt idx="277">
                  <c:v>-2.1006752350025899E-4</c:v>
                </c:pt>
                <c:pt idx="278">
                  <c:v>-2.10105679079943E-4</c:v>
                </c:pt>
                <c:pt idx="279">
                  <c:v>-2.1014362239444499E-4</c:v>
                </c:pt>
                <c:pt idx="280">
                  <c:v>-2.1018132968579701E-4</c:v>
                </c:pt>
                <c:pt idx="281">
                  <c:v>-2.1021876462482E-4</c:v>
                </c:pt>
                <c:pt idx="282">
                  <c:v>-2.10255916753958E-4</c:v>
                </c:pt>
                <c:pt idx="283">
                  <c:v>-2.10307435427901E-4</c:v>
                </c:pt>
                <c:pt idx="284">
                  <c:v>-2.10344093802293E-4</c:v>
                </c:pt>
                <c:pt idx="285">
                  <c:v>-2.1051609911350999E-4</c:v>
                </c:pt>
                <c:pt idx="286">
                  <c:v>-2.1081315739402299E-4</c:v>
                </c:pt>
                <c:pt idx="287">
                  <c:v>-2.1084940849324299E-4</c:v>
                </c:pt>
                <c:pt idx="288">
                  <c:v>-2.10885495998843E-4</c:v>
                </c:pt>
                <c:pt idx="289">
                  <c:v>-2.1092147006007001E-4</c:v>
                </c:pt>
                <c:pt idx="290">
                  <c:v>-2.10957348438683E-4</c:v>
                </c:pt>
                <c:pt idx="291">
                  <c:v>-2.11279427050845E-4</c:v>
                </c:pt>
                <c:pt idx="292">
                  <c:v>-2.11315085142625E-4</c:v>
                </c:pt>
                <c:pt idx="293">
                  <c:v>-2.1135060254784201E-4</c:v>
                </c:pt>
                <c:pt idx="294">
                  <c:v>-2.11385996681294E-4</c:v>
                </c:pt>
                <c:pt idx="295">
                  <c:v>-2.11421268191855E-4</c:v>
                </c:pt>
                <c:pt idx="296">
                  <c:v>-2.1145639734515E-4</c:v>
                </c:pt>
                <c:pt idx="297">
                  <c:v>-2.11491401126575E-4</c:v>
                </c:pt>
                <c:pt idx="298">
                  <c:v>-2.1152630078070101E-4</c:v>
                </c:pt>
                <c:pt idx="299">
                  <c:v>-2.1142156153249601E-4</c:v>
                </c:pt>
                <c:pt idx="300">
                  <c:v>-2.1145616606597499E-4</c:v>
                </c:pt>
                <c:pt idx="301">
                  <c:v>-2.1149064017671299E-4</c:v>
                </c:pt>
                <c:pt idx="302">
                  <c:v>-2.11413242206366E-4</c:v>
                </c:pt>
                <c:pt idx="303">
                  <c:v>-2.1144740023747399E-4</c:v>
                </c:pt>
                <c:pt idx="304">
                  <c:v>-2.1148141075323599E-4</c:v>
                </c:pt>
                <c:pt idx="305">
                  <c:v>-2.1151527355753701E-4</c:v>
                </c:pt>
                <c:pt idx="306">
                  <c:v>-2.11548949386842E-4</c:v>
                </c:pt>
                <c:pt idx="307">
                  <c:v>-2.11752128178775E-4</c:v>
                </c:pt>
                <c:pt idx="308">
                  <c:v>-2.1178547488417401E-4</c:v>
                </c:pt>
                <c:pt idx="309">
                  <c:v>-2.1181869428401099E-4</c:v>
                </c:pt>
                <c:pt idx="310">
                  <c:v>-2.1201845988416199E-4</c:v>
                </c:pt>
                <c:pt idx="311">
                  <c:v>-2.1205158934485999E-4</c:v>
                </c:pt>
                <c:pt idx="312">
                  <c:v>-2.12084545863805E-4</c:v>
                </c:pt>
                <c:pt idx="313">
                  <c:v>-2.12193243476093E-4</c:v>
                </c:pt>
                <c:pt idx="314">
                  <c:v>-2.1222581061174E-4</c:v>
                </c:pt>
                <c:pt idx="315">
                  <c:v>-2.12446738759472E-4</c:v>
                </c:pt>
                <c:pt idx="316">
                  <c:v>-2.1247890483272599E-4</c:v>
                </c:pt>
                <c:pt idx="317">
                  <c:v>-2.1251084282001301E-4</c:v>
                </c:pt>
                <c:pt idx="318">
                  <c:v>-2.1255036996181299E-4</c:v>
                </c:pt>
                <c:pt idx="319">
                  <c:v>-2.1258194281045399E-4</c:v>
                </c:pt>
                <c:pt idx="320">
                  <c:v>-2.12613368192281E-4</c:v>
                </c:pt>
                <c:pt idx="321">
                  <c:v>-2.1264464139678001E-4</c:v>
                </c:pt>
                <c:pt idx="322">
                  <c:v>-2.1267573193507199E-4</c:v>
                </c:pt>
                <c:pt idx="323">
                  <c:v>-2.1281605745942801E-4</c:v>
                </c:pt>
                <c:pt idx="324">
                  <c:v>-2.1286326904474599E-4</c:v>
                </c:pt>
                <c:pt idx="325">
                  <c:v>-2.1289363988866199E-4</c:v>
                </c:pt>
                <c:pt idx="326">
                  <c:v>-2.1281471234791199E-4</c:v>
                </c:pt>
                <c:pt idx="327">
                  <c:v>-2.1284458061723499E-4</c:v>
                </c:pt>
                <c:pt idx="328">
                  <c:v>-2.1287422551066201E-4</c:v>
                </c:pt>
                <c:pt idx="329">
                  <c:v>-2.13050258194908E-4</c:v>
                </c:pt>
                <c:pt idx="330">
                  <c:v>-2.1307942852475699E-4</c:v>
                </c:pt>
                <c:pt idx="331">
                  <c:v>-2.13108265984355E-4</c:v>
                </c:pt>
                <c:pt idx="332">
                  <c:v>-2.1313672426046001E-4</c:v>
                </c:pt>
                <c:pt idx="333">
                  <c:v>-2.1324047301015401E-4</c:v>
                </c:pt>
                <c:pt idx="334">
                  <c:v>-2.1326801913811101E-4</c:v>
                </c:pt>
                <c:pt idx="335">
                  <c:v>-2.1329501128048101E-4</c:v>
                </c:pt>
                <c:pt idx="336">
                  <c:v>-2.13412933526836E-4</c:v>
                </c:pt>
                <c:pt idx="337">
                  <c:v>-2.1358841977975099E-4</c:v>
                </c:pt>
                <c:pt idx="338">
                  <c:v>-2.1361368512952199E-4</c:v>
                </c:pt>
                <c:pt idx="339">
                  <c:v>-2.1363827889774601E-4</c:v>
                </c:pt>
                <c:pt idx="340">
                  <c:v>-2.13662109501302E-4</c:v>
                </c:pt>
                <c:pt idx="341">
                  <c:v>-2.1368511835139899E-4</c:v>
                </c:pt>
                <c:pt idx="342">
                  <c:v>-2.1373716101388799E-4</c:v>
                </c:pt>
                <c:pt idx="343">
                  <c:v>-2.1367725022143101E-4</c:v>
                </c:pt>
                <c:pt idx="344">
                  <c:v>-2.1369793633456099E-4</c:v>
                </c:pt>
                <c:pt idx="345">
                  <c:v>-2.13717883970772E-4</c:v>
                </c:pt>
                <c:pt idx="346">
                  <c:v>-2.1373709164140199E-4</c:v>
                </c:pt>
                <c:pt idx="347">
                  <c:v>-2.1406636808366899E-4</c:v>
                </c:pt>
                <c:pt idx="348">
                  <c:v>-2.1408410592395699E-4</c:v>
                </c:pt>
                <c:pt idx="349">
                  <c:v>-2.14101121760961E-4</c:v>
                </c:pt>
                <c:pt idx="350">
                  <c:v>-2.1424833329245101E-4</c:v>
                </c:pt>
                <c:pt idx="351">
                  <c:v>-2.14405737451597E-4</c:v>
                </c:pt>
                <c:pt idx="352">
                  <c:v>-2.1442052949346201E-4</c:v>
                </c:pt>
                <c:pt idx="353">
                  <c:v>-2.14434589418909E-4</c:v>
                </c:pt>
                <c:pt idx="354">
                  <c:v>-2.1444792314404701E-4</c:v>
                </c:pt>
                <c:pt idx="355">
                  <c:v>-2.1446058881164799E-4</c:v>
                </c:pt>
                <c:pt idx="356">
                  <c:v>-2.1447264785898001E-4</c:v>
                </c:pt>
                <c:pt idx="357">
                  <c:v>-2.14484129495166E-4</c:v>
                </c:pt>
                <c:pt idx="358">
                  <c:v>-2.1443685112673E-4</c:v>
                </c:pt>
                <c:pt idx="359">
                  <c:v>-2.1444723686083199E-4</c:v>
                </c:pt>
                <c:pt idx="360">
                  <c:v>-2.14457189762444E-4</c:v>
                </c:pt>
                <c:pt idx="361">
                  <c:v>-2.1446678175958799E-4</c:v>
                </c:pt>
                <c:pt idx="362">
                  <c:v>-2.1447604977766299E-4</c:v>
                </c:pt>
                <c:pt idx="363">
                  <c:v>-2.14441649212198E-4</c:v>
                </c:pt>
                <c:pt idx="364">
                  <c:v>-2.1450841169237201E-4</c:v>
                </c:pt>
                <c:pt idx="365">
                  <c:v>-2.14525525753882E-4</c:v>
                </c:pt>
                <c:pt idx="366">
                  <c:v>-2.1469725987103601E-4</c:v>
                </c:pt>
                <c:pt idx="367">
                  <c:v>-2.14705231398065E-4</c:v>
                </c:pt>
                <c:pt idx="368">
                  <c:v>-2.1471302472018299E-4</c:v>
                </c:pt>
                <c:pt idx="369">
                  <c:v>-2.14720670356313E-4</c:v>
                </c:pt>
                <c:pt idx="370">
                  <c:v>-2.1472820454529899E-4</c:v>
                </c:pt>
                <c:pt idx="371">
                  <c:v>-2.1474871580190301E-4</c:v>
                </c:pt>
                <c:pt idx="372">
                  <c:v>-2.14756134437853E-4</c:v>
                </c:pt>
                <c:pt idx="373">
                  <c:v>-2.1476355341206501E-4</c:v>
                </c:pt>
                <c:pt idx="374">
                  <c:v>-2.1472508425854901E-4</c:v>
                </c:pt>
                <c:pt idx="375">
                  <c:v>-2.1460924856826701E-4</c:v>
                </c:pt>
                <c:pt idx="376">
                  <c:v>-2.1461668128260801E-4</c:v>
                </c:pt>
                <c:pt idx="377">
                  <c:v>-2.1462409221196499E-4</c:v>
                </c:pt>
                <c:pt idx="378">
                  <c:v>-2.1485299033412899E-4</c:v>
                </c:pt>
                <c:pt idx="379">
                  <c:v>-2.1476124309692001E-4</c:v>
                </c:pt>
                <c:pt idx="380">
                  <c:v>-2.14768485577685E-4</c:v>
                </c:pt>
                <c:pt idx="381">
                  <c:v>-2.1477570701882801E-4</c:v>
                </c:pt>
                <c:pt idx="382">
                  <c:v>-2.1478293318218699E-4</c:v>
                </c:pt>
                <c:pt idx="383">
                  <c:v>-2.1479018598583101E-4</c:v>
                </c:pt>
                <c:pt idx="384">
                  <c:v>-2.1503709065816599E-4</c:v>
                </c:pt>
                <c:pt idx="385">
                  <c:v>-2.1504447700632399E-4</c:v>
                </c:pt>
                <c:pt idx="386">
                  <c:v>-2.1505193214521701E-4</c:v>
                </c:pt>
                <c:pt idx="387">
                  <c:v>-2.150594639348E-4</c:v>
                </c:pt>
                <c:pt idx="388">
                  <c:v>-2.15067082162042E-4</c:v>
                </c:pt>
                <c:pt idx="389">
                  <c:v>-2.1507479243951499E-4</c:v>
                </c:pt>
                <c:pt idx="390">
                  <c:v>-2.1508258471414999E-4</c:v>
                </c:pt>
                <c:pt idx="391">
                  <c:v>-2.1509043209523701E-4</c:v>
                </c:pt>
                <c:pt idx="392">
                  <c:v>-2.15098332392279E-4</c:v>
                </c:pt>
                <c:pt idx="393">
                  <c:v>-2.1512397025667799E-4</c:v>
                </c:pt>
                <c:pt idx="394">
                  <c:v>-2.1513198375043799E-4</c:v>
                </c:pt>
                <c:pt idx="395">
                  <c:v>-2.15140045611008E-4</c:v>
                </c:pt>
                <c:pt idx="396">
                  <c:v>-2.1514815649605201E-4</c:v>
                </c:pt>
                <c:pt idx="397">
                  <c:v>-2.1515632278878199E-4</c:v>
                </c:pt>
                <c:pt idx="398">
                  <c:v>-2.1516455154317401E-4</c:v>
                </c:pt>
                <c:pt idx="399">
                  <c:v>-2.15190930388923E-4</c:v>
                </c:pt>
                <c:pt idx="400">
                  <c:v>-2.1581521028878401E-4</c:v>
                </c:pt>
                <c:pt idx="401">
                  <c:v>-2.1582367888627001E-4</c:v>
                </c:pt>
                <c:pt idx="402">
                  <c:v>-2.1583225209736699E-4</c:v>
                </c:pt>
                <c:pt idx="403">
                  <c:v>-2.1584093794202501E-4</c:v>
                </c:pt>
                <c:pt idx="404">
                  <c:v>-2.15889542945132E-4</c:v>
                </c:pt>
                <c:pt idx="405">
                  <c:v>-2.1589830526071101E-4</c:v>
                </c:pt>
                <c:pt idx="406">
                  <c:v>-2.1590703395160901E-4</c:v>
                </c:pt>
                <c:pt idx="407">
                  <c:v>-2.1591570185945199E-4</c:v>
                </c:pt>
                <c:pt idx="408">
                  <c:v>-2.1592429684963999E-4</c:v>
                </c:pt>
                <c:pt idx="409">
                  <c:v>-2.1593280082265399E-4</c:v>
                </c:pt>
                <c:pt idx="410">
                  <c:v>-2.1594117507839301E-4</c:v>
                </c:pt>
                <c:pt idx="411">
                  <c:v>-2.1594938543766199E-4</c:v>
                </c:pt>
                <c:pt idx="412">
                  <c:v>-2.15904971674923E-4</c:v>
                </c:pt>
                <c:pt idx="413">
                  <c:v>-2.1591279417914401E-4</c:v>
                </c:pt>
                <c:pt idx="414">
                  <c:v>-2.1592050447046001E-4</c:v>
                </c:pt>
                <c:pt idx="415">
                  <c:v>-2.15928128419447E-4</c:v>
                </c:pt>
                <c:pt idx="416">
                  <c:v>-2.1593570010880001E-4</c:v>
                </c:pt>
                <c:pt idx="417">
                  <c:v>-2.1594326612539401E-4</c:v>
                </c:pt>
                <c:pt idx="418">
                  <c:v>-2.15950875924164E-4</c:v>
                </c:pt>
                <c:pt idx="419">
                  <c:v>-2.15958554419628E-4</c:v>
                </c:pt>
                <c:pt idx="420">
                  <c:v>-2.15976953505632E-4</c:v>
                </c:pt>
                <c:pt idx="421">
                  <c:v>-2.1598476393512199E-4</c:v>
                </c:pt>
                <c:pt idx="422">
                  <c:v>-2.1599261540266901E-4</c:v>
                </c:pt>
                <c:pt idx="423">
                  <c:v>-2.16149099999291E-4</c:v>
                </c:pt>
                <c:pt idx="424">
                  <c:v>-2.16157040538505E-4</c:v>
                </c:pt>
                <c:pt idx="425">
                  <c:v>-2.1616496136196101E-4</c:v>
                </c:pt>
                <c:pt idx="426">
                  <c:v>-2.16172862703214E-4</c:v>
                </c:pt>
                <c:pt idx="427">
                  <c:v>-2.1614527267126499E-4</c:v>
                </c:pt>
                <c:pt idx="428">
                  <c:v>-2.1615314019347699E-4</c:v>
                </c:pt>
                <c:pt idx="429">
                  <c:v>-2.1616100870587601E-4</c:v>
                </c:pt>
                <c:pt idx="430">
                  <c:v>-2.1616884896943699E-4</c:v>
                </c:pt>
                <c:pt idx="431">
                  <c:v>-2.1617663070295999E-4</c:v>
                </c:pt>
                <c:pt idx="432">
                  <c:v>-2.1618435595331E-4</c:v>
                </c:pt>
                <c:pt idx="433">
                  <c:v>-2.1619206508193301E-4</c:v>
                </c:pt>
                <c:pt idx="434">
                  <c:v>-2.1619979371136899E-4</c:v>
                </c:pt>
                <c:pt idx="435">
                  <c:v>-2.16207574879664E-4</c:v>
                </c:pt>
                <c:pt idx="436">
                  <c:v>-2.1644466952453099E-4</c:v>
                </c:pt>
                <c:pt idx="437">
                  <c:v>-2.1645257001256599E-4</c:v>
                </c:pt>
                <c:pt idx="438">
                  <c:v>-2.1646058437134501E-4</c:v>
                </c:pt>
                <c:pt idx="439">
                  <c:v>-2.1651091721767499E-4</c:v>
                </c:pt>
                <c:pt idx="440">
                  <c:v>-2.1651929988896501E-4</c:v>
                </c:pt>
                <c:pt idx="441">
                  <c:v>-2.1652785083556899E-4</c:v>
                </c:pt>
                <c:pt idx="442">
                  <c:v>-2.16536594342464E-4</c:v>
                </c:pt>
                <c:pt idx="443">
                  <c:v>-2.1654553868050199E-4</c:v>
                </c:pt>
                <c:pt idx="444">
                  <c:v>-2.16554677735572E-4</c:v>
                </c:pt>
                <c:pt idx="445">
                  <c:v>-2.16720042914547E-4</c:v>
                </c:pt>
                <c:pt idx="446">
                  <c:v>-2.1672957212615001E-4</c:v>
                </c:pt>
                <c:pt idx="447">
                  <c:v>-2.16739283736526E-4</c:v>
                </c:pt>
                <c:pt idx="448">
                  <c:v>-2.1674916260419399E-4</c:v>
                </c:pt>
                <c:pt idx="449">
                  <c:v>-2.1675919441533801E-4</c:v>
                </c:pt>
                <c:pt idx="450">
                  <c:v>-2.1676937676063301E-4</c:v>
                </c:pt>
                <c:pt idx="451">
                  <c:v>-2.1671293145070699E-4</c:v>
                </c:pt>
                <c:pt idx="452">
                  <c:v>-2.1645415417257701E-4</c:v>
                </c:pt>
                <c:pt idx="453">
                  <c:v>-2.16527988838251E-4</c:v>
                </c:pt>
                <c:pt idx="454">
                  <c:v>-2.16468245803662E-4</c:v>
                </c:pt>
                <c:pt idx="455">
                  <c:v>-2.16595958240039E-4</c:v>
                </c:pt>
                <c:pt idx="456">
                  <c:v>-2.1660744191577701E-4</c:v>
                </c:pt>
                <c:pt idx="457">
                  <c:v>-2.1661910378487599E-4</c:v>
                </c:pt>
                <c:pt idx="458">
                  <c:v>-2.1663093603852801E-4</c:v>
                </c:pt>
                <c:pt idx="459">
                  <c:v>-2.1668031210709201E-4</c:v>
                </c:pt>
                <c:pt idx="460">
                  <c:v>-2.1663450636004E-4</c:v>
                </c:pt>
                <c:pt idx="461">
                  <c:v>-2.1680049085781E-4</c:v>
                </c:pt>
                <c:pt idx="462">
                  <c:v>-2.1681291933074899E-4</c:v>
                </c:pt>
                <c:pt idx="463">
                  <c:v>-2.1691141438380599E-4</c:v>
                </c:pt>
                <c:pt idx="464">
                  <c:v>-2.1697376290163E-4</c:v>
                </c:pt>
                <c:pt idx="465">
                  <c:v>-2.1698603552106199E-4</c:v>
                </c:pt>
                <c:pt idx="466">
                  <c:v>-2.1699830802015101E-4</c:v>
                </c:pt>
                <c:pt idx="467">
                  <c:v>-2.1701059735770601E-4</c:v>
                </c:pt>
                <c:pt idx="468">
                  <c:v>-2.1702291555408199E-4</c:v>
                </c:pt>
                <c:pt idx="469">
                  <c:v>-2.1703527923746499E-4</c:v>
                </c:pt>
                <c:pt idx="470">
                  <c:v>-2.17020142582335E-4</c:v>
                </c:pt>
                <c:pt idx="471">
                  <c:v>-2.17274958451082E-4</c:v>
                </c:pt>
                <c:pt idx="472">
                  <c:v>-2.1732676335758301E-4</c:v>
                </c:pt>
                <c:pt idx="473">
                  <c:v>-2.1733919326062499E-4</c:v>
                </c:pt>
                <c:pt idx="474">
                  <c:v>-2.1735163162112599E-4</c:v>
                </c:pt>
                <c:pt idx="475">
                  <c:v>-2.17364048250675E-4</c:v>
                </c:pt>
                <c:pt idx="476">
                  <c:v>-2.17610306232549E-4</c:v>
                </c:pt>
                <c:pt idx="477">
                  <c:v>-2.1777576750934199E-4</c:v>
                </c:pt>
                <c:pt idx="478">
                  <c:v>-2.17787840556266E-4</c:v>
                </c:pt>
                <c:pt idx="479">
                  <c:v>-2.17799767911872E-4</c:v>
                </c:pt>
                <c:pt idx="480">
                  <c:v>-2.17811499866193E-4</c:v>
                </c:pt>
                <c:pt idx="481">
                  <c:v>-2.1782301224520801E-4</c:v>
                </c:pt>
                <c:pt idx="482">
                  <c:v>-2.1783429480687401E-4</c:v>
                </c:pt>
                <c:pt idx="483">
                  <c:v>-2.1784731249133399E-4</c:v>
                </c:pt>
                <c:pt idx="484">
                  <c:v>-2.1785830699455201E-4</c:v>
                </c:pt>
                <c:pt idx="485">
                  <c:v>-2.1786921325361299E-4</c:v>
                </c:pt>
                <c:pt idx="486">
                  <c:v>-2.1788007440251501E-4</c:v>
                </c:pt>
                <c:pt idx="487">
                  <c:v>-2.1795524174007E-4</c:v>
                </c:pt>
                <c:pt idx="488">
                  <c:v>-2.1796606597325601E-4</c:v>
                </c:pt>
                <c:pt idx="489">
                  <c:v>-2.17976872009023E-4</c:v>
                </c:pt>
                <c:pt idx="490">
                  <c:v>-2.1798764073149301E-4</c:v>
                </c:pt>
                <c:pt idx="491">
                  <c:v>-2.1799835793390399E-4</c:v>
                </c:pt>
                <c:pt idx="492">
                  <c:v>-2.18009017338204E-4</c:v>
                </c:pt>
                <c:pt idx="493">
                  <c:v>-2.18019633769659E-4</c:v>
                </c:pt>
                <c:pt idx="494">
                  <c:v>-2.1803020243046101E-4</c:v>
                </c:pt>
                <c:pt idx="495">
                  <c:v>-2.1804069800659701E-4</c:v>
                </c:pt>
                <c:pt idx="496">
                  <c:v>-2.18051089936611E-4</c:v>
                </c:pt>
                <c:pt idx="497">
                  <c:v>-2.1806135798417599E-4</c:v>
                </c:pt>
                <c:pt idx="498">
                  <c:v>-2.1807151084771601E-4</c:v>
                </c:pt>
                <c:pt idx="499">
                  <c:v>-2.1808156535253799E-4</c:v>
                </c:pt>
                <c:pt idx="500">
                  <c:v>-2.18091512236098E-4</c:v>
                </c:pt>
                <c:pt idx="501">
                  <c:v>-2.1810132757216401E-4</c:v>
                </c:pt>
                <c:pt idx="502">
                  <c:v>-2.1811101049939999E-4</c:v>
                </c:pt>
                <c:pt idx="503">
                  <c:v>-2.1812058554505399E-4</c:v>
                </c:pt>
                <c:pt idx="504">
                  <c:v>-2.1822356338755999E-4</c:v>
                </c:pt>
                <c:pt idx="505">
                  <c:v>-2.1823298079573999E-4</c:v>
                </c:pt>
                <c:pt idx="506">
                  <c:v>-2.1824235827030901E-4</c:v>
                </c:pt>
                <c:pt idx="507">
                  <c:v>-2.1825171960785901E-4</c:v>
                </c:pt>
                <c:pt idx="508">
                  <c:v>-2.1826107724716399E-4</c:v>
                </c:pt>
                <c:pt idx="509">
                  <c:v>-2.18352476447315E-4</c:v>
                </c:pt>
                <c:pt idx="510">
                  <c:v>-2.1836176383398099E-4</c:v>
                </c:pt>
                <c:pt idx="511">
                  <c:v>-2.1837099844357899E-4</c:v>
                </c:pt>
                <c:pt idx="512">
                  <c:v>-2.1838020250781399E-4</c:v>
                </c:pt>
                <c:pt idx="513">
                  <c:v>-2.18389387202088E-4</c:v>
                </c:pt>
                <c:pt idx="514">
                  <c:v>-2.18398541226716E-4</c:v>
                </c:pt>
                <c:pt idx="515">
                  <c:v>-2.18407640188857E-4</c:v>
                </c:pt>
                <c:pt idx="516">
                  <c:v>-2.18416652735703E-4</c:v>
                </c:pt>
                <c:pt idx="517">
                  <c:v>-2.18425558786185E-4</c:v>
                </c:pt>
                <c:pt idx="518">
                  <c:v>-2.1843436107139001E-4</c:v>
                </c:pt>
                <c:pt idx="519">
                  <c:v>-2.18443053491794E-4</c:v>
                </c:pt>
                <c:pt idx="520">
                  <c:v>-2.18451628421493E-4</c:v>
                </c:pt>
                <c:pt idx="521">
                  <c:v>-2.1846009226626499E-4</c:v>
                </c:pt>
                <c:pt idx="522">
                  <c:v>-2.18468453516218E-4</c:v>
                </c:pt>
                <c:pt idx="523">
                  <c:v>-2.1847671583563599E-4</c:v>
                </c:pt>
                <c:pt idx="524">
                  <c:v>-2.1850808101361201E-4</c:v>
                </c:pt>
                <c:pt idx="525">
                  <c:v>-2.18516168338313E-4</c:v>
                </c:pt>
                <c:pt idx="526">
                  <c:v>-2.1852417945610601E-4</c:v>
                </c:pt>
                <c:pt idx="527">
                  <c:v>-2.1853213461845401E-4</c:v>
                </c:pt>
                <c:pt idx="528">
                  <c:v>-2.18540023285904E-4</c:v>
                </c:pt>
                <c:pt idx="529">
                  <c:v>-2.1854779016166901E-4</c:v>
                </c:pt>
                <c:pt idx="530">
                  <c:v>-2.1855540954522401E-4</c:v>
                </c:pt>
                <c:pt idx="531">
                  <c:v>-2.18562878281006E-4</c:v>
                </c:pt>
                <c:pt idx="532">
                  <c:v>-2.18570204795004E-4</c:v>
                </c:pt>
                <c:pt idx="533">
                  <c:v>-2.18577385047555E-4</c:v>
                </c:pt>
                <c:pt idx="534">
                  <c:v>-2.1865007032861601E-4</c:v>
                </c:pt>
                <c:pt idx="535">
                  <c:v>-2.1865698622320999E-4</c:v>
                </c:pt>
                <c:pt idx="536">
                  <c:v>-2.1866375057532801E-4</c:v>
                </c:pt>
                <c:pt idx="537">
                  <c:v>-2.1867037830522199E-4</c:v>
                </c:pt>
                <c:pt idx="538">
                  <c:v>-2.1867687242002601E-4</c:v>
                </c:pt>
                <c:pt idx="539">
                  <c:v>-2.18683228072436E-4</c:v>
                </c:pt>
                <c:pt idx="540">
                  <c:v>-2.1868944673632601E-4</c:v>
                </c:pt>
                <c:pt idx="541">
                  <c:v>-2.1878887328852399E-4</c:v>
                </c:pt>
                <c:pt idx="542">
                  <c:v>-2.1879472647506201E-4</c:v>
                </c:pt>
                <c:pt idx="543">
                  <c:v>-2.1880044708848199E-4</c:v>
                </c:pt>
                <c:pt idx="544">
                  <c:v>-2.1880601356154701E-4</c:v>
                </c:pt>
                <c:pt idx="545">
                  <c:v>-2.1881141548787299E-4</c:v>
                </c:pt>
                <c:pt idx="546">
                  <c:v>-2.1881665153148801E-4</c:v>
                </c:pt>
                <c:pt idx="547">
                  <c:v>-2.18821722216456E-4</c:v>
                </c:pt>
                <c:pt idx="548">
                  <c:v>-2.18826618859995E-4</c:v>
                </c:pt>
                <c:pt idx="549">
                  <c:v>-2.1883131574632799E-4</c:v>
                </c:pt>
                <c:pt idx="550">
                  <c:v>-2.1883580247682101E-4</c:v>
                </c:pt>
                <c:pt idx="551">
                  <c:v>-2.19097935347832E-4</c:v>
                </c:pt>
                <c:pt idx="552">
                  <c:v>-2.1910212826260501E-4</c:v>
                </c:pt>
                <c:pt idx="553">
                  <c:v>-2.1910618430931699E-4</c:v>
                </c:pt>
                <c:pt idx="554">
                  <c:v>-2.1911013287657501E-4</c:v>
                </c:pt>
                <c:pt idx="555">
                  <c:v>-2.1911400879363001E-4</c:v>
                </c:pt>
                <c:pt idx="556">
                  <c:v>-2.1911785960840701E-4</c:v>
                </c:pt>
                <c:pt idx="557">
                  <c:v>-2.19121737135215E-4</c:v>
                </c:pt>
                <c:pt idx="558">
                  <c:v>-2.19125676495144E-4</c:v>
                </c:pt>
                <c:pt idx="559">
                  <c:v>-2.1912969365795701E-4</c:v>
                </c:pt>
                <c:pt idx="560">
                  <c:v>-2.1913381782159001E-4</c:v>
                </c:pt>
                <c:pt idx="561">
                  <c:v>-2.19138080097824E-4</c:v>
                </c:pt>
                <c:pt idx="562">
                  <c:v>-2.1914249342025601E-4</c:v>
                </c:pt>
                <c:pt idx="563">
                  <c:v>-2.19168928277687E-4</c:v>
                </c:pt>
                <c:pt idx="564">
                  <c:v>-2.1917362132981499E-4</c:v>
                </c:pt>
                <c:pt idx="565">
                  <c:v>-2.1917844819162801E-4</c:v>
                </c:pt>
                <c:pt idx="566">
                  <c:v>-2.1918341075722101E-4</c:v>
                </c:pt>
                <c:pt idx="567">
                  <c:v>-2.19188505724996E-4</c:v>
                </c:pt>
                <c:pt idx="568">
                  <c:v>-2.1919372439099401E-4</c:v>
                </c:pt>
                <c:pt idx="569">
                  <c:v>-2.19199057549071E-4</c:v>
                </c:pt>
                <c:pt idx="570">
                  <c:v>-2.1920449538267601E-4</c:v>
                </c:pt>
                <c:pt idx="571">
                  <c:v>-2.1912077431127301E-4</c:v>
                </c:pt>
                <c:pt idx="572">
                  <c:v>-2.1900400097784001E-4</c:v>
                </c:pt>
                <c:pt idx="573">
                  <c:v>-2.19009691469491E-4</c:v>
                </c:pt>
                <c:pt idx="574">
                  <c:v>-2.1895818206722301E-4</c:v>
                </c:pt>
                <c:pt idx="575">
                  <c:v>-2.1896395269816401E-4</c:v>
                </c:pt>
                <c:pt idx="576">
                  <c:v>-2.1896978408410999E-4</c:v>
                </c:pt>
                <c:pt idx="577">
                  <c:v>-2.18975674673282E-4</c:v>
                </c:pt>
                <c:pt idx="578">
                  <c:v>-2.1898162152928099E-4</c:v>
                </c:pt>
                <c:pt idx="579">
                  <c:v>-2.18987617175878E-4</c:v>
                </c:pt>
                <c:pt idx="580">
                  <c:v>-2.1899364707438901E-4</c:v>
                </c:pt>
                <c:pt idx="581">
                  <c:v>-2.1899969187137399E-4</c:v>
                </c:pt>
                <c:pt idx="582">
                  <c:v>-2.1900573756121399E-4</c:v>
                </c:pt>
                <c:pt idx="583">
                  <c:v>-2.1901178746519201E-4</c:v>
                </c:pt>
                <c:pt idx="584">
                  <c:v>-2.1901784300084299E-4</c:v>
                </c:pt>
                <c:pt idx="585">
                  <c:v>-2.1902389577999599E-4</c:v>
                </c:pt>
                <c:pt idx="586">
                  <c:v>-2.1902991154042201E-4</c:v>
                </c:pt>
                <c:pt idx="587">
                  <c:v>-2.1903583910948301E-4</c:v>
                </c:pt>
                <c:pt idx="588">
                  <c:v>-2.19182009883182E-4</c:v>
                </c:pt>
                <c:pt idx="589">
                  <c:v>-2.1918775294344999E-4</c:v>
                </c:pt>
                <c:pt idx="590">
                  <c:v>-2.1919339362670999E-4</c:v>
                </c:pt>
                <c:pt idx="591">
                  <c:v>-2.1919892480433501E-4</c:v>
                </c:pt>
                <c:pt idx="592">
                  <c:v>-2.1920432663800099E-4</c:v>
                </c:pt>
                <c:pt idx="593">
                  <c:v>-2.1920958301620801E-4</c:v>
                </c:pt>
                <c:pt idx="594">
                  <c:v>-2.19214699675241E-4</c:v>
                </c:pt>
                <c:pt idx="595">
                  <c:v>-2.19219686635541E-4</c:v>
                </c:pt>
                <c:pt idx="596">
                  <c:v>-2.1922455077080799E-4</c:v>
                </c:pt>
                <c:pt idx="597">
                  <c:v>-2.1922928641831399E-4</c:v>
                </c:pt>
                <c:pt idx="598">
                  <c:v>-2.1921846213849501E-4</c:v>
                </c:pt>
                <c:pt idx="599">
                  <c:v>-2.1922285291112401E-4</c:v>
                </c:pt>
                <c:pt idx="600">
                  <c:v>-2.19227075426496E-4</c:v>
                </c:pt>
                <c:pt idx="601">
                  <c:v>-2.19231145853198E-4</c:v>
                </c:pt>
                <c:pt idx="602">
                  <c:v>-2.1923507181881001E-4</c:v>
                </c:pt>
                <c:pt idx="603">
                  <c:v>-2.1932015835711801E-4</c:v>
                </c:pt>
                <c:pt idx="604">
                  <c:v>-2.1929996978544599E-4</c:v>
                </c:pt>
                <c:pt idx="605">
                  <c:v>-2.19303395576442E-4</c:v>
                </c:pt>
                <c:pt idx="606">
                  <c:v>-2.19306674582471E-4</c:v>
                </c:pt>
                <c:pt idx="607">
                  <c:v>-2.19309837527139E-4</c:v>
                </c:pt>
                <c:pt idx="608">
                  <c:v>-2.19506734235411E-4</c:v>
                </c:pt>
                <c:pt idx="609">
                  <c:v>-2.1950970889292299E-4</c:v>
                </c:pt>
                <c:pt idx="610">
                  <c:v>-2.19512654640659E-4</c:v>
                </c:pt>
                <c:pt idx="611">
                  <c:v>-2.19335119196649E-4</c:v>
                </c:pt>
                <c:pt idx="612">
                  <c:v>-2.1933786244731501E-4</c:v>
                </c:pt>
                <c:pt idx="613">
                  <c:v>-2.19340600905718E-4</c:v>
                </c:pt>
                <c:pt idx="614">
                  <c:v>-2.19474963202862E-4</c:v>
                </c:pt>
                <c:pt idx="615">
                  <c:v>-2.1947767514297E-4</c:v>
                </c:pt>
                <c:pt idx="616">
                  <c:v>-2.1948035937648799E-4</c:v>
                </c:pt>
                <c:pt idx="617">
                  <c:v>-2.19482996634132E-4</c:v>
                </c:pt>
                <c:pt idx="618">
                  <c:v>-2.1948557676037899E-4</c:v>
                </c:pt>
                <c:pt idx="619">
                  <c:v>-2.19488098941131E-4</c:v>
                </c:pt>
                <c:pt idx="620">
                  <c:v>-2.1949055652403001E-4</c:v>
                </c:pt>
                <c:pt idx="621">
                  <c:v>-2.1949293461880401E-4</c:v>
                </c:pt>
                <c:pt idx="622">
                  <c:v>-2.19495221995314E-4</c:v>
                </c:pt>
                <c:pt idx="623">
                  <c:v>-2.1949742280046001E-4</c:v>
                </c:pt>
                <c:pt idx="624">
                  <c:v>-2.19499540496454E-4</c:v>
                </c:pt>
                <c:pt idx="625">
                  <c:v>-2.195015739555E-4</c:v>
                </c:pt>
                <c:pt idx="626">
                  <c:v>-2.19503505007876E-4</c:v>
                </c:pt>
                <c:pt idx="627">
                  <c:v>-2.1962690135574999E-4</c:v>
                </c:pt>
                <c:pt idx="628">
                  <c:v>-2.1962852106370201E-4</c:v>
                </c:pt>
                <c:pt idx="629">
                  <c:v>-2.19629990249833E-4</c:v>
                </c:pt>
                <c:pt idx="630">
                  <c:v>-2.19631299143142E-4</c:v>
                </c:pt>
                <c:pt idx="631">
                  <c:v>-2.196172011491E-4</c:v>
                </c:pt>
                <c:pt idx="632">
                  <c:v>-2.1961825836745301E-4</c:v>
                </c:pt>
                <c:pt idx="633">
                  <c:v>-2.1961913182983101E-4</c:v>
                </c:pt>
                <c:pt idx="634">
                  <c:v>-2.19619813372924E-4</c:v>
                </c:pt>
                <c:pt idx="635">
                  <c:v>-2.1962030386479001E-4</c:v>
                </c:pt>
                <c:pt idx="636">
                  <c:v>-2.19620608165672E-4</c:v>
                </c:pt>
                <c:pt idx="637">
                  <c:v>-2.19620731144651E-4</c:v>
                </c:pt>
                <c:pt idx="638">
                  <c:v>-2.1962067640898499E-4</c:v>
                </c:pt>
                <c:pt idx="639">
                  <c:v>-2.19620435736908E-4</c:v>
                </c:pt>
                <c:pt idx="640">
                  <c:v>-2.19338499862588E-4</c:v>
                </c:pt>
                <c:pt idx="641">
                  <c:v>-2.1952605943517301E-4</c:v>
                </c:pt>
                <c:pt idx="642">
                  <c:v>-2.1952522514178299E-4</c:v>
                </c:pt>
                <c:pt idx="643">
                  <c:v>-2.1952423900798199E-4</c:v>
                </c:pt>
                <c:pt idx="644">
                  <c:v>-2.1952311441723801E-4</c:v>
                </c:pt>
                <c:pt idx="645">
                  <c:v>-2.1952185993907099E-4</c:v>
                </c:pt>
                <c:pt idx="646">
                  <c:v>-2.1952047610789401E-4</c:v>
                </c:pt>
                <c:pt idx="647">
                  <c:v>-2.19518961454478E-4</c:v>
                </c:pt>
                <c:pt idx="648">
                  <c:v>-2.1951731468092901E-4</c:v>
                </c:pt>
                <c:pt idx="649">
                  <c:v>-2.19407452427508E-4</c:v>
                </c:pt>
                <c:pt idx="650">
                  <c:v>-2.1940551269316799E-4</c:v>
                </c:pt>
                <c:pt idx="651">
                  <c:v>-2.1940347493088399E-4</c:v>
                </c:pt>
                <c:pt idx="652">
                  <c:v>-2.19413880645556E-4</c:v>
                </c:pt>
                <c:pt idx="653">
                  <c:v>-2.19668376006001E-4</c:v>
                </c:pt>
                <c:pt idx="654">
                  <c:v>-2.19666002603068E-4</c:v>
                </c:pt>
                <c:pt idx="655">
                  <c:v>-2.1966350122718599E-4</c:v>
                </c:pt>
                <c:pt idx="656">
                  <c:v>-2.19660882234765E-4</c:v>
                </c:pt>
                <c:pt idx="657">
                  <c:v>-2.1965815301529899E-4</c:v>
                </c:pt>
                <c:pt idx="658">
                  <c:v>-2.1965533602021699E-4</c:v>
                </c:pt>
                <c:pt idx="659">
                  <c:v>-2.1965246041788701E-4</c:v>
                </c:pt>
                <c:pt idx="660">
                  <c:v>-2.19649559161691E-4</c:v>
                </c:pt>
                <c:pt idx="661">
                  <c:v>-2.19646662890802E-4</c:v>
                </c:pt>
                <c:pt idx="662">
                  <c:v>-2.1964379580858699E-4</c:v>
                </c:pt>
                <c:pt idx="663">
                  <c:v>-2.19640981891465E-4</c:v>
                </c:pt>
                <c:pt idx="664">
                  <c:v>-2.19638235550828E-4</c:v>
                </c:pt>
                <c:pt idx="665">
                  <c:v>-2.1963554940416399E-4</c:v>
                </c:pt>
                <c:pt idx="666">
                  <c:v>-2.1963290450872E-4</c:v>
                </c:pt>
                <c:pt idx="667">
                  <c:v>-2.1963029121389101E-4</c:v>
                </c:pt>
                <c:pt idx="668">
                  <c:v>-2.1962771079448199E-4</c:v>
                </c:pt>
                <c:pt idx="669">
                  <c:v>-2.1962516700450499E-4</c:v>
                </c:pt>
                <c:pt idx="670">
                  <c:v>-2.1962265954501099E-4</c:v>
                </c:pt>
                <c:pt idx="671">
                  <c:v>-2.1962018450396399E-4</c:v>
                </c:pt>
                <c:pt idx="672">
                  <c:v>-2.1961773934417599E-4</c:v>
                </c:pt>
                <c:pt idx="673">
                  <c:v>-2.1956067118446401E-4</c:v>
                </c:pt>
                <c:pt idx="674">
                  <c:v>-2.19558187715593E-4</c:v>
                </c:pt>
                <c:pt idx="675">
                  <c:v>-2.19739205316431E-4</c:v>
                </c:pt>
                <c:pt idx="676">
                  <c:v>-2.1973678585054799E-4</c:v>
                </c:pt>
                <c:pt idx="677">
                  <c:v>-2.1971963730915001E-4</c:v>
                </c:pt>
                <c:pt idx="678">
                  <c:v>-2.19717325349587E-4</c:v>
                </c:pt>
                <c:pt idx="679">
                  <c:v>-2.1971510858675601E-4</c:v>
                </c:pt>
                <c:pt idx="680">
                  <c:v>-2.19655319052653E-4</c:v>
                </c:pt>
                <c:pt idx="681">
                  <c:v>-2.1965322617271201E-4</c:v>
                </c:pt>
                <c:pt idx="682">
                  <c:v>-2.1965125935622401E-4</c:v>
                </c:pt>
                <c:pt idx="683">
                  <c:v>-2.1964942890808899E-4</c:v>
                </c:pt>
                <c:pt idx="684">
                  <c:v>-2.1964773281578199E-4</c:v>
                </c:pt>
                <c:pt idx="685">
                  <c:v>-2.19646164022791E-4</c:v>
                </c:pt>
                <c:pt idx="686">
                  <c:v>-2.1964471292300401E-4</c:v>
                </c:pt>
                <c:pt idx="687">
                  <c:v>-2.1964337184284601E-4</c:v>
                </c:pt>
                <c:pt idx="688">
                  <c:v>-2.1964213249434699E-4</c:v>
                </c:pt>
                <c:pt idx="689">
                  <c:v>-2.19640987202234E-4</c:v>
                </c:pt>
                <c:pt idx="690">
                  <c:v>-2.1963992931129899E-4</c:v>
                </c:pt>
                <c:pt idx="691">
                  <c:v>-2.1963895172759699E-4</c:v>
                </c:pt>
                <c:pt idx="692">
                  <c:v>-2.1955558472972999E-4</c:v>
                </c:pt>
                <c:pt idx="693">
                  <c:v>-2.1955467659825399E-4</c:v>
                </c:pt>
                <c:pt idx="694">
                  <c:v>-2.19553836288632E-4</c:v>
                </c:pt>
                <c:pt idx="695">
                  <c:v>-2.1955306473534899E-4</c:v>
                </c:pt>
                <c:pt idx="696">
                  <c:v>-2.1955236522855901E-4</c:v>
                </c:pt>
                <c:pt idx="697">
                  <c:v>-2.1955173945551899E-4</c:v>
                </c:pt>
                <c:pt idx="698">
                  <c:v>-2.19551178565408E-4</c:v>
                </c:pt>
                <c:pt idx="699">
                  <c:v>-2.1955066133167299E-4</c:v>
                </c:pt>
                <c:pt idx="700">
                  <c:v>-2.1939711813303301E-4</c:v>
                </c:pt>
                <c:pt idx="701">
                  <c:v>-2.1939667362051401E-4</c:v>
                </c:pt>
                <c:pt idx="702">
                  <c:v>-2.1939626079930699E-4</c:v>
                </c:pt>
                <c:pt idx="703">
                  <c:v>-2.1939588847754099E-4</c:v>
                </c:pt>
                <c:pt idx="704">
                  <c:v>-2.19395553006267E-4</c:v>
                </c:pt>
                <c:pt idx="705">
                  <c:v>-2.19395241107608E-4</c:v>
                </c:pt>
                <c:pt idx="706">
                  <c:v>-2.19394944426074E-4</c:v>
                </c:pt>
                <c:pt idx="707">
                  <c:v>-2.19394658523817E-4</c:v>
                </c:pt>
                <c:pt idx="708">
                  <c:v>-2.1939437628924399E-4</c:v>
                </c:pt>
                <c:pt idx="709">
                  <c:v>-2.1939408945798099E-4</c:v>
                </c:pt>
                <c:pt idx="710">
                  <c:v>-2.1939380108595101E-4</c:v>
                </c:pt>
                <c:pt idx="711">
                  <c:v>-2.19393514974314E-4</c:v>
                </c:pt>
                <c:pt idx="712">
                  <c:v>-2.19393236817789E-4</c:v>
                </c:pt>
                <c:pt idx="713">
                  <c:v>-2.1939296741968299E-4</c:v>
                </c:pt>
                <c:pt idx="714">
                  <c:v>-2.1939270337380899E-4</c:v>
                </c:pt>
                <c:pt idx="715">
                  <c:v>-2.19392436598694E-4</c:v>
                </c:pt>
                <c:pt idx="716">
                  <c:v>-2.1958594342123201E-4</c:v>
                </c:pt>
                <c:pt idx="717">
                  <c:v>-2.19585744716835E-4</c:v>
                </c:pt>
                <c:pt idx="718">
                  <c:v>-2.1958549186011799E-4</c:v>
                </c:pt>
                <c:pt idx="719">
                  <c:v>-2.19585179571768E-4</c:v>
                </c:pt>
                <c:pt idx="720">
                  <c:v>-2.19584828213333E-4</c:v>
                </c:pt>
                <c:pt idx="721">
                  <c:v>-2.19584460449737E-4</c:v>
                </c:pt>
                <c:pt idx="722">
                  <c:v>-2.1958407981943201E-4</c:v>
                </c:pt>
                <c:pt idx="723">
                  <c:v>-2.1958366820779501E-4</c:v>
                </c:pt>
                <c:pt idx="724">
                  <c:v>-2.1970127730056499E-4</c:v>
                </c:pt>
                <c:pt idx="725">
                  <c:v>-2.19700847613556E-4</c:v>
                </c:pt>
                <c:pt idx="726">
                  <c:v>-2.1970033773492401E-4</c:v>
                </c:pt>
                <c:pt idx="727">
                  <c:v>-2.1969974773816499E-4</c:v>
                </c:pt>
                <c:pt idx="728">
                  <c:v>-2.19699070360793E-4</c:v>
                </c:pt>
                <c:pt idx="729">
                  <c:v>-2.1969830317812E-4</c:v>
                </c:pt>
                <c:pt idx="730">
                  <c:v>-2.19606685644515E-4</c:v>
                </c:pt>
                <c:pt idx="731">
                  <c:v>-2.19605812780746E-4</c:v>
                </c:pt>
                <c:pt idx="732">
                  <c:v>-2.19604838181551E-4</c:v>
                </c:pt>
                <c:pt idx="733">
                  <c:v>-2.19603741437486E-4</c:v>
                </c:pt>
                <c:pt idx="734">
                  <c:v>-2.1960250054231401E-4</c:v>
                </c:pt>
                <c:pt idx="735">
                  <c:v>-2.1960110340818299E-4</c:v>
                </c:pt>
                <c:pt idx="736">
                  <c:v>-2.1959955296153001E-4</c:v>
                </c:pt>
                <c:pt idx="737">
                  <c:v>-2.1959784753015701E-4</c:v>
                </c:pt>
                <c:pt idx="738">
                  <c:v>-2.1959598597996301E-4</c:v>
                </c:pt>
                <c:pt idx="739">
                  <c:v>-2.19593965831387E-4</c:v>
                </c:pt>
                <c:pt idx="740">
                  <c:v>-2.1959177223204799E-4</c:v>
                </c:pt>
                <c:pt idx="741">
                  <c:v>-2.1958939671157899E-4</c:v>
                </c:pt>
                <c:pt idx="742">
                  <c:v>-2.19586839487033E-4</c:v>
                </c:pt>
                <c:pt idx="743">
                  <c:v>-2.1958410719342801E-4</c:v>
                </c:pt>
                <c:pt idx="744">
                  <c:v>-2.19509202875844E-4</c:v>
                </c:pt>
                <c:pt idx="745">
                  <c:v>-2.1950628533735599E-4</c:v>
                </c:pt>
                <c:pt idx="746">
                  <c:v>-2.1950322523445E-4</c:v>
                </c:pt>
                <c:pt idx="747">
                  <c:v>-2.1950003580603901E-4</c:v>
                </c:pt>
                <c:pt idx="748">
                  <c:v>-2.1949673124400099E-4</c:v>
                </c:pt>
                <c:pt idx="749">
                  <c:v>-2.19493337670404E-4</c:v>
                </c:pt>
                <c:pt idx="750">
                  <c:v>-2.1948988154135501E-4</c:v>
                </c:pt>
                <c:pt idx="751">
                  <c:v>-2.1960288363275101E-4</c:v>
                </c:pt>
                <c:pt idx="752">
                  <c:v>-2.1959947056350701E-4</c:v>
                </c:pt>
                <c:pt idx="753">
                  <c:v>-2.19596026957464E-4</c:v>
                </c:pt>
                <c:pt idx="754">
                  <c:v>-2.1959256141464099E-4</c:v>
                </c:pt>
                <c:pt idx="755">
                  <c:v>-2.1958908682449601E-4</c:v>
                </c:pt>
                <c:pt idx="756">
                  <c:v>-2.1958560964485701E-4</c:v>
                </c:pt>
                <c:pt idx="757">
                  <c:v>-2.1958213308498001E-4</c:v>
                </c:pt>
                <c:pt idx="758">
                  <c:v>-2.1957865878586999E-4</c:v>
                </c:pt>
                <c:pt idx="759">
                  <c:v>-2.1957518967503101E-4</c:v>
                </c:pt>
                <c:pt idx="760">
                  <c:v>-2.19571722852106E-4</c:v>
                </c:pt>
                <c:pt idx="761">
                  <c:v>-2.19568260242264E-4</c:v>
                </c:pt>
                <c:pt idx="762">
                  <c:v>-2.19564811317574E-4</c:v>
                </c:pt>
                <c:pt idx="763">
                  <c:v>-2.1956138660347301E-4</c:v>
                </c:pt>
                <c:pt idx="764">
                  <c:v>-2.1955800078184799E-4</c:v>
                </c:pt>
                <c:pt idx="765">
                  <c:v>-2.1955467202694999E-4</c:v>
                </c:pt>
                <c:pt idx="766">
                  <c:v>-2.1968826016257001E-4</c:v>
                </c:pt>
                <c:pt idx="767">
                  <c:v>-2.1968507847353101E-4</c:v>
                </c:pt>
                <c:pt idx="768">
                  <c:v>-2.1968200083389601E-4</c:v>
                </c:pt>
                <c:pt idx="769">
                  <c:v>-2.1967903369058301E-4</c:v>
                </c:pt>
                <c:pt idx="770">
                  <c:v>-2.19676174255807E-4</c:v>
                </c:pt>
                <c:pt idx="771">
                  <c:v>-2.1967340707186001E-4</c:v>
                </c:pt>
                <c:pt idx="772">
                  <c:v>-2.1967071726017399E-4</c:v>
                </c:pt>
                <c:pt idx="773">
                  <c:v>-2.1966809205676701E-4</c:v>
                </c:pt>
                <c:pt idx="774">
                  <c:v>-2.19665522996334E-4</c:v>
                </c:pt>
                <c:pt idx="775">
                  <c:v>-2.19663004197651E-4</c:v>
                </c:pt>
                <c:pt idx="776">
                  <c:v>-2.1966052842945701E-4</c:v>
                </c:pt>
                <c:pt idx="777">
                  <c:v>-2.1965808205566301E-4</c:v>
                </c:pt>
                <c:pt idx="778">
                  <c:v>-2.1965565272058401E-4</c:v>
                </c:pt>
                <c:pt idx="779">
                  <c:v>-2.19726423479047E-4</c:v>
                </c:pt>
                <c:pt idx="780">
                  <c:v>-2.1972411718919099E-4</c:v>
                </c:pt>
                <c:pt idx="781">
                  <c:v>-2.1972185275396299E-4</c:v>
                </c:pt>
                <c:pt idx="782">
                  <c:v>-2.19719634854453E-4</c:v>
                </c:pt>
                <c:pt idx="783">
                  <c:v>-2.19766260719074E-4</c:v>
                </c:pt>
                <c:pt idx="784">
                  <c:v>-2.19764113771937E-4</c:v>
                </c:pt>
                <c:pt idx="785">
                  <c:v>-2.1976202169618801E-4</c:v>
                </c:pt>
                <c:pt idx="786">
                  <c:v>-2.19759997821341E-4</c:v>
                </c:pt>
                <c:pt idx="787">
                  <c:v>-2.1975805399942699E-4</c:v>
                </c:pt>
                <c:pt idx="788">
                  <c:v>-2.19756204810413E-4</c:v>
                </c:pt>
                <c:pt idx="789">
                  <c:v>-2.1975447522840099E-4</c:v>
                </c:pt>
                <c:pt idx="790">
                  <c:v>-2.1975288187589201E-4</c:v>
                </c:pt>
                <c:pt idx="791">
                  <c:v>-2.1975143573344999E-4</c:v>
                </c:pt>
                <c:pt idx="792">
                  <c:v>-2.1975013927642899E-4</c:v>
                </c:pt>
                <c:pt idx="793">
                  <c:v>-2.1974898955985501E-4</c:v>
                </c:pt>
                <c:pt idx="794">
                  <c:v>-2.19747986272692E-4</c:v>
                </c:pt>
                <c:pt idx="795">
                  <c:v>-2.19747128987294E-4</c:v>
                </c:pt>
                <c:pt idx="796">
                  <c:v>-2.19746413629472E-4</c:v>
                </c:pt>
                <c:pt idx="797">
                  <c:v>-2.19745826718563E-4</c:v>
                </c:pt>
                <c:pt idx="798">
                  <c:v>-2.19745361890257E-4</c:v>
                </c:pt>
                <c:pt idx="799">
                  <c:v>-2.1974501618763701E-4</c:v>
                </c:pt>
                <c:pt idx="800">
                  <c:v>-2.1974478255709401E-4</c:v>
                </c:pt>
                <c:pt idx="801">
                  <c:v>-2.1974464985097299E-4</c:v>
                </c:pt>
                <c:pt idx="802">
                  <c:v>-2.19744605982721E-4</c:v>
                </c:pt>
                <c:pt idx="803">
                  <c:v>-2.1974464181862501E-4</c:v>
                </c:pt>
                <c:pt idx="804">
                  <c:v>-2.1974474446520201E-4</c:v>
                </c:pt>
                <c:pt idx="805">
                  <c:v>-2.1974490221415E-4</c:v>
                </c:pt>
                <c:pt idx="806">
                  <c:v>-2.1974510862669499E-4</c:v>
                </c:pt>
                <c:pt idx="807">
                  <c:v>-2.19745376198798E-4</c:v>
                </c:pt>
                <c:pt idx="808">
                  <c:v>-2.1974571565155199E-4</c:v>
                </c:pt>
                <c:pt idx="809">
                  <c:v>-2.1974613190461499E-4</c:v>
                </c:pt>
                <c:pt idx="810">
                  <c:v>-2.1964013734991099E-4</c:v>
                </c:pt>
                <c:pt idx="811">
                  <c:v>-2.1964060665998999E-4</c:v>
                </c:pt>
                <c:pt idx="812">
                  <c:v>-2.1964108383179499E-4</c:v>
                </c:pt>
                <c:pt idx="813">
                  <c:v>-2.1964155825336901E-4</c:v>
                </c:pt>
                <c:pt idx="814">
                  <c:v>-2.19661763064265E-4</c:v>
                </c:pt>
                <c:pt idx="815">
                  <c:v>-2.1966217936327201E-4</c:v>
                </c:pt>
                <c:pt idx="816">
                  <c:v>-2.1966257907329799E-4</c:v>
                </c:pt>
                <c:pt idx="817">
                  <c:v>-2.1966296671540301E-4</c:v>
                </c:pt>
                <c:pt idx="818">
                  <c:v>-2.1966334684879899E-4</c:v>
                </c:pt>
                <c:pt idx="819">
                  <c:v>-2.19663714515807E-4</c:v>
                </c:pt>
                <c:pt idx="820">
                  <c:v>-2.1966405419265099E-4</c:v>
                </c:pt>
                <c:pt idx="821">
                  <c:v>-2.1966436083781799E-4</c:v>
                </c:pt>
                <c:pt idx="822">
                  <c:v>-2.19664644838176E-4</c:v>
                </c:pt>
                <c:pt idx="823">
                  <c:v>-2.1966491037066701E-4</c:v>
                </c:pt>
                <c:pt idx="824">
                  <c:v>-2.1966514307532201E-4</c:v>
                </c:pt>
                <c:pt idx="825">
                  <c:v>-2.1966531561322001E-4</c:v>
                </c:pt>
                <c:pt idx="826">
                  <c:v>-2.1966540159382901E-4</c:v>
                </c:pt>
                <c:pt idx="827">
                  <c:v>-2.1966540197860401E-4</c:v>
                </c:pt>
                <c:pt idx="828">
                  <c:v>-2.1966533779394599E-4</c:v>
                </c:pt>
                <c:pt idx="829">
                  <c:v>-2.1966522013099299E-4</c:v>
                </c:pt>
                <c:pt idx="830">
                  <c:v>-2.1966504269807499E-4</c:v>
                </c:pt>
                <c:pt idx="831">
                  <c:v>-2.1984701321887701E-4</c:v>
                </c:pt>
                <c:pt idx="832">
                  <c:v>-2.1984666611349999E-4</c:v>
                </c:pt>
                <c:pt idx="833">
                  <c:v>-2.19702137926048E-4</c:v>
                </c:pt>
                <c:pt idx="834">
                  <c:v>-2.1970165026230699E-4</c:v>
                </c:pt>
                <c:pt idx="835">
                  <c:v>-2.1970110921442401E-4</c:v>
                </c:pt>
                <c:pt idx="836">
                  <c:v>-2.19700522855417E-4</c:v>
                </c:pt>
                <c:pt idx="837">
                  <c:v>-2.19699904483737E-4</c:v>
                </c:pt>
                <c:pt idx="838">
                  <c:v>-2.1969926640469999E-4</c:v>
                </c:pt>
                <c:pt idx="839">
                  <c:v>-2.19698609562471E-4</c:v>
                </c:pt>
                <c:pt idx="840">
                  <c:v>-2.1967297769145801E-4</c:v>
                </c:pt>
                <c:pt idx="841">
                  <c:v>-2.19672198839431E-4</c:v>
                </c:pt>
                <c:pt idx="842">
                  <c:v>-2.1967138202522399E-4</c:v>
                </c:pt>
                <c:pt idx="843">
                  <c:v>-2.1967052692768501E-4</c:v>
                </c:pt>
                <c:pt idx="844">
                  <c:v>-2.1955324426489601E-4</c:v>
                </c:pt>
                <c:pt idx="845">
                  <c:v>-2.1955215113877299E-4</c:v>
                </c:pt>
                <c:pt idx="846">
                  <c:v>-2.1955093505779901E-4</c:v>
                </c:pt>
                <c:pt idx="847">
                  <c:v>-2.19549609864639E-4</c:v>
                </c:pt>
                <c:pt idx="848">
                  <c:v>-2.1954819815990699E-4</c:v>
                </c:pt>
                <c:pt idx="849">
                  <c:v>-2.1954671631097301E-4</c:v>
                </c:pt>
                <c:pt idx="850">
                  <c:v>-2.19545176228763E-4</c:v>
                </c:pt>
                <c:pt idx="851">
                  <c:v>-2.1954357654665801E-4</c:v>
                </c:pt>
                <c:pt idx="852">
                  <c:v>-2.1954189885528701E-4</c:v>
                </c:pt>
                <c:pt idx="853">
                  <c:v>-2.1954012839476501E-4</c:v>
                </c:pt>
                <c:pt idx="854">
                  <c:v>-2.1953826499183701E-4</c:v>
                </c:pt>
                <c:pt idx="855">
                  <c:v>-2.1953630727306999E-4</c:v>
                </c:pt>
                <c:pt idx="856">
                  <c:v>-2.1953425653096399E-4</c:v>
                </c:pt>
                <c:pt idx="857">
                  <c:v>-2.1953212065531401E-4</c:v>
                </c:pt>
                <c:pt idx="858">
                  <c:v>-2.1952990505366999E-4</c:v>
                </c:pt>
                <c:pt idx="859">
                  <c:v>-2.1952761809614299E-4</c:v>
                </c:pt>
                <c:pt idx="860">
                  <c:v>-2.19525263376909E-4</c:v>
                </c:pt>
                <c:pt idx="861">
                  <c:v>-2.1952283727456201E-4</c:v>
                </c:pt>
                <c:pt idx="862">
                  <c:v>-2.19520336713995E-4</c:v>
                </c:pt>
                <c:pt idx="863">
                  <c:v>-2.1951775803412E-4</c:v>
                </c:pt>
                <c:pt idx="864">
                  <c:v>-2.1951509181940401E-4</c:v>
                </c:pt>
                <c:pt idx="865">
                  <c:v>-2.1951232349049299E-4</c:v>
                </c:pt>
                <c:pt idx="866">
                  <c:v>-2.19509449510847E-4</c:v>
                </c:pt>
                <c:pt idx="867">
                  <c:v>-2.195064718534E-4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AB-4B32-B2B2-925E92A8ECE4}"/>
            </c:ext>
          </c:extLst>
        </c:ser>
        <c:ser>
          <c:idx val="14"/>
          <c:order val="7"/>
          <c:tx>
            <c:strRef>
              <c:f>AVGy!$P$1:$P$2</c:f>
              <c:strCache>
                <c:ptCount val="2"/>
                <c:pt idx="0">
                  <c:v>-2.5 deg</c:v>
                </c:pt>
                <c:pt idx="1">
                  <c:v>Avg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AVGy!$P$3:$P$870</c:f>
              <c:numCache>
                <c:formatCode>0.00E+00</c:formatCode>
                <c:ptCount val="868"/>
                <c:pt idx="0">
                  <c:v>3.3604006567851799E-6</c:v>
                </c:pt>
                <c:pt idx="1">
                  <c:v>3.1700005029051801E-6</c:v>
                </c:pt>
                <c:pt idx="2">
                  <c:v>2.7872308752561699E-6</c:v>
                </c:pt>
                <c:pt idx="3">
                  <c:v>3.0367950299406999E-6</c:v>
                </c:pt>
                <c:pt idx="4">
                  <c:v>2.2313519290287999E-6</c:v>
                </c:pt>
                <c:pt idx="5">
                  <c:v>2.41507403953119E-6</c:v>
                </c:pt>
                <c:pt idx="6">
                  <c:v>2.3691625598359499E-6</c:v>
                </c:pt>
                <c:pt idx="7">
                  <c:v>2.8344753389316899E-6</c:v>
                </c:pt>
                <c:pt idx="8">
                  <c:v>2.6086066137019202E-6</c:v>
                </c:pt>
                <c:pt idx="9">
                  <c:v>1.8647895532463699E-6</c:v>
                </c:pt>
                <c:pt idx="10">
                  <c:v>1.8237832041255299E-6</c:v>
                </c:pt>
                <c:pt idx="11">
                  <c:v>1.4530512194730199E-6</c:v>
                </c:pt>
                <c:pt idx="12">
                  <c:v>1.65221026985849E-6</c:v>
                </c:pt>
                <c:pt idx="13">
                  <c:v>1.3997505563714099E-6</c:v>
                </c:pt>
                <c:pt idx="14">
                  <c:v>8.4355996584282605E-7</c:v>
                </c:pt>
                <c:pt idx="15">
                  <c:v>4.9090756250113703E-7</c:v>
                </c:pt>
                <c:pt idx="16">
                  <c:v>-4.32123857345813E-7</c:v>
                </c:pt>
                <c:pt idx="17">
                  <c:v>-3.5884345405040797E-7</c:v>
                </c:pt>
                <c:pt idx="18">
                  <c:v>-2.8278464276091701E-7</c:v>
                </c:pt>
                <c:pt idx="19">
                  <c:v>-7.6140671050342696E-7</c:v>
                </c:pt>
                <c:pt idx="20">
                  <c:v>-7.0603462764172098E-7</c:v>
                </c:pt>
                <c:pt idx="21">
                  <c:v>-7.3699372504620702E-7</c:v>
                </c:pt>
                <c:pt idx="22">
                  <c:v>-7.9065785338211097E-7</c:v>
                </c:pt>
                <c:pt idx="23">
                  <c:v>-4.7462158794045198E-7</c:v>
                </c:pt>
                <c:pt idx="24">
                  <c:v>-1.3085802858055999E-6</c:v>
                </c:pt>
                <c:pt idx="25">
                  <c:v>-2.0048577862369499E-6</c:v>
                </c:pt>
                <c:pt idx="26">
                  <c:v>-2.4442756570920201E-6</c:v>
                </c:pt>
                <c:pt idx="27">
                  <c:v>-2.78980826716954E-6</c:v>
                </c:pt>
                <c:pt idx="28">
                  <c:v>-3.4309788133744601E-6</c:v>
                </c:pt>
                <c:pt idx="29">
                  <c:v>-3.7268316095414301E-6</c:v>
                </c:pt>
                <c:pt idx="30">
                  <c:v>-4.5499590903562799E-6</c:v>
                </c:pt>
                <c:pt idx="31">
                  <c:v>-5.9729791954873602E-6</c:v>
                </c:pt>
                <c:pt idx="32">
                  <c:v>-6.6159725704830799E-6</c:v>
                </c:pt>
                <c:pt idx="33">
                  <c:v>-7.6414342201351596E-6</c:v>
                </c:pt>
                <c:pt idx="34">
                  <c:v>-8.9014427268636994E-6</c:v>
                </c:pt>
                <c:pt idx="35">
                  <c:v>-1.02889624854563E-5</c:v>
                </c:pt>
                <c:pt idx="36">
                  <c:v>-1.16046015342143E-5</c:v>
                </c:pt>
                <c:pt idx="37">
                  <c:v>-1.27213641383917E-5</c:v>
                </c:pt>
                <c:pt idx="38">
                  <c:v>-1.40599404173896E-5</c:v>
                </c:pt>
                <c:pt idx="39">
                  <c:v>-1.5833974058461401E-5</c:v>
                </c:pt>
                <c:pt idx="40">
                  <c:v>-1.7388590666107802E-5</c:v>
                </c:pt>
                <c:pt idx="41">
                  <c:v>-1.9033323687937001E-5</c:v>
                </c:pt>
                <c:pt idx="42">
                  <c:v>-2.0933111537937301E-5</c:v>
                </c:pt>
                <c:pt idx="43">
                  <c:v>-2.2763833049666499E-5</c:v>
                </c:pt>
                <c:pt idx="44">
                  <c:v>-2.5365846423245101E-5</c:v>
                </c:pt>
                <c:pt idx="45">
                  <c:v>-2.7343790535153902E-5</c:v>
                </c:pt>
                <c:pt idx="46">
                  <c:v>-2.9606105360936902E-5</c:v>
                </c:pt>
                <c:pt idx="47">
                  <c:v>-3.1385741806611097E-5</c:v>
                </c:pt>
                <c:pt idx="48">
                  <c:v>-3.3527678842804702E-5</c:v>
                </c:pt>
                <c:pt idx="49">
                  <c:v>-3.60767465849713E-5</c:v>
                </c:pt>
                <c:pt idx="50">
                  <c:v>-3.8967362111116098E-5</c:v>
                </c:pt>
                <c:pt idx="51">
                  <c:v>-4.1308876728614802E-5</c:v>
                </c:pt>
                <c:pt idx="52">
                  <c:v>-4.4020662550150203E-5</c:v>
                </c:pt>
                <c:pt idx="53">
                  <c:v>-4.6530891935142E-5</c:v>
                </c:pt>
                <c:pt idx="54">
                  <c:v>-4.9274179966729402E-5</c:v>
                </c:pt>
                <c:pt idx="55">
                  <c:v>-5.2413541637288197E-5</c:v>
                </c:pt>
                <c:pt idx="56">
                  <c:v>-5.52819485436443E-5</c:v>
                </c:pt>
                <c:pt idx="57">
                  <c:v>-5.83533211931533E-5</c:v>
                </c:pt>
                <c:pt idx="58">
                  <c:v>-6.1593580755789695E-5</c:v>
                </c:pt>
                <c:pt idx="59">
                  <c:v>-6.5763052505366903E-5</c:v>
                </c:pt>
                <c:pt idx="60">
                  <c:v>-6.9340329464821497E-5</c:v>
                </c:pt>
                <c:pt idx="61">
                  <c:v>-7.3089337488453299E-5</c:v>
                </c:pt>
                <c:pt idx="62">
                  <c:v>-7.6822555405930601E-5</c:v>
                </c:pt>
                <c:pt idx="63">
                  <c:v>-8.0238681716179804E-5</c:v>
                </c:pt>
                <c:pt idx="64">
                  <c:v>-8.3447683437340903E-5</c:v>
                </c:pt>
                <c:pt idx="65">
                  <c:v>-8.6928482153070106E-5</c:v>
                </c:pt>
                <c:pt idx="66">
                  <c:v>-9.0341839376337595E-5</c:v>
                </c:pt>
                <c:pt idx="67">
                  <c:v>-9.3348168965175701E-5</c:v>
                </c:pt>
                <c:pt idx="68">
                  <c:v>-9.66541725267871E-5</c:v>
                </c:pt>
                <c:pt idx="69">
                  <c:v>-9.9812426441631802E-5</c:v>
                </c:pt>
                <c:pt idx="70">
                  <c:v>-1.0285756358721101E-4</c:v>
                </c:pt>
                <c:pt idx="71">
                  <c:v>-1.06062886565924E-4</c:v>
                </c:pt>
                <c:pt idx="72">
                  <c:v>-1.09066084371637E-4</c:v>
                </c:pt>
                <c:pt idx="73">
                  <c:v>-1.11987575574478E-4</c:v>
                </c:pt>
                <c:pt idx="74">
                  <c:v>-1.15431934891945E-4</c:v>
                </c:pt>
                <c:pt idx="75">
                  <c:v>-1.18188578810952E-4</c:v>
                </c:pt>
                <c:pt idx="76">
                  <c:v>-1.2059599536609299E-4</c:v>
                </c:pt>
                <c:pt idx="77">
                  <c:v>-1.23105626735439E-4</c:v>
                </c:pt>
                <c:pt idx="78">
                  <c:v>-1.25514124648637E-4</c:v>
                </c:pt>
                <c:pt idx="79">
                  <c:v>-1.2805922230925201E-4</c:v>
                </c:pt>
                <c:pt idx="80">
                  <c:v>-1.30356183832411E-4</c:v>
                </c:pt>
                <c:pt idx="81">
                  <c:v>-1.32607133017675E-4</c:v>
                </c:pt>
                <c:pt idx="82">
                  <c:v>-1.3464549440717299E-4</c:v>
                </c:pt>
                <c:pt idx="83">
                  <c:v>-1.3659425742651001E-4</c:v>
                </c:pt>
                <c:pt idx="84">
                  <c:v>-1.3817973110908101E-4</c:v>
                </c:pt>
                <c:pt idx="85">
                  <c:v>-1.39661014783917E-4</c:v>
                </c:pt>
                <c:pt idx="86">
                  <c:v>-1.41124079311262E-4</c:v>
                </c:pt>
                <c:pt idx="87">
                  <c:v>-1.4271890203166099E-4</c:v>
                </c:pt>
                <c:pt idx="88">
                  <c:v>-1.4380833617011601E-4</c:v>
                </c:pt>
                <c:pt idx="89">
                  <c:v>-1.4468929064561899E-4</c:v>
                </c:pt>
                <c:pt idx="90">
                  <c:v>-1.4543989774168901E-4</c:v>
                </c:pt>
                <c:pt idx="91">
                  <c:v>-1.4647021979582501E-4</c:v>
                </c:pt>
                <c:pt idx="92">
                  <c:v>-1.4716524624052801E-4</c:v>
                </c:pt>
                <c:pt idx="93">
                  <c:v>-1.4855364789256899E-4</c:v>
                </c:pt>
                <c:pt idx="94">
                  <c:v>-1.4954812838339501E-4</c:v>
                </c:pt>
                <c:pt idx="95">
                  <c:v>-1.5038122043571799E-4</c:v>
                </c:pt>
                <c:pt idx="96">
                  <c:v>-1.50513390199124E-4</c:v>
                </c:pt>
                <c:pt idx="97">
                  <c:v>-1.5100557417814701E-4</c:v>
                </c:pt>
                <c:pt idx="98">
                  <c:v>-1.5132299432056801E-4</c:v>
                </c:pt>
                <c:pt idx="99">
                  <c:v>-1.5155486036782601E-4</c:v>
                </c:pt>
                <c:pt idx="100">
                  <c:v>-1.5225225549765899E-4</c:v>
                </c:pt>
                <c:pt idx="101">
                  <c:v>-1.5259691586146101E-4</c:v>
                </c:pt>
                <c:pt idx="102">
                  <c:v>-1.5277771832822399E-4</c:v>
                </c:pt>
                <c:pt idx="103">
                  <c:v>-1.5293584777482599E-4</c:v>
                </c:pt>
                <c:pt idx="104">
                  <c:v>-1.5326111854789299E-4</c:v>
                </c:pt>
                <c:pt idx="105">
                  <c:v>-1.5361347702244599E-4</c:v>
                </c:pt>
                <c:pt idx="106">
                  <c:v>-1.5386330550583099E-4</c:v>
                </c:pt>
                <c:pt idx="107">
                  <c:v>-1.5403314128273899E-4</c:v>
                </c:pt>
                <c:pt idx="108">
                  <c:v>-1.54133198177792E-4</c:v>
                </c:pt>
                <c:pt idx="109">
                  <c:v>-1.5413931059997201E-4</c:v>
                </c:pt>
                <c:pt idx="110">
                  <c:v>-1.5432391867270799E-4</c:v>
                </c:pt>
                <c:pt idx="111">
                  <c:v>-1.54320073715787E-4</c:v>
                </c:pt>
                <c:pt idx="112">
                  <c:v>-1.54386940542852E-4</c:v>
                </c:pt>
                <c:pt idx="113">
                  <c:v>-1.5453371780050501E-4</c:v>
                </c:pt>
                <c:pt idx="114">
                  <c:v>-1.54453532632964E-4</c:v>
                </c:pt>
                <c:pt idx="115">
                  <c:v>-1.5440372028111701E-4</c:v>
                </c:pt>
                <c:pt idx="116">
                  <c:v>-1.5454369730158899E-4</c:v>
                </c:pt>
                <c:pt idx="117">
                  <c:v>-1.5436956895069001E-4</c:v>
                </c:pt>
                <c:pt idx="118">
                  <c:v>-1.54119251992253E-4</c:v>
                </c:pt>
                <c:pt idx="119">
                  <c:v>-1.54048002733162E-4</c:v>
                </c:pt>
                <c:pt idx="120">
                  <c:v>-1.54051672934999E-4</c:v>
                </c:pt>
                <c:pt idx="121">
                  <c:v>-1.5397005766848299E-4</c:v>
                </c:pt>
                <c:pt idx="122">
                  <c:v>-1.53768539960645E-4</c:v>
                </c:pt>
                <c:pt idx="123">
                  <c:v>-1.53934210034205E-4</c:v>
                </c:pt>
                <c:pt idx="124">
                  <c:v>-1.5380000269288099E-4</c:v>
                </c:pt>
                <c:pt idx="125">
                  <c:v>-1.5353555160856999E-4</c:v>
                </c:pt>
                <c:pt idx="126">
                  <c:v>-1.5318491047169999E-4</c:v>
                </c:pt>
                <c:pt idx="127">
                  <c:v>-1.5285694744371399E-4</c:v>
                </c:pt>
                <c:pt idx="128">
                  <c:v>-1.52625576769843E-4</c:v>
                </c:pt>
                <c:pt idx="129">
                  <c:v>-1.5248654366967901E-4</c:v>
                </c:pt>
                <c:pt idx="130">
                  <c:v>-1.52175005817183E-4</c:v>
                </c:pt>
                <c:pt idx="131">
                  <c:v>-1.5186074701343101E-4</c:v>
                </c:pt>
                <c:pt idx="132">
                  <c:v>-1.51818776139935E-4</c:v>
                </c:pt>
                <c:pt idx="133">
                  <c:v>-1.5153699842863E-4</c:v>
                </c:pt>
                <c:pt idx="134">
                  <c:v>-1.5129388186314299E-4</c:v>
                </c:pt>
                <c:pt idx="135">
                  <c:v>-1.51157263904146E-4</c:v>
                </c:pt>
                <c:pt idx="136">
                  <c:v>-1.5071135884863401E-4</c:v>
                </c:pt>
                <c:pt idx="137">
                  <c:v>-1.5055379095948201E-4</c:v>
                </c:pt>
                <c:pt idx="138">
                  <c:v>-1.50443589342834E-4</c:v>
                </c:pt>
                <c:pt idx="139">
                  <c:v>-1.5066504655095701E-4</c:v>
                </c:pt>
                <c:pt idx="140">
                  <c:v>-1.5055491680459899E-4</c:v>
                </c:pt>
                <c:pt idx="141">
                  <c:v>-1.5038265291919E-4</c:v>
                </c:pt>
                <c:pt idx="142">
                  <c:v>-1.4999221379061699E-4</c:v>
                </c:pt>
                <c:pt idx="143">
                  <c:v>-1.49800469307251E-4</c:v>
                </c:pt>
                <c:pt idx="144">
                  <c:v>-1.4950359878265301E-4</c:v>
                </c:pt>
                <c:pt idx="145">
                  <c:v>-1.49199658031412E-4</c:v>
                </c:pt>
                <c:pt idx="146">
                  <c:v>-1.49016550365875E-4</c:v>
                </c:pt>
                <c:pt idx="147">
                  <c:v>-1.4868889023561801E-4</c:v>
                </c:pt>
                <c:pt idx="148">
                  <c:v>-1.48388659169879E-4</c:v>
                </c:pt>
                <c:pt idx="149">
                  <c:v>-1.4805435139436299E-4</c:v>
                </c:pt>
                <c:pt idx="150">
                  <c:v>-1.4789062638218901E-4</c:v>
                </c:pt>
                <c:pt idx="151">
                  <c:v>-1.4755038094192301E-4</c:v>
                </c:pt>
                <c:pt idx="152">
                  <c:v>-1.4730957839691501E-4</c:v>
                </c:pt>
                <c:pt idx="153">
                  <c:v>-1.46882285948342E-4</c:v>
                </c:pt>
                <c:pt idx="154">
                  <c:v>-1.4679223948213001E-4</c:v>
                </c:pt>
                <c:pt idx="155">
                  <c:v>-1.4648147252293201E-4</c:v>
                </c:pt>
                <c:pt idx="156">
                  <c:v>-1.4634675282005499E-4</c:v>
                </c:pt>
                <c:pt idx="157">
                  <c:v>-1.4607124716065301E-4</c:v>
                </c:pt>
                <c:pt idx="158">
                  <c:v>-1.45578391647505E-4</c:v>
                </c:pt>
                <c:pt idx="159">
                  <c:v>-1.45172039693676E-4</c:v>
                </c:pt>
                <c:pt idx="160">
                  <c:v>-1.4485035023381601E-4</c:v>
                </c:pt>
                <c:pt idx="161">
                  <c:v>-1.4462827144944601E-4</c:v>
                </c:pt>
                <c:pt idx="162">
                  <c:v>-1.4431951537540499E-4</c:v>
                </c:pt>
                <c:pt idx="163">
                  <c:v>-1.43951110489583E-4</c:v>
                </c:pt>
                <c:pt idx="164">
                  <c:v>-1.43795867784557E-4</c:v>
                </c:pt>
                <c:pt idx="165">
                  <c:v>-1.4345538334843301E-4</c:v>
                </c:pt>
                <c:pt idx="166">
                  <c:v>-1.4308196530549001E-4</c:v>
                </c:pt>
                <c:pt idx="167">
                  <c:v>-1.4270698423286601E-4</c:v>
                </c:pt>
                <c:pt idx="168">
                  <c:v>-1.4234862599767401E-4</c:v>
                </c:pt>
                <c:pt idx="169">
                  <c:v>-1.41970582668881E-4</c:v>
                </c:pt>
                <c:pt idx="170">
                  <c:v>-1.41887511348889E-4</c:v>
                </c:pt>
                <c:pt idx="171">
                  <c:v>-1.41519687733704E-4</c:v>
                </c:pt>
                <c:pt idx="172">
                  <c:v>-1.4122811109323601E-4</c:v>
                </c:pt>
                <c:pt idx="173">
                  <c:v>-1.4090252855858699E-4</c:v>
                </c:pt>
                <c:pt idx="174">
                  <c:v>-1.4051634968504601E-4</c:v>
                </c:pt>
                <c:pt idx="175">
                  <c:v>-1.4014304507322899E-4</c:v>
                </c:pt>
                <c:pt idx="176">
                  <c:v>-1.3979159788840499E-4</c:v>
                </c:pt>
                <c:pt idx="177">
                  <c:v>-1.3940151192765599E-4</c:v>
                </c:pt>
                <c:pt idx="178">
                  <c:v>-1.3901019216890401E-4</c:v>
                </c:pt>
                <c:pt idx="179">
                  <c:v>-1.3840740270318599E-4</c:v>
                </c:pt>
                <c:pt idx="180">
                  <c:v>-1.38013418589684E-4</c:v>
                </c:pt>
                <c:pt idx="181">
                  <c:v>-1.3761827392136399E-4</c:v>
                </c:pt>
                <c:pt idx="182">
                  <c:v>-1.37211099112251E-4</c:v>
                </c:pt>
                <c:pt idx="183">
                  <c:v>-1.3686924240277E-4</c:v>
                </c:pt>
                <c:pt idx="184">
                  <c:v>-1.36614206812629E-4</c:v>
                </c:pt>
                <c:pt idx="185">
                  <c:v>-1.3659266243810101E-4</c:v>
                </c:pt>
                <c:pt idx="186">
                  <c:v>-1.3617815955834501E-4</c:v>
                </c:pt>
                <c:pt idx="187">
                  <c:v>-1.3588351168096401E-4</c:v>
                </c:pt>
                <c:pt idx="188">
                  <c:v>-1.3561448575610899E-4</c:v>
                </c:pt>
                <c:pt idx="189">
                  <c:v>-1.3515754190609799E-4</c:v>
                </c:pt>
                <c:pt idx="190">
                  <c:v>-1.34754068389701E-4</c:v>
                </c:pt>
                <c:pt idx="191">
                  <c:v>-1.3435002848393701E-4</c:v>
                </c:pt>
                <c:pt idx="192">
                  <c:v>-1.3404307322323699E-4</c:v>
                </c:pt>
                <c:pt idx="193">
                  <c:v>-1.33638049883324E-4</c:v>
                </c:pt>
                <c:pt idx="194">
                  <c:v>-1.33382031044542E-4</c:v>
                </c:pt>
                <c:pt idx="195">
                  <c:v>-1.3297604944355299E-4</c:v>
                </c:pt>
                <c:pt idx="196">
                  <c:v>-1.3281931433567099E-4</c:v>
                </c:pt>
                <c:pt idx="197">
                  <c:v>-1.3241242678034399E-4</c:v>
                </c:pt>
                <c:pt idx="198">
                  <c:v>-1.32299474996205E-4</c:v>
                </c:pt>
                <c:pt idx="199">
                  <c:v>-1.3194702672165499E-4</c:v>
                </c:pt>
                <c:pt idx="200">
                  <c:v>-1.3159092292994301E-4</c:v>
                </c:pt>
                <c:pt idx="201">
                  <c:v>-1.31182969321471E-4</c:v>
                </c:pt>
                <c:pt idx="202">
                  <c:v>-1.30826700462735E-4</c:v>
                </c:pt>
                <c:pt idx="203">
                  <c:v>-1.3034542985803201E-4</c:v>
                </c:pt>
                <c:pt idx="204">
                  <c:v>-1.3008543058691299E-4</c:v>
                </c:pt>
                <c:pt idx="205">
                  <c:v>-1.2968097638747401E-4</c:v>
                </c:pt>
                <c:pt idx="206">
                  <c:v>-1.2915187258594001E-4</c:v>
                </c:pt>
                <c:pt idx="207">
                  <c:v>-1.28958925764283E-4</c:v>
                </c:pt>
                <c:pt idx="208">
                  <c:v>-1.2862818385100499E-4</c:v>
                </c:pt>
                <c:pt idx="209">
                  <c:v>-1.28219025350316E-4</c:v>
                </c:pt>
                <c:pt idx="210">
                  <c:v>-1.2780981733337399E-4</c:v>
                </c:pt>
                <c:pt idx="211">
                  <c:v>-1.27400424035548E-4</c:v>
                </c:pt>
                <c:pt idx="212">
                  <c:v>-1.2714542482714E-4</c:v>
                </c:pt>
                <c:pt idx="213">
                  <c:v>-1.2673533243137301E-4</c:v>
                </c:pt>
                <c:pt idx="214">
                  <c:v>-1.2632486259446399E-4</c:v>
                </c:pt>
                <c:pt idx="215">
                  <c:v>-1.2594082817771199E-4</c:v>
                </c:pt>
                <c:pt idx="216">
                  <c:v>-1.2589084846046701E-4</c:v>
                </c:pt>
                <c:pt idx="217">
                  <c:v>-1.25479021434484E-4</c:v>
                </c:pt>
                <c:pt idx="218">
                  <c:v>-1.2482337847645101E-4</c:v>
                </c:pt>
                <c:pt idx="219">
                  <c:v>-1.24410244517215E-4</c:v>
                </c:pt>
                <c:pt idx="220">
                  <c:v>-1.23996583036466E-4</c:v>
                </c:pt>
                <c:pt idx="221">
                  <c:v>-1.2358240667040101E-4</c:v>
                </c:pt>
                <c:pt idx="222">
                  <c:v>-1.23221867830998E-4</c:v>
                </c:pt>
                <c:pt idx="223">
                  <c:v>-1.2286141473930799E-4</c:v>
                </c:pt>
                <c:pt idx="224">
                  <c:v>-1.2244569087017601E-4</c:v>
                </c:pt>
                <c:pt idx="225">
                  <c:v>-1.22029374998887E-4</c:v>
                </c:pt>
                <c:pt idx="226">
                  <c:v>-1.2161250040597799E-4</c:v>
                </c:pt>
                <c:pt idx="227">
                  <c:v>-1.21195114243427E-4</c:v>
                </c:pt>
                <c:pt idx="228">
                  <c:v>-1.2085306479476199E-4</c:v>
                </c:pt>
                <c:pt idx="229">
                  <c:v>-1.20434631401287E-4</c:v>
                </c:pt>
                <c:pt idx="230">
                  <c:v>-1.2023619395736799E-4</c:v>
                </c:pt>
                <c:pt idx="231">
                  <c:v>-1.19816809848958E-4</c:v>
                </c:pt>
                <c:pt idx="232">
                  <c:v>-1.19716229272421E-4</c:v>
                </c:pt>
                <c:pt idx="233">
                  <c:v>-1.1926380716558901E-4</c:v>
                </c:pt>
                <c:pt idx="234">
                  <c:v>-1.1884264051326801E-4</c:v>
                </c:pt>
                <c:pt idx="235">
                  <c:v>-1.18448550203204E-4</c:v>
                </c:pt>
                <c:pt idx="236">
                  <c:v>-1.1802624087210201E-4</c:v>
                </c:pt>
                <c:pt idx="237">
                  <c:v>-1.17603426955982E-4</c:v>
                </c:pt>
                <c:pt idx="238">
                  <c:v>-1.17275002890361E-4</c:v>
                </c:pt>
                <c:pt idx="239">
                  <c:v>-1.1683802156979601E-4</c:v>
                </c:pt>
                <c:pt idx="240">
                  <c:v>-1.16413382405903E-4</c:v>
                </c:pt>
                <c:pt idx="241">
                  <c:v>-1.15988234330916E-4</c:v>
                </c:pt>
                <c:pt idx="242">
                  <c:v>-1.15562554576788E-4</c:v>
                </c:pt>
                <c:pt idx="243">
                  <c:v>-1.1523632692241499E-4</c:v>
                </c:pt>
                <c:pt idx="244">
                  <c:v>-1.14997475053745E-4</c:v>
                </c:pt>
                <c:pt idx="245">
                  <c:v>-1.14569982279218E-4</c:v>
                </c:pt>
                <c:pt idx="246">
                  <c:v>-1.1414198010416E-4</c:v>
                </c:pt>
                <c:pt idx="247">
                  <c:v>-1.13713467270874E-4</c:v>
                </c:pt>
                <c:pt idx="248">
                  <c:v>-1.13284496091674E-4</c:v>
                </c:pt>
                <c:pt idx="249">
                  <c:v>-1.12855126360433E-4</c:v>
                </c:pt>
                <c:pt idx="250">
                  <c:v>-1.12542502473655E-4</c:v>
                </c:pt>
                <c:pt idx="251">
                  <c:v>-1.12034490883316E-4</c:v>
                </c:pt>
                <c:pt idx="252">
                  <c:v>-1.11825059933046E-4</c:v>
                </c:pt>
                <c:pt idx="253">
                  <c:v>-1.1129302284754E-4</c:v>
                </c:pt>
                <c:pt idx="254">
                  <c:v>-1.10861003104606E-4</c:v>
                </c:pt>
                <c:pt idx="255">
                  <c:v>-1.10610920179929E-4</c:v>
                </c:pt>
                <c:pt idx="256">
                  <c:v>-1.1017809465301201E-4</c:v>
                </c:pt>
                <c:pt idx="257">
                  <c:v>-1.09744952680989E-4</c:v>
                </c:pt>
                <c:pt idx="258">
                  <c:v>-1.09311542128315E-4</c:v>
                </c:pt>
                <c:pt idx="259">
                  <c:v>-1.08877889964796E-4</c:v>
                </c:pt>
                <c:pt idx="260">
                  <c:v>-1.0844399760232299E-4</c:v>
                </c:pt>
                <c:pt idx="261">
                  <c:v>-1.0788193896091999E-4</c:v>
                </c:pt>
                <c:pt idx="262">
                  <c:v>-1.07386562136324E-4</c:v>
                </c:pt>
                <c:pt idx="263">
                  <c:v>-1.06903962606315E-4</c:v>
                </c:pt>
                <c:pt idx="264">
                  <c:v>-1.06504386030373E-4</c:v>
                </c:pt>
                <c:pt idx="265">
                  <c:v>-1.06192878809424E-4</c:v>
                </c:pt>
                <c:pt idx="266">
                  <c:v>-1.05756699381273E-4</c:v>
                </c:pt>
                <c:pt idx="267">
                  <c:v>-1.0532016161805299E-4</c:v>
                </c:pt>
                <c:pt idx="268">
                  <c:v>-1.04641986765307E-4</c:v>
                </c:pt>
                <c:pt idx="269">
                  <c:v>-1.0420444086858299E-4</c:v>
                </c:pt>
                <c:pt idx="270">
                  <c:v>-1.0376644469076201E-4</c:v>
                </c:pt>
                <c:pt idx="271">
                  <c:v>-1.03327974317103E-4</c:v>
                </c:pt>
                <c:pt idx="272">
                  <c:v>-1.0306501616161599E-4</c:v>
                </c:pt>
                <c:pt idx="273">
                  <c:v>-1.0262555135149501E-4</c:v>
                </c:pt>
                <c:pt idx="274">
                  <c:v>-1.02185718457813E-4</c:v>
                </c:pt>
                <c:pt idx="275">
                  <c:v>-1.01745521631822E-4</c:v>
                </c:pt>
                <c:pt idx="276">
                  <c:v>-1.01304986715686E-4</c:v>
                </c:pt>
                <c:pt idx="277">
                  <c:v>-1.0086413740869501E-4</c:v>
                </c:pt>
                <c:pt idx="278">
                  <c:v>-1.00422948357776E-4</c:v>
                </c:pt>
                <c:pt idx="279">
                  <c:v>-9.9981371227961095E-5</c:v>
                </c:pt>
                <c:pt idx="280">
                  <c:v>-9.9539367344191493E-5</c:v>
                </c:pt>
                <c:pt idx="281">
                  <c:v>-9.9096908413788502E-5</c:v>
                </c:pt>
                <c:pt idx="282">
                  <c:v>-9.8654005240613195E-5</c:v>
                </c:pt>
                <c:pt idx="283">
                  <c:v>-9.8057122431402107E-5</c:v>
                </c:pt>
                <c:pt idx="284">
                  <c:v>-9.76132070237187E-5</c:v>
                </c:pt>
                <c:pt idx="285">
                  <c:v>-9.7403857768451105E-5</c:v>
                </c:pt>
                <c:pt idx="286">
                  <c:v>-9.6959208220151805E-5</c:v>
                </c:pt>
                <c:pt idx="287">
                  <c:v>-9.6514209506350803E-5</c:v>
                </c:pt>
                <c:pt idx="288">
                  <c:v>-9.5903841302032996E-5</c:v>
                </c:pt>
                <c:pt idx="289">
                  <c:v>-9.5458146266829194E-5</c:v>
                </c:pt>
                <c:pt idx="290">
                  <c:v>-9.5121690406128399E-5</c:v>
                </c:pt>
                <c:pt idx="291">
                  <c:v>-9.4675452690669304E-5</c:v>
                </c:pt>
                <c:pt idx="292">
                  <c:v>-9.4215132888797695E-5</c:v>
                </c:pt>
                <c:pt idx="293">
                  <c:v>-9.3895415295649196E-5</c:v>
                </c:pt>
                <c:pt idx="294">
                  <c:v>-9.3448037035711402E-5</c:v>
                </c:pt>
                <c:pt idx="295">
                  <c:v>-9.3000332829060804E-5</c:v>
                </c:pt>
                <c:pt idx="296">
                  <c:v>-9.2552290324274594E-5</c:v>
                </c:pt>
                <c:pt idx="297">
                  <c:v>-9.2216099894710504E-5</c:v>
                </c:pt>
                <c:pt idx="298">
                  <c:v>-9.1767337741842202E-5</c:v>
                </c:pt>
                <c:pt idx="299">
                  <c:v>-9.1318322024691901E-5</c:v>
                </c:pt>
                <c:pt idx="300">
                  <c:v>-9.0869088047821706E-5</c:v>
                </c:pt>
                <c:pt idx="301">
                  <c:v>-9.0419654390494296E-5</c:v>
                </c:pt>
                <c:pt idx="302">
                  <c:v>-8.99700712690132E-5</c:v>
                </c:pt>
                <c:pt idx="303">
                  <c:v>-8.9352880085222697E-5</c:v>
                </c:pt>
                <c:pt idx="304">
                  <c:v>-8.8902861334720003E-5</c:v>
                </c:pt>
                <c:pt idx="305">
                  <c:v>-8.8452692902477202E-5</c:v>
                </c:pt>
                <c:pt idx="306">
                  <c:v>-8.8122258775895997E-5</c:v>
                </c:pt>
                <c:pt idx="307">
                  <c:v>-8.7809643827992099E-5</c:v>
                </c:pt>
                <c:pt idx="308">
                  <c:v>-8.7339294871128801E-5</c:v>
                </c:pt>
                <c:pt idx="309">
                  <c:v>-8.6887990750614304E-5</c:v>
                </c:pt>
                <c:pt idx="310">
                  <c:v>-8.6436354055111005E-5</c:v>
                </c:pt>
                <c:pt idx="311">
                  <c:v>-8.6125794705435905E-5</c:v>
                </c:pt>
                <c:pt idx="312">
                  <c:v>-8.5524527685818899E-5</c:v>
                </c:pt>
                <c:pt idx="313">
                  <c:v>-8.5071710013042906E-5</c:v>
                </c:pt>
                <c:pt idx="314">
                  <c:v>-8.4665729705698199E-5</c:v>
                </c:pt>
                <c:pt idx="315">
                  <c:v>-8.4212251663487493E-5</c:v>
                </c:pt>
                <c:pt idx="316">
                  <c:v>-8.3758494421363598E-5</c:v>
                </c:pt>
                <c:pt idx="317">
                  <c:v>-8.3304430333617997E-5</c:v>
                </c:pt>
                <c:pt idx="318">
                  <c:v>-8.2828472360923393E-5</c:v>
                </c:pt>
                <c:pt idx="319">
                  <c:v>-8.2373614962529202E-5</c:v>
                </c:pt>
                <c:pt idx="320">
                  <c:v>-8.1905381460880796E-5</c:v>
                </c:pt>
                <c:pt idx="321">
                  <c:v>-8.14499171171366E-5</c:v>
                </c:pt>
                <c:pt idx="322">
                  <c:v>-8.0994172183892704E-5</c:v>
                </c:pt>
                <c:pt idx="323">
                  <c:v>-8.0538111226606898E-5</c:v>
                </c:pt>
                <c:pt idx="324">
                  <c:v>-8.00816999169021E-5</c:v>
                </c:pt>
                <c:pt idx="325">
                  <c:v>-7.96248967921276E-5</c:v>
                </c:pt>
                <c:pt idx="326">
                  <c:v>-7.9167646057506507E-5</c:v>
                </c:pt>
                <c:pt idx="327">
                  <c:v>-7.8788934963378005E-5</c:v>
                </c:pt>
                <c:pt idx="328">
                  <c:v>-7.81911237180696E-5</c:v>
                </c:pt>
                <c:pt idx="329">
                  <c:v>-7.7732207670811002E-5</c:v>
                </c:pt>
                <c:pt idx="330">
                  <c:v>-7.7272814883338095E-5</c:v>
                </c:pt>
                <c:pt idx="331">
                  <c:v>-7.6812945127149905E-5</c:v>
                </c:pt>
                <c:pt idx="332">
                  <c:v>-7.6352569662891E-5</c:v>
                </c:pt>
                <c:pt idx="333">
                  <c:v>-7.5891642624486904E-5</c:v>
                </c:pt>
                <c:pt idx="334">
                  <c:v>-7.5430106599564694E-5</c:v>
                </c:pt>
                <c:pt idx="335">
                  <c:v>-7.5083552933489101E-5</c:v>
                </c:pt>
                <c:pt idx="336">
                  <c:v>-7.4620563770253396E-5</c:v>
                </c:pt>
                <c:pt idx="337">
                  <c:v>-7.4156832993673401E-5</c:v>
                </c:pt>
                <c:pt idx="338">
                  <c:v>-7.3752492367546997E-5</c:v>
                </c:pt>
                <c:pt idx="339">
                  <c:v>-7.3287280110536198E-5</c:v>
                </c:pt>
                <c:pt idx="340">
                  <c:v>-7.2821364530073701E-5</c:v>
                </c:pt>
                <c:pt idx="341">
                  <c:v>-7.2354748760549499E-5</c:v>
                </c:pt>
                <c:pt idx="342">
                  <c:v>-7.1887393308270201E-5</c:v>
                </c:pt>
                <c:pt idx="343">
                  <c:v>-7.1419252479605204E-5</c:v>
                </c:pt>
                <c:pt idx="344">
                  <c:v>-7.0966830679933894E-5</c:v>
                </c:pt>
                <c:pt idx="345">
                  <c:v>-7.0654124449479196E-5</c:v>
                </c:pt>
                <c:pt idx="346">
                  <c:v>-7.0281693953891503E-5</c:v>
                </c:pt>
                <c:pt idx="347">
                  <c:v>-6.9810180677094905E-5</c:v>
                </c:pt>
                <c:pt idx="348">
                  <c:v>-6.9337895810595994E-5</c:v>
                </c:pt>
                <c:pt idx="349">
                  <c:v>-6.8750376500043101E-5</c:v>
                </c:pt>
                <c:pt idx="350">
                  <c:v>-6.8276446464554503E-5</c:v>
                </c:pt>
                <c:pt idx="351">
                  <c:v>-6.8079504097569903E-5</c:v>
                </c:pt>
                <c:pt idx="352">
                  <c:v>-6.7720492694867905E-5</c:v>
                </c:pt>
                <c:pt idx="353">
                  <c:v>-6.7444110512565597E-5</c:v>
                </c:pt>
                <c:pt idx="354">
                  <c:v>-6.69669543737727E-5</c:v>
                </c:pt>
                <c:pt idx="355">
                  <c:v>-6.6489119946106493E-5</c:v>
                </c:pt>
                <c:pt idx="356">
                  <c:v>-6.6010634077019501E-5</c:v>
                </c:pt>
                <c:pt idx="357">
                  <c:v>-6.5531544766850899E-5</c:v>
                </c:pt>
                <c:pt idx="358">
                  <c:v>-6.5051913319013704E-5</c:v>
                </c:pt>
                <c:pt idx="359">
                  <c:v>-6.4397803065775798E-5</c:v>
                </c:pt>
                <c:pt idx="360">
                  <c:v>-6.3917110086679496E-5</c:v>
                </c:pt>
                <c:pt idx="361">
                  <c:v>-6.3436013193330699E-5</c:v>
                </c:pt>
                <c:pt idx="362">
                  <c:v>-6.2954580536372305E-5</c:v>
                </c:pt>
                <c:pt idx="363">
                  <c:v>-6.2472859763997403E-5</c:v>
                </c:pt>
                <c:pt idx="364">
                  <c:v>-6.1990874069971994E-5</c:v>
                </c:pt>
                <c:pt idx="365">
                  <c:v>-6.1386026332698607E-5</c:v>
                </c:pt>
                <c:pt idx="366">
                  <c:v>-6.0903216514356001E-5</c:v>
                </c:pt>
                <c:pt idx="367">
                  <c:v>-6.0460715759852897E-5</c:v>
                </c:pt>
                <c:pt idx="368">
                  <c:v>-5.9977355810334801E-5</c:v>
                </c:pt>
                <c:pt idx="369">
                  <c:v>-5.9493872747888201E-5</c:v>
                </c:pt>
                <c:pt idx="370">
                  <c:v>-5.9010331449811403E-5</c:v>
                </c:pt>
                <c:pt idx="371">
                  <c:v>-5.86550400581706E-5</c:v>
                </c:pt>
                <c:pt idx="372">
                  <c:v>-5.8194720496481601E-5</c:v>
                </c:pt>
                <c:pt idx="373">
                  <c:v>-5.76322174649674E-5</c:v>
                </c:pt>
                <c:pt idx="374">
                  <c:v>-5.7066907697013898E-5</c:v>
                </c:pt>
                <c:pt idx="375">
                  <c:v>-5.6656137982645899E-5</c:v>
                </c:pt>
                <c:pt idx="376">
                  <c:v>-5.6172454406116498E-5</c:v>
                </c:pt>
                <c:pt idx="377">
                  <c:v>-5.5688907992366102E-5</c:v>
                </c:pt>
                <c:pt idx="378">
                  <c:v>-5.5205505304134998E-5</c:v>
                </c:pt>
                <c:pt idx="379">
                  <c:v>-5.4722246515281199E-5</c:v>
                </c:pt>
                <c:pt idx="380">
                  <c:v>-5.4239125116426897E-5</c:v>
                </c:pt>
                <c:pt idx="381">
                  <c:v>-5.3731945673877101E-5</c:v>
                </c:pt>
                <c:pt idx="382">
                  <c:v>-5.3248900760318902E-5</c:v>
                </c:pt>
                <c:pt idx="383">
                  <c:v>-5.2765992810458303E-5</c:v>
                </c:pt>
                <c:pt idx="384">
                  <c:v>-5.1875584223230801E-5</c:v>
                </c:pt>
                <c:pt idx="385">
                  <c:v>-5.1392559322682603E-5</c:v>
                </c:pt>
                <c:pt idx="386">
                  <c:v>-5.0909687237229401E-5</c:v>
                </c:pt>
                <c:pt idx="387">
                  <c:v>-5.0576495742146903E-5</c:v>
                </c:pt>
                <c:pt idx="388">
                  <c:v>-5.0093844423001401E-5</c:v>
                </c:pt>
                <c:pt idx="389">
                  <c:v>-4.9611354511464397E-5</c:v>
                </c:pt>
                <c:pt idx="390">
                  <c:v>-4.9129018584870998E-5</c:v>
                </c:pt>
                <c:pt idx="391">
                  <c:v>-4.8646836620848203E-5</c:v>
                </c:pt>
                <c:pt idx="392">
                  <c:v>-4.8164810024850697E-5</c:v>
                </c:pt>
                <c:pt idx="393">
                  <c:v>-4.7682942124937602E-5</c:v>
                </c:pt>
                <c:pt idx="394">
                  <c:v>-4.7201231629592898E-5</c:v>
                </c:pt>
                <c:pt idx="395">
                  <c:v>-4.6719673854037299E-5</c:v>
                </c:pt>
                <c:pt idx="396">
                  <c:v>-4.6440055164505101E-5</c:v>
                </c:pt>
                <c:pt idx="397">
                  <c:v>-4.5958712995859601E-5</c:v>
                </c:pt>
                <c:pt idx="398">
                  <c:v>-4.5477521311860201E-5</c:v>
                </c:pt>
                <c:pt idx="399">
                  <c:v>-4.4996471086051699E-5</c:v>
                </c:pt>
                <c:pt idx="400">
                  <c:v>-4.4515539136221503E-5</c:v>
                </c:pt>
                <c:pt idx="401">
                  <c:v>-4.4013645688660098E-5</c:v>
                </c:pt>
                <c:pt idx="402">
                  <c:v>-4.3543760899291403E-5</c:v>
                </c:pt>
                <c:pt idx="403">
                  <c:v>-4.3261684069164098E-5</c:v>
                </c:pt>
                <c:pt idx="404">
                  <c:v>-4.3030538563533701E-5</c:v>
                </c:pt>
                <c:pt idx="405">
                  <c:v>-4.25493756686645E-5</c:v>
                </c:pt>
                <c:pt idx="406">
                  <c:v>-4.20681910731346E-5</c:v>
                </c:pt>
                <c:pt idx="407">
                  <c:v>-4.1586994891448601E-5</c:v>
                </c:pt>
                <c:pt idx="408">
                  <c:v>-4.08852139048672E-5</c:v>
                </c:pt>
                <c:pt idx="409">
                  <c:v>-4.0403441023907497E-5</c:v>
                </c:pt>
                <c:pt idx="410">
                  <c:v>-3.99217761086247E-5</c:v>
                </c:pt>
                <c:pt idx="411">
                  <c:v>-3.9440040729767698E-5</c:v>
                </c:pt>
                <c:pt idx="412">
                  <c:v>-3.8958239926657401E-5</c:v>
                </c:pt>
                <c:pt idx="413">
                  <c:v>-3.8476378286157203E-5</c:v>
                </c:pt>
                <c:pt idx="414">
                  <c:v>-3.79944490086595E-5</c:v>
                </c:pt>
                <c:pt idx="415">
                  <c:v>-3.7512446154646399E-5</c:v>
                </c:pt>
                <c:pt idx="416">
                  <c:v>-3.70303718053393E-5</c:v>
                </c:pt>
                <c:pt idx="417">
                  <c:v>-3.6498077479954502E-5</c:v>
                </c:pt>
                <c:pt idx="418">
                  <c:v>-3.6015696341888597E-5</c:v>
                </c:pt>
                <c:pt idx="419">
                  <c:v>-3.5533218233371302E-5</c:v>
                </c:pt>
                <c:pt idx="420">
                  <c:v>-3.5050631562015703E-5</c:v>
                </c:pt>
                <c:pt idx="421">
                  <c:v>-3.4542388275199497E-5</c:v>
                </c:pt>
                <c:pt idx="422">
                  <c:v>-3.4059357796744002E-5</c:v>
                </c:pt>
                <c:pt idx="423">
                  <c:v>-3.3576241636410803E-5</c:v>
                </c:pt>
                <c:pt idx="424">
                  <c:v>-3.3093055876782703E-5</c:v>
                </c:pt>
                <c:pt idx="425">
                  <c:v>-3.2609799542701E-5</c:v>
                </c:pt>
                <c:pt idx="426">
                  <c:v>-3.2126468538854E-5</c:v>
                </c:pt>
                <c:pt idx="427">
                  <c:v>-3.1643067214529598E-5</c:v>
                </c:pt>
                <c:pt idx="428">
                  <c:v>-3.1159606572956601E-5</c:v>
                </c:pt>
                <c:pt idx="429">
                  <c:v>-3.0644476367659498E-5</c:v>
                </c:pt>
                <c:pt idx="430">
                  <c:v>-3.0160832403692201E-5</c:v>
                </c:pt>
                <c:pt idx="431">
                  <c:v>-2.9671953035809E-5</c:v>
                </c:pt>
                <c:pt idx="432">
                  <c:v>-2.91882437757276E-5</c:v>
                </c:pt>
                <c:pt idx="433">
                  <c:v>-2.87045708005185E-5</c:v>
                </c:pt>
                <c:pt idx="434">
                  <c:v>-2.83273676825018E-5</c:v>
                </c:pt>
                <c:pt idx="435">
                  <c:v>-2.7843663160298401E-5</c:v>
                </c:pt>
                <c:pt idx="436">
                  <c:v>-2.73599198477464E-5</c:v>
                </c:pt>
                <c:pt idx="437">
                  <c:v>-2.6876105967081601E-5</c:v>
                </c:pt>
                <c:pt idx="438">
                  <c:v>-2.6392212901038102E-5</c:v>
                </c:pt>
                <c:pt idx="439">
                  <c:v>-2.59082353229482E-5</c:v>
                </c:pt>
                <c:pt idx="440">
                  <c:v>-2.5424150091836501E-5</c:v>
                </c:pt>
                <c:pt idx="441">
                  <c:v>-2.5125377021970099E-5</c:v>
                </c:pt>
                <c:pt idx="442">
                  <c:v>-2.4673081221293901E-5</c:v>
                </c:pt>
                <c:pt idx="443">
                  <c:v>-2.4188137867234199E-5</c:v>
                </c:pt>
                <c:pt idx="444">
                  <c:v>-2.3703021490719801E-5</c:v>
                </c:pt>
                <c:pt idx="445">
                  <c:v>-2.3217729519663501E-5</c:v>
                </c:pt>
                <c:pt idx="446">
                  <c:v>-2.27322624136639E-5</c:v>
                </c:pt>
                <c:pt idx="447">
                  <c:v>-2.2246624560564901E-5</c:v>
                </c:pt>
                <c:pt idx="448">
                  <c:v>-2.1760838661486701E-5</c:v>
                </c:pt>
                <c:pt idx="449">
                  <c:v>-2.1274936986428899E-5</c:v>
                </c:pt>
                <c:pt idx="450">
                  <c:v>-2.0788945301887299E-5</c:v>
                </c:pt>
                <c:pt idx="451">
                  <c:v>-2.0302867475870799E-5</c:v>
                </c:pt>
                <c:pt idx="452">
                  <c:v>-1.98167062012527E-5</c:v>
                </c:pt>
                <c:pt idx="453">
                  <c:v>-1.9330466202283598E-5</c:v>
                </c:pt>
                <c:pt idx="454">
                  <c:v>-1.8844148565199101E-5</c:v>
                </c:pt>
                <c:pt idx="455">
                  <c:v>-1.8357734742891498E-5</c:v>
                </c:pt>
                <c:pt idx="456">
                  <c:v>-1.7871211266312799E-5</c:v>
                </c:pt>
                <c:pt idx="457">
                  <c:v>-1.7384587128082099E-5</c:v>
                </c:pt>
                <c:pt idx="458">
                  <c:v>-1.6897884347286099E-5</c:v>
                </c:pt>
                <c:pt idx="459">
                  <c:v>-1.6194386864762001E-5</c:v>
                </c:pt>
                <c:pt idx="460">
                  <c:v>-1.5707301390424699E-5</c:v>
                </c:pt>
                <c:pt idx="461">
                  <c:v>-1.52201701579152E-5</c:v>
                </c:pt>
                <c:pt idx="462">
                  <c:v>-1.4750651453390901E-5</c:v>
                </c:pt>
                <c:pt idx="463">
                  <c:v>-1.4263362343855801E-5</c:v>
                </c:pt>
                <c:pt idx="464">
                  <c:v>-1.37760052872587E-5</c:v>
                </c:pt>
                <c:pt idx="465">
                  <c:v>-1.3288581481609E-5</c:v>
                </c:pt>
                <c:pt idx="466">
                  <c:v>-1.2801108478306101E-5</c:v>
                </c:pt>
                <c:pt idx="467">
                  <c:v>-1.2421974146259699E-5</c:v>
                </c:pt>
                <c:pt idx="468">
                  <c:v>-1.1841369066439801E-5</c:v>
                </c:pt>
                <c:pt idx="469">
                  <c:v>-1.1353459203520599E-5</c:v>
                </c:pt>
                <c:pt idx="470">
                  <c:v>-1.0748008505567999E-5</c:v>
                </c:pt>
                <c:pt idx="471">
                  <c:v>-1.02600363829784E-5</c:v>
                </c:pt>
                <c:pt idx="472">
                  <c:v>-9.6334503534494306E-6</c:v>
                </c:pt>
                <c:pt idx="473">
                  <c:v>-9.1450728031129794E-6</c:v>
                </c:pt>
                <c:pt idx="474">
                  <c:v>-8.8514273601188004E-6</c:v>
                </c:pt>
                <c:pt idx="475">
                  <c:v>-8.3629271496501792E-6</c:v>
                </c:pt>
                <c:pt idx="476">
                  <c:v>-7.8744236568021408E-6</c:v>
                </c:pt>
                <c:pt idx="477">
                  <c:v>-7.3859111594056502E-6</c:v>
                </c:pt>
                <c:pt idx="478">
                  <c:v>-6.8973629102026803E-6</c:v>
                </c:pt>
                <c:pt idx="479">
                  <c:v>-6.51339513485465E-6</c:v>
                </c:pt>
                <c:pt idx="480">
                  <c:v>-6.0245500552775402E-6</c:v>
                </c:pt>
                <c:pt idx="481">
                  <c:v>-5.7209302083656997E-6</c:v>
                </c:pt>
                <c:pt idx="482">
                  <c:v>-5.2319065281027999E-6</c:v>
                </c:pt>
                <c:pt idx="483">
                  <c:v>-4.7428891079126199E-6</c:v>
                </c:pt>
                <c:pt idx="484">
                  <c:v>-4.2539068105884202E-6</c:v>
                </c:pt>
                <c:pt idx="485">
                  <c:v>-3.7649923883294199E-6</c:v>
                </c:pt>
                <c:pt idx="486">
                  <c:v>-3.2761555495825601E-6</c:v>
                </c:pt>
                <c:pt idx="487">
                  <c:v>-2.8576214247137601E-6</c:v>
                </c:pt>
                <c:pt idx="488">
                  <c:v>-2.36881413666713E-6</c:v>
                </c:pt>
                <c:pt idx="489">
                  <c:v>-1.8800288873131399E-6</c:v>
                </c:pt>
                <c:pt idx="490">
                  <c:v>-1.3912814816829999E-6</c:v>
                </c:pt>
                <c:pt idx="491">
                  <c:v>-9.0259405444790295E-7</c:v>
                </c:pt>
                <c:pt idx="492">
                  <c:v>-4.0275643956935902E-7</c:v>
                </c:pt>
                <c:pt idx="493">
                  <c:v>1.3347673836518399E-7</c:v>
                </c:pt>
                <c:pt idx="494">
                  <c:v>6.2214991496823897E-7</c:v>
                </c:pt>
                <c:pt idx="495">
                  <c:v>1.11074280707568E-6</c:v>
                </c:pt>
                <c:pt idx="496">
                  <c:v>1.59925276136468E-6</c:v>
                </c:pt>
                <c:pt idx="497">
                  <c:v>2.0444808088273698E-6</c:v>
                </c:pt>
                <c:pt idx="498">
                  <c:v>2.5329262356990799E-6</c:v>
                </c:pt>
                <c:pt idx="499">
                  <c:v>3.0078093632969401E-6</c:v>
                </c:pt>
                <c:pt idx="500">
                  <c:v>3.4961460687908799E-6</c:v>
                </c:pt>
                <c:pt idx="501">
                  <c:v>3.9843342019901104E-6</c:v>
                </c:pt>
                <c:pt idx="502">
                  <c:v>4.4723755846932601E-6</c:v>
                </c:pt>
                <c:pt idx="503">
                  <c:v>4.9602787010986602E-6</c:v>
                </c:pt>
                <c:pt idx="504">
                  <c:v>5.44803737954572E-6</c:v>
                </c:pt>
                <c:pt idx="505">
                  <c:v>5.9356228368607301E-6</c:v>
                </c:pt>
                <c:pt idx="506">
                  <c:v>6.42300383980371E-6</c:v>
                </c:pt>
                <c:pt idx="507">
                  <c:v>7.0762684399164201E-6</c:v>
                </c:pt>
                <c:pt idx="508">
                  <c:v>7.5634001367940696E-6</c:v>
                </c:pt>
                <c:pt idx="509">
                  <c:v>8.0503525408528396E-6</c:v>
                </c:pt>
                <c:pt idx="510">
                  <c:v>8.5371390463646896E-6</c:v>
                </c:pt>
                <c:pt idx="511">
                  <c:v>9.0237642742549702E-6</c:v>
                </c:pt>
                <c:pt idx="512">
                  <c:v>9.5102302126891002E-6</c:v>
                </c:pt>
                <c:pt idx="513">
                  <c:v>9.9965478397213895E-6</c:v>
                </c:pt>
                <c:pt idx="514">
                  <c:v>1.0482745667280899E-5</c:v>
                </c:pt>
                <c:pt idx="515">
                  <c:v>1.08244488054057E-5</c:v>
                </c:pt>
                <c:pt idx="516">
                  <c:v>1.13106364591748E-5</c:v>
                </c:pt>
                <c:pt idx="517">
                  <c:v>1.1796819983287699E-5</c:v>
                </c:pt>
                <c:pt idx="518">
                  <c:v>1.2283007245449199E-5</c:v>
                </c:pt>
                <c:pt idx="519">
                  <c:v>1.27692026698586E-5</c:v>
                </c:pt>
                <c:pt idx="520">
                  <c:v>1.3255411211378101E-5</c:v>
                </c:pt>
                <c:pt idx="521">
                  <c:v>1.3741640434205E-5</c:v>
                </c:pt>
                <c:pt idx="522">
                  <c:v>1.4227899787723299E-5</c:v>
                </c:pt>
                <c:pt idx="523">
                  <c:v>1.47142092143136E-5</c:v>
                </c:pt>
                <c:pt idx="524">
                  <c:v>1.52006063315058E-5</c:v>
                </c:pt>
                <c:pt idx="525">
                  <c:v>1.5687123005380801E-5</c:v>
                </c:pt>
                <c:pt idx="526">
                  <c:v>1.6173785239774E-5</c:v>
                </c:pt>
                <c:pt idx="527">
                  <c:v>1.6660620527052901E-5</c:v>
                </c:pt>
                <c:pt idx="528">
                  <c:v>1.7147661726747599E-5</c:v>
                </c:pt>
                <c:pt idx="529">
                  <c:v>1.7594394023583599E-5</c:v>
                </c:pt>
                <c:pt idx="530">
                  <c:v>1.80821627090407E-5</c:v>
                </c:pt>
                <c:pt idx="531">
                  <c:v>1.8570215317002201E-5</c:v>
                </c:pt>
                <c:pt idx="532">
                  <c:v>1.9058585938391701E-5</c:v>
                </c:pt>
                <c:pt idx="533">
                  <c:v>1.9547315295646001E-5</c:v>
                </c:pt>
                <c:pt idx="534">
                  <c:v>2.0036439125067701E-5</c:v>
                </c:pt>
                <c:pt idx="535">
                  <c:v>2.0525973662267098E-5</c:v>
                </c:pt>
                <c:pt idx="536">
                  <c:v>2.1015912625166601E-5</c:v>
                </c:pt>
                <c:pt idx="537">
                  <c:v>2.1506244609303201E-5</c:v>
                </c:pt>
                <c:pt idx="538">
                  <c:v>2.1996964972220999E-5</c:v>
                </c:pt>
                <c:pt idx="539">
                  <c:v>2.2488064454872001E-5</c:v>
                </c:pt>
                <c:pt idx="540">
                  <c:v>2.2979530795074999E-5</c:v>
                </c:pt>
                <c:pt idx="541">
                  <c:v>2.3460901084715499E-5</c:v>
                </c:pt>
                <c:pt idx="542">
                  <c:v>2.3985161960101399E-5</c:v>
                </c:pt>
                <c:pt idx="543">
                  <c:v>2.44777666807032E-5</c:v>
                </c:pt>
                <c:pt idx="544">
                  <c:v>2.4970626835134901E-5</c:v>
                </c:pt>
                <c:pt idx="545">
                  <c:v>2.5463687455073698E-5</c:v>
                </c:pt>
                <c:pt idx="546">
                  <c:v>2.5956901035250301E-5</c:v>
                </c:pt>
                <c:pt idx="547">
                  <c:v>2.6450240325673999E-5</c:v>
                </c:pt>
                <c:pt idx="548">
                  <c:v>2.6943674345411799E-5</c:v>
                </c:pt>
                <c:pt idx="549">
                  <c:v>2.7437173566595299E-5</c:v>
                </c:pt>
                <c:pt idx="550">
                  <c:v>2.7930719954024801E-5</c:v>
                </c:pt>
                <c:pt idx="551">
                  <c:v>2.8424316720089999E-5</c:v>
                </c:pt>
                <c:pt idx="552">
                  <c:v>2.89179666302624E-5</c:v>
                </c:pt>
                <c:pt idx="553">
                  <c:v>2.9411659801783102E-5</c:v>
                </c:pt>
                <c:pt idx="554">
                  <c:v>2.9905379134113199E-5</c:v>
                </c:pt>
                <c:pt idx="555">
                  <c:v>3.0399107736532601E-5</c:v>
                </c:pt>
                <c:pt idx="556">
                  <c:v>3.0892828042471397E-5</c:v>
                </c:pt>
                <c:pt idx="557">
                  <c:v>3.1185615645656403E-5</c:v>
                </c:pt>
                <c:pt idx="558">
                  <c:v>3.16793126484721E-5</c:v>
                </c:pt>
                <c:pt idx="559">
                  <c:v>3.2172958864674797E-5</c:v>
                </c:pt>
                <c:pt idx="560">
                  <c:v>3.2666556288351601E-5</c:v>
                </c:pt>
                <c:pt idx="561">
                  <c:v>3.3160100162490302E-5</c:v>
                </c:pt>
                <c:pt idx="562">
                  <c:v>3.3653579984391701E-5</c:v>
                </c:pt>
                <c:pt idx="563">
                  <c:v>3.4146979901180402E-5</c:v>
                </c:pt>
                <c:pt idx="564">
                  <c:v>3.4640287894669401E-5</c:v>
                </c:pt>
                <c:pt idx="565">
                  <c:v>3.5133493536634199E-5</c:v>
                </c:pt>
                <c:pt idx="566">
                  <c:v>3.5626583359321597E-5</c:v>
                </c:pt>
                <c:pt idx="567">
                  <c:v>3.6119546976924899E-5</c:v>
                </c:pt>
                <c:pt idx="568">
                  <c:v>3.6612387356472399E-5</c:v>
                </c:pt>
                <c:pt idx="569">
                  <c:v>3.7105133463592701E-5</c:v>
                </c:pt>
                <c:pt idx="570">
                  <c:v>3.75978019188643E-5</c:v>
                </c:pt>
                <c:pt idx="571">
                  <c:v>3.80904038226926E-5</c:v>
                </c:pt>
                <c:pt idx="572">
                  <c:v>3.8582968623377102E-5</c:v>
                </c:pt>
                <c:pt idx="573">
                  <c:v>3.9075514384718503E-5</c:v>
                </c:pt>
                <c:pt idx="574">
                  <c:v>3.9568055935377401E-5</c:v>
                </c:pt>
                <c:pt idx="575">
                  <c:v>4.0098195065043702E-5</c:v>
                </c:pt>
                <c:pt idx="576">
                  <c:v>4.05908830820579E-5</c:v>
                </c:pt>
                <c:pt idx="577">
                  <c:v>4.1083607199390099E-5</c:v>
                </c:pt>
                <c:pt idx="578">
                  <c:v>4.1576377503436202E-5</c:v>
                </c:pt>
                <c:pt idx="579">
                  <c:v>4.2218389640535001E-5</c:v>
                </c:pt>
                <c:pt idx="580">
                  <c:v>4.2711352123850699E-5</c:v>
                </c:pt>
                <c:pt idx="581">
                  <c:v>4.3204359678443301E-5</c:v>
                </c:pt>
                <c:pt idx="582">
                  <c:v>4.3697417743392699E-5</c:v>
                </c:pt>
                <c:pt idx="583">
                  <c:v>4.4190524993540403E-5</c:v>
                </c:pt>
                <c:pt idx="584">
                  <c:v>4.4683667708013397E-5</c:v>
                </c:pt>
                <c:pt idx="585">
                  <c:v>4.5176841553494997E-5</c:v>
                </c:pt>
                <c:pt idx="586">
                  <c:v>4.5670053545764097E-5</c:v>
                </c:pt>
                <c:pt idx="587">
                  <c:v>4.6163322909916801E-5</c:v>
                </c:pt>
                <c:pt idx="588">
                  <c:v>4.6656678905760503E-5</c:v>
                </c:pt>
                <c:pt idx="589">
                  <c:v>4.7150148583842401E-5</c:v>
                </c:pt>
                <c:pt idx="590">
                  <c:v>4.7643741407924201E-5</c:v>
                </c:pt>
                <c:pt idx="591">
                  <c:v>4.8137455694851398E-5</c:v>
                </c:pt>
                <c:pt idx="592">
                  <c:v>4.8631274293029698E-5</c:v>
                </c:pt>
                <c:pt idx="593">
                  <c:v>4.9125176620810603E-5</c:v>
                </c:pt>
                <c:pt idx="594">
                  <c:v>4.9803553162648402E-5</c:v>
                </c:pt>
                <c:pt idx="595">
                  <c:v>5.0297764711287298E-5</c:v>
                </c:pt>
                <c:pt idx="596">
                  <c:v>5.0792091094151202E-5</c:v>
                </c:pt>
                <c:pt idx="597">
                  <c:v>5.1217491689257703E-5</c:v>
                </c:pt>
                <c:pt idx="598">
                  <c:v>5.1712156874907699E-5</c:v>
                </c:pt>
                <c:pt idx="599">
                  <c:v>5.2128495160827203E-5</c:v>
                </c:pt>
                <c:pt idx="600">
                  <c:v>5.2623453395169303E-5</c:v>
                </c:pt>
                <c:pt idx="601">
                  <c:v>5.3118517591527901E-5</c:v>
                </c:pt>
                <c:pt idx="602">
                  <c:v>5.3613699244438498E-5</c:v>
                </c:pt>
                <c:pt idx="603">
                  <c:v>5.4109017161680497E-5</c:v>
                </c:pt>
                <c:pt idx="604">
                  <c:v>5.4604503083105998E-5</c:v>
                </c:pt>
                <c:pt idx="605">
                  <c:v>5.5100178253327102E-5</c:v>
                </c:pt>
                <c:pt idx="606">
                  <c:v>5.5596053166377701E-5</c:v>
                </c:pt>
                <c:pt idx="607">
                  <c:v>5.6092137258611199E-5</c:v>
                </c:pt>
                <c:pt idx="608">
                  <c:v>5.6588435016063801E-5</c:v>
                </c:pt>
                <c:pt idx="609">
                  <c:v>5.7084953214956299E-5</c:v>
                </c:pt>
                <c:pt idx="610">
                  <c:v>5.75817068319816E-5</c:v>
                </c:pt>
                <c:pt idx="611">
                  <c:v>5.8158253223876798E-5</c:v>
                </c:pt>
                <c:pt idx="612">
                  <c:v>5.8655658592725799E-5</c:v>
                </c:pt>
                <c:pt idx="613">
                  <c:v>5.9153324499496698E-5</c:v>
                </c:pt>
                <c:pt idx="614">
                  <c:v>5.9521885680080797E-5</c:v>
                </c:pt>
                <c:pt idx="615">
                  <c:v>6.0020236190201198E-5</c:v>
                </c:pt>
                <c:pt idx="616">
                  <c:v>6.0518854517752503E-5</c:v>
                </c:pt>
                <c:pt idx="617">
                  <c:v>6.10177220417632E-5</c:v>
                </c:pt>
                <c:pt idx="618">
                  <c:v>6.1516812684474497E-5</c:v>
                </c:pt>
                <c:pt idx="619">
                  <c:v>6.2016107470120094E-5</c:v>
                </c:pt>
                <c:pt idx="620">
                  <c:v>6.25156031236017E-5</c:v>
                </c:pt>
                <c:pt idx="621">
                  <c:v>6.3015293078608005E-5</c:v>
                </c:pt>
                <c:pt idx="622">
                  <c:v>6.3515169180177697E-5</c:v>
                </c:pt>
                <c:pt idx="623">
                  <c:v>6.41299234124944E-5</c:v>
                </c:pt>
                <c:pt idx="624">
                  <c:v>6.4630404722381202E-5</c:v>
                </c:pt>
                <c:pt idx="625">
                  <c:v>6.5116684728158997E-5</c:v>
                </c:pt>
                <c:pt idx="626">
                  <c:v>6.5743311016622799E-5</c:v>
                </c:pt>
                <c:pt idx="627">
                  <c:v>6.6244734464348401E-5</c:v>
                </c:pt>
                <c:pt idx="628">
                  <c:v>6.67463549089227E-5</c:v>
                </c:pt>
                <c:pt idx="629">
                  <c:v>6.7248171898737002E-5</c:v>
                </c:pt>
                <c:pt idx="630">
                  <c:v>6.7750180459334806E-5</c:v>
                </c:pt>
                <c:pt idx="631">
                  <c:v>6.8306251898343594E-5</c:v>
                </c:pt>
                <c:pt idx="632">
                  <c:v>6.8808737619340996E-5</c:v>
                </c:pt>
                <c:pt idx="633">
                  <c:v>6.9311386852718697E-5</c:v>
                </c:pt>
                <c:pt idx="634">
                  <c:v>6.9814167050365897E-5</c:v>
                </c:pt>
                <c:pt idx="635">
                  <c:v>7.0317038883204393E-5</c:v>
                </c:pt>
                <c:pt idx="636">
                  <c:v>7.1072354105380597E-5</c:v>
                </c:pt>
                <c:pt idx="637">
                  <c:v>7.1575608041847102E-5</c:v>
                </c:pt>
                <c:pt idx="638">
                  <c:v>7.2078829045260404E-5</c:v>
                </c:pt>
                <c:pt idx="639">
                  <c:v>7.2581979131630905E-5</c:v>
                </c:pt>
                <c:pt idx="640">
                  <c:v>7.3085051508341506E-5</c:v>
                </c:pt>
                <c:pt idx="641">
                  <c:v>7.3588050923584605E-5</c:v>
                </c:pt>
                <c:pt idx="642">
                  <c:v>7.4090985710861205E-5</c:v>
                </c:pt>
                <c:pt idx="643">
                  <c:v>7.4683667946448196E-5</c:v>
                </c:pt>
                <c:pt idx="644">
                  <c:v>7.5362152433379004E-5</c:v>
                </c:pt>
                <c:pt idx="645">
                  <c:v>7.5865155265925205E-5</c:v>
                </c:pt>
                <c:pt idx="646">
                  <c:v>7.6368096600267998E-5</c:v>
                </c:pt>
                <c:pt idx="647">
                  <c:v>7.6953098290223406E-5</c:v>
                </c:pt>
                <c:pt idx="648">
                  <c:v>7.7455944358386801E-5</c:v>
                </c:pt>
                <c:pt idx="649">
                  <c:v>7.7958712891582695E-5</c:v>
                </c:pt>
                <c:pt idx="650">
                  <c:v>7.8461392091592599E-5</c:v>
                </c:pt>
                <c:pt idx="651">
                  <c:v>7.8963973484042505E-5</c:v>
                </c:pt>
                <c:pt idx="652">
                  <c:v>7.9466450910115101E-5</c:v>
                </c:pt>
                <c:pt idx="653">
                  <c:v>7.9968820623624505E-5</c:v>
                </c:pt>
                <c:pt idx="654">
                  <c:v>8.0693665207417898E-5</c:v>
                </c:pt>
                <c:pt idx="655">
                  <c:v>8.1195934192154594E-5</c:v>
                </c:pt>
                <c:pt idx="656">
                  <c:v>8.1527504611829393E-5</c:v>
                </c:pt>
                <c:pt idx="657">
                  <c:v>8.2029859565445795E-5</c:v>
                </c:pt>
                <c:pt idx="658">
                  <c:v>8.2532135920963993E-5</c:v>
                </c:pt>
                <c:pt idx="659">
                  <c:v>8.3034330353307404E-5</c:v>
                </c:pt>
                <c:pt idx="660">
                  <c:v>8.3536440301773104E-5</c:v>
                </c:pt>
                <c:pt idx="661">
                  <c:v>8.4191697226972006E-5</c:v>
                </c:pt>
                <c:pt idx="662">
                  <c:v>8.5046957132271604E-5</c:v>
                </c:pt>
                <c:pt idx="663">
                  <c:v>8.5548932385180702E-5</c:v>
                </c:pt>
                <c:pt idx="664">
                  <c:v>8.6050821581776696E-5</c:v>
                </c:pt>
                <c:pt idx="665">
                  <c:v>8.6552649813781201E-5</c:v>
                </c:pt>
                <c:pt idx="666">
                  <c:v>8.7054440969808395E-5</c:v>
                </c:pt>
                <c:pt idx="667">
                  <c:v>8.7556214773734794E-5</c:v>
                </c:pt>
                <c:pt idx="668">
                  <c:v>8.8057986913590998E-5</c:v>
                </c:pt>
                <c:pt idx="669">
                  <c:v>8.8559772103929E-5</c:v>
                </c:pt>
                <c:pt idx="670">
                  <c:v>8.8875060272004E-5</c:v>
                </c:pt>
                <c:pt idx="671">
                  <c:v>8.9376996790570297E-5</c:v>
                </c:pt>
                <c:pt idx="672">
                  <c:v>8.98789927011679E-5</c:v>
                </c:pt>
                <c:pt idx="673">
                  <c:v>9.03810561382054E-5</c:v>
                </c:pt>
                <c:pt idx="674">
                  <c:v>9.0883193066886497E-5</c:v>
                </c:pt>
                <c:pt idx="675">
                  <c:v>9.1385409908112194E-5</c:v>
                </c:pt>
                <c:pt idx="676">
                  <c:v>9.1887718619156894E-5</c:v>
                </c:pt>
                <c:pt idx="677">
                  <c:v>9.2390135814207199E-5</c:v>
                </c:pt>
                <c:pt idx="678">
                  <c:v>9.2892668072725698E-5</c:v>
                </c:pt>
                <c:pt idx="679">
                  <c:v>9.3395319075824094E-5</c:v>
                </c:pt>
                <c:pt idx="680">
                  <c:v>9.3898084360299495E-5</c:v>
                </c:pt>
                <c:pt idx="681">
                  <c:v>9.4400954566278795E-5</c:v>
                </c:pt>
                <c:pt idx="682">
                  <c:v>9.4903931792823099E-5</c:v>
                </c:pt>
                <c:pt idx="683">
                  <c:v>9.5407034211114603E-5</c:v>
                </c:pt>
                <c:pt idx="684">
                  <c:v>9.5910287023531998E-5</c:v>
                </c:pt>
                <c:pt idx="685">
                  <c:v>9.6413706552269694E-5</c:v>
                </c:pt>
                <c:pt idx="686">
                  <c:v>9.69172789355447E-5</c:v>
                </c:pt>
                <c:pt idx="687">
                  <c:v>9.7420973730219203E-5</c:v>
                </c:pt>
                <c:pt idx="688">
                  <c:v>9.7924749313848999E-5</c:v>
                </c:pt>
                <c:pt idx="689">
                  <c:v>9.8428560854772699E-5</c:v>
                </c:pt>
                <c:pt idx="690">
                  <c:v>9.8932374585401794E-5</c:v>
                </c:pt>
                <c:pt idx="691">
                  <c:v>9.9436169251304E-5</c:v>
                </c:pt>
                <c:pt idx="692">
                  <c:v>9.9939932902323798E-5</c:v>
                </c:pt>
                <c:pt idx="693">
                  <c:v>1.00443674669253E-4</c:v>
                </c:pt>
                <c:pt idx="694">
                  <c:v>1.00947388497614E-4</c:v>
                </c:pt>
                <c:pt idx="695">
                  <c:v>1.0134221712843199E-4</c:v>
                </c:pt>
                <c:pt idx="696">
                  <c:v>1.01846027984633E-4</c:v>
                </c:pt>
                <c:pt idx="697">
                  <c:v>1.02349832888595E-4</c:v>
                </c:pt>
                <c:pt idx="698">
                  <c:v>1.02853644428723E-4</c:v>
                </c:pt>
                <c:pt idx="699">
                  <c:v>1.0335748085326901E-4</c:v>
                </c:pt>
                <c:pt idx="700">
                  <c:v>1.03861362244197E-4</c:v>
                </c:pt>
                <c:pt idx="701">
                  <c:v>1.0436530483775499E-4</c:v>
                </c:pt>
                <c:pt idx="702">
                  <c:v>1.0486930983016E-4</c:v>
                </c:pt>
                <c:pt idx="703">
                  <c:v>1.05373359072327E-4</c:v>
                </c:pt>
                <c:pt idx="704">
                  <c:v>1.0596867796205301E-4</c:v>
                </c:pt>
                <c:pt idx="705">
                  <c:v>1.06472939618936E-4</c:v>
                </c:pt>
                <c:pt idx="706">
                  <c:v>1.06977230317738E-4</c:v>
                </c:pt>
                <c:pt idx="707">
                  <c:v>1.076406369078E-4</c:v>
                </c:pt>
                <c:pt idx="708">
                  <c:v>1.08313499051778E-4</c:v>
                </c:pt>
                <c:pt idx="709">
                  <c:v>1.0881819300755001E-4</c:v>
                </c:pt>
                <c:pt idx="710">
                  <c:v>1.09322930989964E-4</c:v>
                </c:pt>
                <c:pt idx="711">
                  <c:v>1.09827688712014E-4</c:v>
                </c:pt>
                <c:pt idx="712">
                  <c:v>1.1033243825534599E-4</c:v>
                </c:pt>
                <c:pt idx="713">
                  <c:v>1.10837151618865E-4</c:v>
                </c:pt>
                <c:pt idx="714">
                  <c:v>1.11341806528519E-4</c:v>
                </c:pt>
                <c:pt idx="715">
                  <c:v>1.1184641574126901E-4</c:v>
                </c:pt>
                <c:pt idx="716">
                  <c:v>1.1235099771051699E-4</c:v>
                </c:pt>
                <c:pt idx="717">
                  <c:v>1.1285554916440001E-4</c:v>
                </c:pt>
                <c:pt idx="718">
                  <c:v>1.1336006687082399E-4</c:v>
                </c:pt>
                <c:pt idx="719">
                  <c:v>1.1386455538595501E-4</c:v>
                </c:pt>
                <c:pt idx="720">
                  <c:v>1.14369023864724E-4</c:v>
                </c:pt>
                <c:pt idx="721">
                  <c:v>1.1487348702746E-4</c:v>
                </c:pt>
                <c:pt idx="722">
                  <c:v>1.15377960344042E-4</c:v>
                </c:pt>
                <c:pt idx="723">
                  <c:v>1.15882452973001E-4</c:v>
                </c:pt>
                <c:pt idx="724">
                  <c:v>1.16386973405754E-4</c:v>
                </c:pt>
                <c:pt idx="725">
                  <c:v>1.16891532365503E-4</c:v>
                </c:pt>
                <c:pt idx="726">
                  <c:v>1.17396145478983E-4</c:v>
                </c:pt>
                <c:pt idx="727">
                  <c:v>1.1790082603421999E-4</c:v>
                </c:pt>
                <c:pt idx="728">
                  <c:v>1.18405585943141E-4</c:v>
                </c:pt>
                <c:pt idx="729">
                  <c:v>1.18910437631404E-4</c:v>
                </c:pt>
                <c:pt idx="730">
                  <c:v>1.19415393280905E-4</c:v>
                </c:pt>
                <c:pt idx="731">
                  <c:v>1.199204637506E-4</c:v>
                </c:pt>
                <c:pt idx="732">
                  <c:v>1.2030843434176699E-4</c:v>
                </c:pt>
                <c:pt idx="733">
                  <c:v>1.20813741598229E-4</c:v>
                </c:pt>
                <c:pt idx="734">
                  <c:v>1.2131916016659E-4</c:v>
                </c:pt>
                <c:pt idx="735">
                  <c:v>1.21824691851061E-4</c:v>
                </c:pt>
                <c:pt idx="736">
                  <c:v>1.22294697467211E-4</c:v>
                </c:pt>
                <c:pt idx="737">
                  <c:v>1.2280048304396101E-4</c:v>
                </c:pt>
                <c:pt idx="738">
                  <c:v>1.2330641173003199E-4</c:v>
                </c:pt>
                <c:pt idx="739">
                  <c:v>1.2381247370332499E-4</c:v>
                </c:pt>
                <c:pt idx="740">
                  <c:v>1.2431865243070299E-4</c:v>
                </c:pt>
                <c:pt idx="741">
                  <c:v>1.24784561319383E-4</c:v>
                </c:pt>
                <c:pt idx="742">
                  <c:v>1.25290933933848E-4</c:v>
                </c:pt>
                <c:pt idx="743">
                  <c:v>1.2579739697975701E-4</c:v>
                </c:pt>
                <c:pt idx="744">
                  <c:v>1.2630393604947E-4</c:v>
                </c:pt>
                <c:pt idx="745">
                  <c:v>1.2681053857528801E-4</c:v>
                </c:pt>
                <c:pt idx="746">
                  <c:v>1.2731720045233699E-4</c:v>
                </c:pt>
                <c:pt idx="747">
                  <c:v>1.2782390350371799E-4</c:v>
                </c:pt>
                <c:pt idx="748">
                  <c:v>1.2833062448765499E-4</c:v>
                </c:pt>
                <c:pt idx="749">
                  <c:v>1.28837343018595E-4</c:v>
                </c:pt>
                <c:pt idx="750">
                  <c:v>1.2934404676851399E-4</c:v>
                </c:pt>
                <c:pt idx="751">
                  <c:v>1.2985074474340601E-4</c:v>
                </c:pt>
                <c:pt idx="752">
                  <c:v>1.3035744259437001E-4</c:v>
                </c:pt>
                <c:pt idx="753">
                  <c:v>1.3086413344071799E-4</c:v>
                </c:pt>
                <c:pt idx="754">
                  <c:v>1.3137081116543301E-4</c:v>
                </c:pt>
                <c:pt idx="755">
                  <c:v>1.3187747353877999E-4</c:v>
                </c:pt>
                <c:pt idx="756">
                  <c:v>1.3238412217269499E-4</c:v>
                </c:pt>
                <c:pt idx="757">
                  <c:v>1.3289076127837301E-4</c:v>
                </c:pt>
                <c:pt idx="758">
                  <c:v>1.33397391069099E-4</c:v>
                </c:pt>
                <c:pt idx="759">
                  <c:v>1.3390400920169701E-4</c:v>
                </c:pt>
                <c:pt idx="760">
                  <c:v>1.3441061478618399E-4</c:v>
                </c:pt>
                <c:pt idx="761">
                  <c:v>1.3491720950352799E-4</c:v>
                </c:pt>
                <c:pt idx="762">
                  <c:v>1.3542379607643E-4</c:v>
                </c:pt>
                <c:pt idx="763">
                  <c:v>1.3593037480564199E-4</c:v>
                </c:pt>
                <c:pt idx="764">
                  <c:v>1.3643693909888601E-4</c:v>
                </c:pt>
                <c:pt idx="765">
                  <c:v>1.3694347788716901E-4</c:v>
                </c:pt>
                <c:pt idx="766">
                  <c:v>1.3744998886133599E-4</c:v>
                </c:pt>
                <c:pt idx="767">
                  <c:v>1.37956469529669E-4</c:v>
                </c:pt>
                <c:pt idx="768">
                  <c:v>1.3846291748623299E-4</c:v>
                </c:pt>
                <c:pt idx="769">
                  <c:v>1.3907342741024801E-4</c:v>
                </c:pt>
                <c:pt idx="770">
                  <c:v>1.3957997739564001E-4</c:v>
                </c:pt>
                <c:pt idx="771">
                  <c:v>1.40086485636362E-4</c:v>
                </c:pt>
                <c:pt idx="772">
                  <c:v>1.4059294859193001E-4</c:v>
                </c:pt>
                <c:pt idx="773">
                  <c:v>1.4109936232951901E-4</c:v>
                </c:pt>
                <c:pt idx="774">
                  <c:v>1.4160572257658201E-4</c:v>
                </c:pt>
                <c:pt idx="775">
                  <c:v>1.42112024789912E-4</c:v>
                </c:pt>
                <c:pt idx="776">
                  <c:v>1.4261826528886201E-4</c:v>
                </c:pt>
                <c:pt idx="777">
                  <c:v>1.4312444234026E-4</c:v>
                </c:pt>
                <c:pt idx="778">
                  <c:v>1.4363055500667E-4</c:v>
                </c:pt>
                <c:pt idx="779">
                  <c:v>1.4413660221831599E-4</c:v>
                </c:pt>
                <c:pt idx="780">
                  <c:v>1.44642582865668E-4</c:v>
                </c:pt>
                <c:pt idx="781">
                  <c:v>1.45148510970195E-4</c:v>
                </c:pt>
                <c:pt idx="782">
                  <c:v>1.4565439661083201E-4</c:v>
                </c:pt>
                <c:pt idx="783">
                  <c:v>1.4616023784823999E-4</c:v>
                </c:pt>
                <c:pt idx="784">
                  <c:v>1.46666032168608E-4</c:v>
                </c:pt>
                <c:pt idx="785">
                  <c:v>1.4717177613206999E-4</c:v>
                </c:pt>
                <c:pt idx="786">
                  <c:v>1.4767746578248599E-4</c:v>
                </c:pt>
                <c:pt idx="787">
                  <c:v>1.4818309701394999E-4</c:v>
                </c:pt>
                <c:pt idx="788">
                  <c:v>1.48688665828645E-4</c:v>
                </c:pt>
                <c:pt idx="789">
                  <c:v>1.4914308195083001E-4</c:v>
                </c:pt>
                <c:pt idx="790">
                  <c:v>1.4964865804074299E-4</c:v>
                </c:pt>
                <c:pt idx="791">
                  <c:v>1.50154168243069E-4</c:v>
                </c:pt>
                <c:pt idx="792">
                  <c:v>1.5065960900091001E-4</c:v>
                </c:pt>
                <c:pt idx="793">
                  <c:v>1.5116497556669201E-4</c:v>
                </c:pt>
                <c:pt idx="794">
                  <c:v>1.5167026290939899E-4</c:v>
                </c:pt>
                <c:pt idx="795">
                  <c:v>1.52175465574158E-4</c:v>
                </c:pt>
                <c:pt idx="796">
                  <c:v>1.5281283376888E-4</c:v>
                </c:pt>
                <c:pt idx="797">
                  <c:v>1.53317966171908E-4</c:v>
                </c:pt>
                <c:pt idx="798">
                  <c:v>1.5382300321858001E-4</c:v>
                </c:pt>
                <c:pt idx="799">
                  <c:v>1.54327951498332E-4</c:v>
                </c:pt>
                <c:pt idx="800">
                  <c:v>1.54832817183265E-4</c:v>
                </c:pt>
                <c:pt idx="801">
                  <c:v>1.55337604280421E-4</c:v>
                </c:pt>
                <c:pt idx="802">
                  <c:v>1.55842314379116E-4</c:v>
                </c:pt>
                <c:pt idx="803">
                  <c:v>1.5634694842987399E-4</c:v>
                </c:pt>
                <c:pt idx="804">
                  <c:v>1.56851506876892E-4</c:v>
                </c:pt>
                <c:pt idx="805">
                  <c:v>1.57355988779216E-4</c:v>
                </c:pt>
                <c:pt idx="806">
                  <c:v>1.5786039030456101E-4</c:v>
                </c:pt>
                <c:pt idx="807">
                  <c:v>1.58364707305499E-4</c:v>
                </c:pt>
                <c:pt idx="808">
                  <c:v>1.5886893862304799E-4</c:v>
                </c:pt>
                <c:pt idx="809">
                  <c:v>1.5937308769640199E-4</c:v>
                </c:pt>
                <c:pt idx="810">
                  <c:v>1.59877160782782E-4</c:v>
                </c:pt>
                <c:pt idx="811">
                  <c:v>1.6038116326632201E-4</c:v>
                </c:pt>
                <c:pt idx="812">
                  <c:v>1.6088510124994901E-4</c:v>
                </c:pt>
                <c:pt idx="813">
                  <c:v>1.6138898573842499E-4</c:v>
                </c:pt>
                <c:pt idx="814">
                  <c:v>1.6189283153663299E-4</c:v>
                </c:pt>
                <c:pt idx="815">
                  <c:v>1.62396653649346E-4</c:v>
                </c:pt>
                <c:pt idx="816">
                  <c:v>1.6290046427073999E-4</c:v>
                </c:pt>
                <c:pt idx="817">
                  <c:v>1.6340426894813901E-4</c:v>
                </c:pt>
                <c:pt idx="818">
                  <c:v>1.6390806824824399E-4</c:v>
                </c:pt>
                <c:pt idx="819">
                  <c:v>1.6441186186497001E-4</c:v>
                </c:pt>
                <c:pt idx="820">
                  <c:v>1.64915650107466E-4</c:v>
                </c:pt>
                <c:pt idx="821">
                  <c:v>1.65419435697001E-4</c:v>
                </c:pt>
                <c:pt idx="822">
                  <c:v>1.6591860696709701E-4</c:v>
                </c:pt>
                <c:pt idx="823">
                  <c:v>1.6642257463685001E-4</c:v>
                </c:pt>
                <c:pt idx="824">
                  <c:v>1.66926559764767E-4</c:v>
                </c:pt>
                <c:pt idx="825">
                  <c:v>1.6743055664962601E-4</c:v>
                </c:pt>
                <c:pt idx="826">
                  <c:v>1.6793456155447001E-4</c:v>
                </c:pt>
                <c:pt idx="827">
                  <c:v>1.6843857142743001E-4</c:v>
                </c:pt>
                <c:pt idx="828">
                  <c:v>1.6894258287560501E-4</c:v>
                </c:pt>
                <c:pt idx="829">
                  <c:v>1.69446595023558E-4</c:v>
                </c:pt>
                <c:pt idx="830">
                  <c:v>1.6995061210778401E-4</c:v>
                </c:pt>
                <c:pt idx="831">
                  <c:v>1.7065247629590501E-4</c:v>
                </c:pt>
                <c:pt idx="832">
                  <c:v>1.7115666868830601E-4</c:v>
                </c:pt>
                <c:pt idx="833">
                  <c:v>1.71732364013257E-4</c:v>
                </c:pt>
                <c:pt idx="834">
                  <c:v>1.7223673810413601E-4</c:v>
                </c:pt>
                <c:pt idx="835">
                  <c:v>1.7290303810107801E-4</c:v>
                </c:pt>
                <c:pt idx="836">
                  <c:v>1.73407702412978E-4</c:v>
                </c:pt>
                <c:pt idx="837">
                  <c:v>1.7391241006267701E-4</c:v>
                </c:pt>
                <c:pt idx="838">
                  <c:v>1.74417152554418E-4</c:v>
                </c:pt>
                <c:pt idx="839">
                  <c:v>1.7492192650712601E-4</c:v>
                </c:pt>
                <c:pt idx="840">
                  <c:v>1.7542673891068501E-4</c:v>
                </c:pt>
                <c:pt idx="841">
                  <c:v>1.7593160262639301E-4</c:v>
                </c:pt>
                <c:pt idx="842">
                  <c:v>1.7643653029023401E-4</c:v>
                </c:pt>
                <c:pt idx="843">
                  <c:v>1.76941523737493E-4</c:v>
                </c:pt>
                <c:pt idx="844">
                  <c:v>1.7744657644230499E-4</c:v>
                </c:pt>
                <c:pt idx="845">
                  <c:v>1.7795167001524601E-4</c:v>
                </c:pt>
                <c:pt idx="846">
                  <c:v>1.7845678175907901E-4</c:v>
                </c:pt>
                <c:pt idx="847">
                  <c:v>1.7896189160198199E-4</c:v>
                </c:pt>
                <c:pt idx="848">
                  <c:v>1.7946698047666501E-4</c:v>
                </c:pt>
                <c:pt idx="849">
                  <c:v>1.7997203949550499E-4</c:v>
                </c:pt>
                <c:pt idx="850">
                  <c:v>1.80477079936706E-4</c:v>
                </c:pt>
                <c:pt idx="851">
                  <c:v>1.8098210877169401E-4</c:v>
                </c:pt>
                <c:pt idx="852">
                  <c:v>1.81487136862484E-4</c:v>
                </c:pt>
                <c:pt idx="853">
                  <c:v>1.81992178152845E-4</c:v>
                </c:pt>
                <c:pt idx="854">
                  <c:v>1.82497248299852E-4</c:v>
                </c:pt>
                <c:pt idx="855">
                  <c:v>1.83002363601899E-4</c:v>
                </c:pt>
                <c:pt idx="856">
                  <c:v>1.83507541137374E-4</c:v>
                </c:pt>
                <c:pt idx="857">
                  <c:v>1.84222965628589E-4</c:v>
                </c:pt>
                <c:pt idx="858">
                  <c:v>1.84728448122017E-4</c:v>
                </c:pt>
                <c:pt idx="859">
                  <c:v>1.8523399841459301E-4</c:v>
                </c:pt>
                <c:pt idx="860">
                  <c:v>1.85739624215572E-4</c:v>
                </c:pt>
                <c:pt idx="861">
                  <c:v>1.8624533467599699E-4</c:v>
                </c:pt>
                <c:pt idx="862">
                  <c:v>1.8675113666713201E-4</c:v>
                </c:pt>
                <c:pt idx="863">
                  <c:v>1.8725704066116999E-4</c:v>
                </c:pt>
                <c:pt idx="864">
                  <c:v>1.87763064631081E-4</c:v>
                </c:pt>
                <c:pt idx="865">
                  <c:v>1.8826922520167E-4</c:v>
                </c:pt>
                <c:pt idx="866">
                  <c:v>1.8877553472121701E-4</c:v>
                </c:pt>
                <c:pt idx="867">
                  <c:v>1.89282003074886E-4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BAB-4B32-B2B2-925E92A8E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45356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vertical position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AVGx!$B$1:$B$2</c:f>
              <c:strCache>
                <c:ptCount val="2"/>
                <c:pt idx="0">
                  <c:v>0 deg</c:v>
                </c:pt>
                <c:pt idx="1">
                  <c:v>Avg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AVGx!$B$3:$B$870</c:f>
              <c:numCache>
                <c:formatCode>0.00E+00</c:formatCode>
                <c:ptCount val="868"/>
                <c:pt idx="0">
                  <c:v>-1.5127038477311301E-6</c:v>
                </c:pt>
                <c:pt idx="1">
                  <c:v>-1.08515755080552E-6</c:v>
                </c:pt>
                <c:pt idx="2">
                  <c:v>-8.8344645415038703E-7</c:v>
                </c:pt>
                <c:pt idx="3">
                  <c:v>-1.02532873656617E-6</c:v>
                </c:pt>
                <c:pt idx="4">
                  <c:v>-1.8042007248728301E-6</c:v>
                </c:pt>
                <c:pt idx="5">
                  <c:v>-1.54359071147715E-6</c:v>
                </c:pt>
                <c:pt idx="6">
                  <c:v>-8.7966845038723099E-7</c:v>
                </c:pt>
                <c:pt idx="7">
                  <c:v>-1.28500029100238E-6</c:v>
                </c:pt>
                <c:pt idx="8">
                  <c:v>-1.40489206591007E-6</c:v>
                </c:pt>
                <c:pt idx="9">
                  <c:v>-1.5466383112480399E-6</c:v>
                </c:pt>
                <c:pt idx="10">
                  <c:v>-1.32990653282583E-6</c:v>
                </c:pt>
                <c:pt idx="11">
                  <c:v>-1.1609113990733699E-6</c:v>
                </c:pt>
                <c:pt idx="12">
                  <c:v>-1.46188901187609E-6</c:v>
                </c:pt>
                <c:pt idx="13">
                  <c:v>-1.6420763564858E-6</c:v>
                </c:pt>
                <c:pt idx="14">
                  <c:v>-1.35484336509725E-6</c:v>
                </c:pt>
                <c:pt idx="15">
                  <c:v>-1.17390383429367E-6</c:v>
                </c:pt>
                <c:pt idx="16">
                  <c:v>-1.0813667835665399E-6</c:v>
                </c:pt>
                <c:pt idx="17">
                  <c:v>-6.6627462524536601E-7</c:v>
                </c:pt>
                <c:pt idx="18">
                  <c:v>-7.3488530708063998E-7</c:v>
                </c:pt>
                <c:pt idx="19">
                  <c:v>-1.6804752171834999E-7</c:v>
                </c:pt>
                <c:pt idx="20">
                  <c:v>-8.9081477551012499E-7</c:v>
                </c:pt>
                <c:pt idx="21">
                  <c:v>-1.12513947515983E-6</c:v>
                </c:pt>
                <c:pt idx="22">
                  <c:v>-8.1490726642450996E-7</c:v>
                </c:pt>
                <c:pt idx="23">
                  <c:v>-8.63285418167541E-7</c:v>
                </c:pt>
                <c:pt idx="24">
                  <c:v>-4.8278339674660096E-7</c:v>
                </c:pt>
                <c:pt idx="25">
                  <c:v>-5.5072488337675795E-7</c:v>
                </c:pt>
                <c:pt idx="26">
                  <c:v>-5.6654845595477099E-7</c:v>
                </c:pt>
                <c:pt idx="27">
                  <c:v>-4.7629062544720399E-7</c:v>
                </c:pt>
                <c:pt idx="28">
                  <c:v>7.9726850183851805E-8</c:v>
                </c:pt>
                <c:pt idx="29">
                  <c:v>-3.0575625809392699E-7</c:v>
                </c:pt>
                <c:pt idx="30">
                  <c:v>2.1566754711639401E-8</c:v>
                </c:pt>
                <c:pt idx="31">
                  <c:v>-1.2922067663350799E-7</c:v>
                </c:pt>
                <c:pt idx="32">
                  <c:v>4.5821981677138297E-8</c:v>
                </c:pt>
                <c:pt idx="33">
                  <c:v>-2.0912439030259699E-7</c:v>
                </c:pt>
                <c:pt idx="34">
                  <c:v>2.1152283477337601E-7</c:v>
                </c:pt>
                <c:pt idx="35">
                  <c:v>3.9637747213194401E-7</c:v>
                </c:pt>
                <c:pt idx="36">
                  <c:v>-1.277984923717E-7</c:v>
                </c:pt>
                <c:pt idx="37">
                  <c:v>-6.8185911097628699E-7</c:v>
                </c:pt>
                <c:pt idx="38">
                  <c:v>-5.7801185415550702E-7</c:v>
                </c:pt>
                <c:pt idx="39">
                  <c:v>-8.3474022950235201E-8</c:v>
                </c:pt>
                <c:pt idx="40">
                  <c:v>-1.9207596934673E-7</c:v>
                </c:pt>
                <c:pt idx="41">
                  <c:v>5.2642801939542798E-8</c:v>
                </c:pt>
                <c:pt idx="42">
                  <c:v>8.5637490325662296E-8</c:v>
                </c:pt>
                <c:pt idx="43">
                  <c:v>-6.0415811660297102E-8</c:v>
                </c:pt>
                <c:pt idx="44">
                  <c:v>2.5333489606874401E-7</c:v>
                </c:pt>
                <c:pt idx="45">
                  <c:v>4.9671264038492602E-7</c:v>
                </c:pt>
                <c:pt idx="46">
                  <c:v>5.4079275534045997E-7</c:v>
                </c:pt>
                <c:pt idx="47">
                  <c:v>1.2287365355232099E-7</c:v>
                </c:pt>
                <c:pt idx="48">
                  <c:v>3.7804568903468198E-7</c:v>
                </c:pt>
                <c:pt idx="49">
                  <c:v>4.7173845141204501E-7</c:v>
                </c:pt>
                <c:pt idx="50">
                  <c:v>5.00440606617805E-7</c:v>
                </c:pt>
                <c:pt idx="51">
                  <c:v>4.6890601226905998E-7</c:v>
                </c:pt>
                <c:pt idx="52">
                  <c:v>7.3697559262621603E-8</c:v>
                </c:pt>
                <c:pt idx="53">
                  <c:v>1.9265214873127301E-7</c:v>
                </c:pt>
                <c:pt idx="54">
                  <c:v>-1.9475315687136699E-7</c:v>
                </c:pt>
                <c:pt idx="55">
                  <c:v>-3.2697495554440702E-7</c:v>
                </c:pt>
                <c:pt idx="56">
                  <c:v>-7.2957887739044397E-7</c:v>
                </c:pt>
                <c:pt idx="57">
                  <c:v>-5.8390446563557501E-7</c:v>
                </c:pt>
                <c:pt idx="58">
                  <c:v>-4.4951024097158203E-7</c:v>
                </c:pt>
                <c:pt idx="59">
                  <c:v>-5.0289621858706999E-7</c:v>
                </c:pt>
                <c:pt idx="60">
                  <c:v>-4.7594797232751601E-7</c:v>
                </c:pt>
                <c:pt idx="61">
                  <c:v>-7.4701223902550801E-7</c:v>
                </c:pt>
                <c:pt idx="62">
                  <c:v>-8.3041879301227796E-7</c:v>
                </c:pt>
                <c:pt idx="63">
                  <c:v>-8.0330249743672898E-7</c:v>
                </c:pt>
                <c:pt idx="64">
                  <c:v>-9.0739914212208598E-7</c:v>
                </c:pt>
                <c:pt idx="65">
                  <c:v>-8.8015785199266496E-7</c:v>
                </c:pt>
                <c:pt idx="66">
                  <c:v>-7.5749013652485598E-7</c:v>
                </c:pt>
                <c:pt idx="67">
                  <c:v>-8.2721162662597305E-7</c:v>
                </c:pt>
                <c:pt idx="68">
                  <c:v>-9.9095970541217699E-7</c:v>
                </c:pt>
                <c:pt idx="69">
                  <c:v>-6.7458242520836296E-7</c:v>
                </c:pt>
                <c:pt idx="70">
                  <c:v>-8.5274481453741301E-7</c:v>
                </c:pt>
                <c:pt idx="71">
                  <c:v>-3.3295116902550398E-7</c:v>
                </c:pt>
                <c:pt idx="72">
                  <c:v>-4.1949432083994699E-7</c:v>
                </c:pt>
                <c:pt idx="73">
                  <c:v>-6.8238761052893901E-7</c:v>
                </c:pt>
                <c:pt idx="74">
                  <c:v>-8.0467842815109299E-7</c:v>
                </c:pt>
                <c:pt idx="75">
                  <c:v>-6.6408407026444702E-7</c:v>
                </c:pt>
                <c:pt idx="76">
                  <c:v>-5.4887897516345398E-7</c:v>
                </c:pt>
                <c:pt idx="77">
                  <c:v>-5.93225187749355E-7</c:v>
                </c:pt>
                <c:pt idx="78">
                  <c:v>-7.0411436993353099E-7</c:v>
                </c:pt>
                <c:pt idx="79">
                  <c:v>-6.8611925447002001E-7</c:v>
                </c:pt>
                <c:pt idx="80">
                  <c:v>-1.00952906645488E-6</c:v>
                </c:pt>
                <c:pt idx="81">
                  <c:v>-1.35558140329262E-6</c:v>
                </c:pt>
                <c:pt idx="82">
                  <c:v>-1.39362062414811E-6</c:v>
                </c:pt>
                <c:pt idx="83">
                  <c:v>-1.5819665700633499E-6</c:v>
                </c:pt>
                <c:pt idx="84">
                  <c:v>-1.44595482259425E-6</c:v>
                </c:pt>
                <c:pt idx="85">
                  <c:v>-1.5973548966904001E-6</c:v>
                </c:pt>
                <c:pt idx="86">
                  <c:v>-1.9297057315831501E-6</c:v>
                </c:pt>
                <c:pt idx="87">
                  <c:v>-1.72648163565233E-6</c:v>
                </c:pt>
                <c:pt idx="88">
                  <c:v>-2.18414510452894E-6</c:v>
                </c:pt>
                <c:pt idx="89">
                  <c:v>-2.2428095803042102E-6</c:v>
                </c:pt>
                <c:pt idx="90">
                  <c:v>-2.1341107878490699E-6</c:v>
                </c:pt>
                <c:pt idx="91">
                  <c:v>-2.2880658411874698E-6</c:v>
                </c:pt>
                <c:pt idx="92">
                  <c:v>-2.2298389786332498E-6</c:v>
                </c:pt>
                <c:pt idx="93">
                  <c:v>-2.27728700349797E-6</c:v>
                </c:pt>
                <c:pt idx="94">
                  <c:v>-2.2281085831026801E-6</c:v>
                </c:pt>
                <c:pt idx="95">
                  <c:v>-2.0739877256180501E-6</c:v>
                </c:pt>
                <c:pt idx="96">
                  <c:v>-1.9639202890302998E-6</c:v>
                </c:pt>
                <c:pt idx="97">
                  <c:v>-1.9142755809959502E-6</c:v>
                </c:pt>
                <c:pt idx="98">
                  <c:v>-1.68604537769671E-6</c:v>
                </c:pt>
                <c:pt idx="99">
                  <c:v>-1.5731171323832999E-6</c:v>
                </c:pt>
                <c:pt idx="100">
                  <c:v>-1.6404361733927601E-6</c:v>
                </c:pt>
                <c:pt idx="101">
                  <c:v>-1.61088182413338E-6</c:v>
                </c:pt>
                <c:pt idx="102">
                  <c:v>-1.5552549332410301E-6</c:v>
                </c:pt>
                <c:pt idx="103">
                  <c:v>-1.7307207702556999E-6</c:v>
                </c:pt>
                <c:pt idx="104">
                  <c:v>-1.74942199361631E-6</c:v>
                </c:pt>
                <c:pt idx="105">
                  <c:v>-1.74167812646968E-6</c:v>
                </c:pt>
                <c:pt idx="106">
                  <c:v>-1.7264894264958699E-6</c:v>
                </c:pt>
                <c:pt idx="107">
                  <c:v>-1.4165218765796101E-6</c:v>
                </c:pt>
                <c:pt idx="108">
                  <c:v>-1.2246045651114899E-6</c:v>
                </c:pt>
                <c:pt idx="109">
                  <c:v>-1.2534157003449399E-6</c:v>
                </c:pt>
                <c:pt idx="110">
                  <c:v>-1.2248183191177901E-6</c:v>
                </c:pt>
                <c:pt idx="111">
                  <c:v>-1.0674155447718799E-6</c:v>
                </c:pt>
                <c:pt idx="112">
                  <c:v>-1.5495042323072699E-6</c:v>
                </c:pt>
                <c:pt idx="113">
                  <c:v>-1.63398591120163E-6</c:v>
                </c:pt>
                <c:pt idx="114">
                  <c:v>-1.7734050813988599E-6</c:v>
                </c:pt>
                <c:pt idx="115">
                  <c:v>-1.90958096013379E-6</c:v>
                </c:pt>
                <c:pt idx="116">
                  <c:v>-2.1004992992882599E-6</c:v>
                </c:pt>
                <c:pt idx="117">
                  <c:v>-1.79445136262297E-6</c:v>
                </c:pt>
                <c:pt idx="118">
                  <c:v>-1.6359691169428401E-6</c:v>
                </c:pt>
                <c:pt idx="119">
                  <c:v>-1.7872322200574E-6</c:v>
                </c:pt>
                <c:pt idx="120">
                  <c:v>-1.80966377193225E-6</c:v>
                </c:pt>
                <c:pt idx="121">
                  <c:v>-2.0979817032301502E-6</c:v>
                </c:pt>
                <c:pt idx="122">
                  <c:v>-2.4930268692896002E-6</c:v>
                </c:pt>
                <c:pt idx="123">
                  <c:v>-2.5639693815396198E-6</c:v>
                </c:pt>
                <c:pt idx="124">
                  <c:v>-2.6252326245358001E-6</c:v>
                </c:pt>
                <c:pt idx="125">
                  <c:v>-2.8309861224241601E-6</c:v>
                </c:pt>
                <c:pt idx="126">
                  <c:v>-2.8072577206864301E-6</c:v>
                </c:pt>
                <c:pt idx="127">
                  <c:v>-2.7795099316048899E-6</c:v>
                </c:pt>
                <c:pt idx="128">
                  <c:v>-2.3264889404916499E-6</c:v>
                </c:pt>
                <c:pt idx="129">
                  <c:v>-2.5316152996572702E-6</c:v>
                </c:pt>
                <c:pt idx="130">
                  <c:v>-2.5620581262901202E-6</c:v>
                </c:pt>
                <c:pt idx="131">
                  <c:v>-2.7779303501597401E-6</c:v>
                </c:pt>
                <c:pt idx="132">
                  <c:v>-2.9895772652905299E-6</c:v>
                </c:pt>
                <c:pt idx="133">
                  <c:v>-3.06723408459572E-6</c:v>
                </c:pt>
                <c:pt idx="134">
                  <c:v>-2.6881427231294002E-6</c:v>
                </c:pt>
                <c:pt idx="135">
                  <c:v>-2.5700693584686699E-6</c:v>
                </c:pt>
                <c:pt idx="136">
                  <c:v>-2.4900402241641898E-6</c:v>
                </c:pt>
                <c:pt idx="137">
                  <c:v>-2.1247460750957898E-6</c:v>
                </c:pt>
                <c:pt idx="138">
                  <c:v>-1.73033644664683E-6</c:v>
                </c:pt>
                <c:pt idx="139">
                  <c:v>-1.9692818821104502E-6</c:v>
                </c:pt>
                <c:pt idx="140">
                  <c:v>-2.1554665066318199E-6</c:v>
                </c:pt>
                <c:pt idx="141">
                  <c:v>-2.17398996141473E-6</c:v>
                </c:pt>
                <c:pt idx="142">
                  <c:v>-2.1066217721722298E-6</c:v>
                </c:pt>
                <c:pt idx="143">
                  <c:v>-2.1283590735610699E-6</c:v>
                </c:pt>
                <c:pt idx="144">
                  <c:v>-2.1544596117041698E-6</c:v>
                </c:pt>
                <c:pt idx="145">
                  <c:v>-2.3175256607077199E-6</c:v>
                </c:pt>
                <c:pt idx="146">
                  <c:v>-2.3241492276724602E-6</c:v>
                </c:pt>
                <c:pt idx="147">
                  <c:v>-2.34943203174392E-6</c:v>
                </c:pt>
                <c:pt idx="148">
                  <c:v>-2.2359761520406501E-6</c:v>
                </c:pt>
                <c:pt idx="149">
                  <c:v>-2.2604759696829201E-6</c:v>
                </c:pt>
                <c:pt idx="150">
                  <c:v>-2.23609740720769E-6</c:v>
                </c:pt>
                <c:pt idx="151">
                  <c:v>-2.3282376995429999E-6</c:v>
                </c:pt>
                <c:pt idx="152">
                  <c:v>-2.5936717261094002E-6</c:v>
                </c:pt>
                <c:pt idx="153">
                  <c:v>-2.94201904701746E-6</c:v>
                </c:pt>
                <c:pt idx="154">
                  <c:v>-2.9713640655486E-6</c:v>
                </c:pt>
                <c:pt idx="155">
                  <c:v>-2.8057642804489498E-6</c:v>
                </c:pt>
                <c:pt idx="156">
                  <c:v>-2.7715386224016302E-6</c:v>
                </c:pt>
                <c:pt idx="157">
                  <c:v>-2.7938968014052398E-6</c:v>
                </c:pt>
                <c:pt idx="158">
                  <c:v>-2.8486356083479702E-6</c:v>
                </c:pt>
                <c:pt idx="159">
                  <c:v>-2.8706553925339101E-6</c:v>
                </c:pt>
                <c:pt idx="160">
                  <c:v>-2.8925015872272498E-6</c:v>
                </c:pt>
                <c:pt idx="161">
                  <c:v>-2.9649280009329201E-6</c:v>
                </c:pt>
                <c:pt idx="162">
                  <c:v>-2.9298964441689902E-6</c:v>
                </c:pt>
                <c:pt idx="163">
                  <c:v>-3.1592021505694799E-6</c:v>
                </c:pt>
                <c:pt idx="164">
                  <c:v>-3.21225241083301E-6</c:v>
                </c:pt>
                <c:pt idx="165">
                  <c:v>-3.1694695916446901E-6</c:v>
                </c:pt>
                <c:pt idx="166">
                  <c:v>-3.1903709600102001E-6</c:v>
                </c:pt>
                <c:pt idx="167">
                  <c:v>-2.8775255697156902E-6</c:v>
                </c:pt>
                <c:pt idx="168">
                  <c:v>-2.7830839714239799E-6</c:v>
                </c:pt>
                <c:pt idx="169">
                  <c:v>-2.79394739154275E-6</c:v>
                </c:pt>
                <c:pt idx="170">
                  <c:v>-2.8252269108905002E-6</c:v>
                </c:pt>
                <c:pt idx="171">
                  <c:v>-3.0200188546787998E-6</c:v>
                </c:pt>
                <c:pt idx="172">
                  <c:v>-3.0860503371193399E-6</c:v>
                </c:pt>
                <c:pt idx="173">
                  <c:v>-3.1058453403356001E-6</c:v>
                </c:pt>
                <c:pt idx="174">
                  <c:v>-3.4342550664204902E-6</c:v>
                </c:pt>
                <c:pt idx="175">
                  <c:v>-3.4570801760212402E-6</c:v>
                </c:pt>
                <c:pt idx="176">
                  <c:v>-3.2959313013784598E-6</c:v>
                </c:pt>
                <c:pt idx="177">
                  <c:v>-3.3765336807836401E-6</c:v>
                </c:pt>
                <c:pt idx="178">
                  <c:v>-3.3964018488987699E-6</c:v>
                </c:pt>
                <c:pt idx="179">
                  <c:v>-3.56707102320212E-6</c:v>
                </c:pt>
                <c:pt idx="180">
                  <c:v>-3.66743797817909E-6</c:v>
                </c:pt>
                <c:pt idx="181">
                  <c:v>-3.6976575417594E-6</c:v>
                </c:pt>
                <c:pt idx="182">
                  <c:v>-3.8493687798917701E-6</c:v>
                </c:pt>
                <c:pt idx="183">
                  <c:v>-3.8689901351548097E-6</c:v>
                </c:pt>
                <c:pt idx="184">
                  <c:v>-4.08616369300823E-6</c:v>
                </c:pt>
                <c:pt idx="185">
                  <c:v>-4.3290550975290304E-6</c:v>
                </c:pt>
                <c:pt idx="186">
                  <c:v>-4.5021270903427598E-6</c:v>
                </c:pt>
                <c:pt idx="187">
                  <c:v>-4.3553676078408299E-6</c:v>
                </c:pt>
                <c:pt idx="188">
                  <c:v>-4.3528407774493197E-6</c:v>
                </c:pt>
                <c:pt idx="189">
                  <c:v>-4.4031382092440296E-6</c:v>
                </c:pt>
                <c:pt idx="190">
                  <c:v>-4.4226105163092901E-6</c:v>
                </c:pt>
                <c:pt idx="191">
                  <c:v>-4.4498409057792396E-6</c:v>
                </c:pt>
                <c:pt idx="192">
                  <c:v>-4.4692026895825997E-6</c:v>
                </c:pt>
                <c:pt idx="193">
                  <c:v>-4.5067116667352502E-6</c:v>
                </c:pt>
                <c:pt idx="194">
                  <c:v>-4.6225809261073996E-6</c:v>
                </c:pt>
                <c:pt idx="195">
                  <c:v>-4.6416271576040098E-6</c:v>
                </c:pt>
                <c:pt idx="196">
                  <c:v>-4.6605781264317602E-6</c:v>
                </c:pt>
                <c:pt idx="197">
                  <c:v>-4.6747799067234003E-6</c:v>
                </c:pt>
                <c:pt idx="198">
                  <c:v>-4.7245912920214899E-6</c:v>
                </c:pt>
                <c:pt idx="199">
                  <c:v>-4.7594867806521703E-6</c:v>
                </c:pt>
                <c:pt idx="200">
                  <c:v>-4.5996225677147003E-6</c:v>
                </c:pt>
                <c:pt idx="201">
                  <c:v>-4.5971096084781701E-6</c:v>
                </c:pt>
                <c:pt idx="202">
                  <c:v>-4.8006048277488001E-6</c:v>
                </c:pt>
                <c:pt idx="203">
                  <c:v>-4.8189300617423196E-6</c:v>
                </c:pt>
                <c:pt idx="204">
                  <c:v>-4.7228838702627101E-6</c:v>
                </c:pt>
                <c:pt idx="205">
                  <c:v>-4.7409496752314802E-6</c:v>
                </c:pt>
                <c:pt idx="206">
                  <c:v>-4.8737913588316797E-6</c:v>
                </c:pt>
                <c:pt idx="207">
                  <c:v>-4.8917586025297698E-6</c:v>
                </c:pt>
                <c:pt idx="208">
                  <c:v>-4.9096597324160997E-6</c:v>
                </c:pt>
                <c:pt idx="209">
                  <c:v>-4.9833788166609896E-6</c:v>
                </c:pt>
                <c:pt idx="210">
                  <c:v>-5.0931577415739297E-6</c:v>
                </c:pt>
                <c:pt idx="211">
                  <c:v>-5.1110690901604098E-6</c:v>
                </c:pt>
                <c:pt idx="212">
                  <c:v>-5.1289749751390802E-6</c:v>
                </c:pt>
                <c:pt idx="213">
                  <c:v>-5.14689318666083E-6</c:v>
                </c:pt>
                <c:pt idx="214">
                  <c:v>-5.2639744445291897E-6</c:v>
                </c:pt>
                <c:pt idx="215">
                  <c:v>-5.2817721601280703E-6</c:v>
                </c:pt>
                <c:pt idx="216">
                  <c:v>-5.29962831654405E-6</c:v>
                </c:pt>
                <c:pt idx="217">
                  <c:v>-5.1747612328838102E-6</c:v>
                </c:pt>
                <c:pt idx="218">
                  <c:v>-5.1926781033032803E-6</c:v>
                </c:pt>
                <c:pt idx="219">
                  <c:v>-5.2106887407478396E-6</c:v>
                </c:pt>
                <c:pt idx="220">
                  <c:v>-5.1087867129801799E-6</c:v>
                </c:pt>
                <c:pt idx="221">
                  <c:v>-5.0432518980510001E-6</c:v>
                </c:pt>
                <c:pt idx="222">
                  <c:v>-5.1807242465989703E-6</c:v>
                </c:pt>
                <c:pt idx="223">
                  <c:v>-5.1914166100314104E-6</c:v>
                </c:pt>
                <c:pt idx="224">
                  <c:v>-5.2101722013432897E-6</c:v>
                </c:pt>
                <c:pt idx="225">
                  <c:v>-5.1096290324554602E-6</c:v>
                </c:pt>
                <c:pt idx="226">
                  <c:v>-4.9628689178859001E-6</c:v>
                </c:pt>
                <c:pt idx="227">
                  <c:v>-4.9818661811701797E-6</c:v>
                </c:pt>
                <c:pt idx="228">
                  <c:v>-4.9411570324407699E-6</c:v>
                </c:pt>
                <c:pt idx="229">
                  <c:v>-4.9412514703706802E-6</c:v>
                </c:pt>
                <c:pt idx="230">
                  <c:v>-4.9606864527610898E-6</c:v>
                </c:pt>
                <c:pt idx="231">
                  <c:v>-4.9802304528122903E-6</c:v>
                </c:pt>
                <c:pt idx="232">
                  <c:v>-4.8631571579662501E-6</c:v>
                </c:pt>
                <c:pt idx="233">
                  <c:v>-4.8828459741444202E-6</c:v>
                </c:pt>
                <c:pt idx="234">
                  <c:v>-4.9703088737757204E-6</c:v>
                </c:pt>
                <c:pt idx="235">
                  <c:v>-4.9866471973392196E-6</c:v>
                </c:pt>
                <c:pt idx="236">
                  <c:v>-5.0064416642866499E-6</c:v>
                </c:pt>
                <c:pt idx="237">
                  <c:v>-4.9052842184788298E-6</c:v>
                </c:pt>
                <c:pt idx="238">
                  <c:v>-4.96630335449951E-6</c:v>
                </c:pt>
                <c:pt idx="239">
                  <c:v>-4.98640134371239E-6</c:v>
                </c:pt>
                <c:pt idx="240">
                  <c:v>-4.9262016993244499E-6</c:v>
                </c:pt>
                <c:pt idx="241">
                  <c:v>-4.8101151655283798E-6</c:v>
                </c:pt>
                <c:pt idx="242">
                  <c:v>-4.8305347710047499E-6</c:v>
                </c:pt>
                <c:pt idx="243">
                  <c:v>-4.9019893552695999E-6</c:v>
                </c:pt>
                <c:pt idx="244">
                  <c:v>-4.9223846141658397E-6</c:v>
                </c:pt>
                <c:pt idx="245">
                  <c:v>-4.94285603011023E-6</c:v>
                </c:pt>
                <c:pt idx="246">
                  <c:v>-5.1001249693413296E-6</c:v>
                </c:pt>
                <c:pt idx="247">
                  <c:v>-5.1208475427204998E-6</c:v>
                </c:pt>
                <c:pt idx="248">
                  <c:v>-5.0729106560490498E-6</c:v>
                </c:pt>
                <c:pt idx="249">
                  <c:v>-5.00024264392276E-6</c:v>
                </c:pt>
                <c:pt idx="250">
                  <c:v>-5.0213926867792303E-6</c:v>
                </c:pt>
                <c:pt idx="251">
                  <c:v>-5.0426004088439697E-6</c:v>
                </c:pt>
                <c:pt idx="252">
                  <c:v>-5.0638619548892099E-6</c:v>
                </c:pt>
                <c:pt idx="253">
                  <c:v>-5.0851734641095403E-6</c:v>
                </c:pt>
                <c:pt idx="254">
                  <c:v>-5.1065298182813103E-6</c:v>
                </c:pt>
                <c:pt idx="255">
                  <c:v>-5.1279260473669302E-6</c:v>
                </c:pt>
                <c:pt idx="256">
                  <c:v>-4.8630687958009599E-6</c:v>
                </c:pt>
                <c:pt idx="257">
                  <c:v>-4.9550672096654301E-6</c:v>
                </c:pt>
                <c:pt idx="258">
                  <c:v>-4.9763199918451096E-6</c:v>
                </c:pt>
                <c:pt idx="259">
                  <c:v>-5.2258440339192797E-6</c:v>
                </c:pt>
                <c:pt idx="260">
                  <c:v>-5.1475231851602197E-6</c:v>
                </c:pt>
                <c:pt idx="261">
                  <c:v>-5.1687918661367902E-6</c:v>
                </c:pt>
                <c:pt idx="262">
                  <c:v>-5.1900369884670703E-6</c:v>
                </c:pt>
                <c:pt idx="263">
                  <c:v>-5.2112394817024297E-6</c:v>
                </c:pt>
                <c:pt idx="264">
                  <c:v>-5.31686047741717E-6</c:v>
                </c:pt>
                <c:pt idx="265">
                  <c:v>-5.3379648272419202E-6</c:v>
                </c:pt>
                <c:pt idx="266">
                  <c:v>-5.5272660585127403E-6</c:v>
                </c:pt>
                <c:pt idx="267">
                  <c:v>-5.5803423808306697E-6</c:v>
                </c:pt>
                <c:pt idx="268">
                  <c:v>-5.60118097153985E-6</c:v>
                </c:pt>
                <c:pt idx="269">
                  <c:v>-5.50336944649267E-6</c:v>
                </c:pt>
                <c:pt idx="270">
                  <c:v>-5.5239393022419899E-6</c:v>
                </c:pt>
                <c:pt idx="271">
                  <c:v>-5.7138383936404103E-6</c:v>
                </c:pt>
                <c:pt idx="272">
                  <c:v>-5.7343369489383296E-6</c:v>
                </c:pt>
                <c:pt idx="273">
                  <c:v>-5.7498922426045802E-6</c:v>
                </c:pt>
                <c:pt idx="274">
                  <c:v>-5.7702173822359698E-6</c:v>
                </c:pt>
                <c:pt idx="275">
                  <c:v>-5.7904363212643501E-6</c:v>
                </c:pt>
                <c:pt idx="276">
                  <c:v>-5.8105493745078601E-6</c:v>
                </c:pt>
                <c:pt idx="277">
                  <c:v>-5.8305555063767102E-6</c:v>
                </c:pt>
                <c:pt idx="278">
                  <c:v>-5.8504519455109097E-6</c:v>
                </c:pt>
                <c:pt idx="279">
                  <c:v>-5.8066444640291303E-6</c:v>
                </c:pt>
                <c:pt idx="280">
                  <c:v>-5.8263980060982097E-6</c:v>
                </c:pt>
                <c:pt idx="281">
                  <c:v>-5.8460288481510497E-6</c:v>
                </c:pt>
                <c:pt idx="282">
                  <c:v>-5.8655306762444502E-6</c:v>
                </c:pt>
                <c:pt idx="283">
                  <c:v>-5.8848952330669996E-6</c:v>
                </c:pt>
                <c:pt idx="284">
                  <c:v>-5.9041117965649303E-6</c:v>
                </c:pt>
                <c:pt idx="285">
                  <c:v>-5.8715333288576702E-6</c:v>
                </c:pt>
                <c:pt idx="286">
                  <c:v>-5.8904593986363099E-6</c:v>
                </c:pt>
                <c:pt idx="287">
                  <c:v>-5.9092020660288201E-6</c:v>
                </c:pt>
                <c:pt idx="288">
                  <c:v>-6.0328281507324098E-6</c:v>
                </c:pt>
                <c:pt idx="289">
                  <c:v>-6.0511725349956401E-6</c:v>
                </c:pt>
                <c:pt idx="290">
                  <c:v>-5.8851237513598197E-6</c:v>
                </c:pt>
                <c:pt idx="291">
                  <c:v>-5.9030548192458902E-6</c:v>
                </c:pt>
                <c:pt idx="292">
                  <c:v>-5.9131918797783897E-6</c:v>
                </c:pt>
                <c:pt idx="293">
                  <c:v>-5.93071670252804E-6</c:v>
                </c:pt>
                <c:pt idx="294">
                  <c:v>-5.89797265663024E-6</c:v>
                </c:pt>
                <c:pt idx="295">
                  <c:v>-5.9150338474847796E-6</c:v>
                </c:pt>
                <c:pt idx="296">
                  <c:v>-5.7336877827099599E-6</c:v>
                </c:pt>
                <c:pt idx="297">
                  <c:v>-5.5977144360073701E-6</c:v>
                </c:pt>
                <c:pt idx="298">
                  <c:v>-5.6139524255449103E-6</c:v>
                </c:pt>
                <c:pt idx="299">
                  <c:v>-5.6300181298284002E-6</c:v>
                </c:pt>
                <c:pt idx="300">
                  <c:v>-5.6459260060019796E-6</c:v>
                </c:pt>
                <c:pt idx="301">
                  <c:v>-5.6616879597012404E-6</c:v>
                </c:pt>
                <c:pt idx="302">
                  <c:v>-5.6773141417415903E-6</c:v>
                </c:pt>
                <c:pt idx="303">
                  <c:v>-5.6928118841707299E-6</c:v>
                </c:pt>
                <c:pt idx="304">
                  <c:v>-5.6743035515034602E-6</c:v>
                </c:pt>
                <c:pt idx="305">
                  <c:v>-5.6896919869966099E-6</c:v>
                </c:pt>
                <c:pt idx="306">
                  <c:v>-5.7049544128356503E-6</c:v>
                </c:pt>
                <c:pt idx="307">
                  <c:v>-5.75477136806091E-6</c:v>
                </c:pt>
                <c:pt idx="308">
                  <c:v>-5.7696899407276897E-6</c:v>
                </c:pt>
                <c:pt idx="309">
                  <c:v>-5.93224441255747E-6</c:v>
                </c:pt>
                <c:pt idx="310">
                  <c:v>-5.9469292901025604E-6</c:v>
                </c:pt>
                <c:pt idx="311">
                  <c:v>-5.9093220764031296E-6</c:v>
                </c:pt>
                <c:pt idx="312">
                  <c:v>-5.9237326660915696E-6</c:v>
                </c:pt>
                <c:pt idx="313">
                  <c:v>-6.2197041707791903E-6</c:v>
                </c:pt>
                <c:pt idx="314">
                  <c:v>-6.2339196808250397E-6</c:v>
                </c:pt>
                <c:pt idx="315">
                  <c:v>-6.2480349082012797E-6</c:v>
                </c:pt>
                <c:pt idx="316">
                  <c:v>-6.2620631555263598E-6</c:v>
                </c:pt>
                <c:pt idx="317">
                  <c:v>-6.2628921674321196E-6</c:v>
                </c:pt>
                <c:pt idx="318">
                  <c:v>-6.27684637714145E-6</c:v>
                </c:pt>
                <c:pt idx="319">
                  <c:v>-6.2907602230529296E-6</c:v>
                </c:pt>
                <c:pt idx="320">
                  <c:v>-6.3046494024374298E-6</c:v>
                </c:pt>
                <c:pt idx="321">
                  <c:v>-6.56553565977369E-6</c:v>
                </c:pt>
                <c:pt idx="322">
                  <c:v>-6.5794413417290302E-6</c:v>
                </c:pt>
                <c:pt idx="323">
                  <c:v>-6.5933639871948398E-6</c:v>
                </c:pt>
                <c:pt idx="324">
                  <c:v>-6.6073144535967602E-6</c:v>
                </c:pt>
                <c:pt idx="325">
                  <c:v>-6.6213021690332903E-6</c:v>
                </c:pt>
                <c:pt idx="326">
                  <c:v>-6.6353344516011303E-6</c:v>
                </c:pt>
                <c:pt idx="327">
                  <c:v>-6.6494177641670204E-6</c:v>
                </c:pt>
                <c:pt idx="328">
                  <c:v>-6.6635588042079001E-6</c:v>
                </c:pt>
                <c:pt idx="329">
                  <c:v>-6.71796399211749E-6</c:v>
                </c:pt>
                <c:pt idx="330">
                  <c:v>-6.7322330738703904E-6</c:v>
                </c:pt>
                <c:pt idx="331">
                  <c:v>-6.9865932028853204E-6</c:v>
                </c:pt>
                <c:pt idx="332">
                  <c:v>-7.0010209226963804E-6</c:v>
                </c:pt>
                <c:pt idx="333">
                  <c:v>-7.0155421943313097E-6</c:v>
                </c:pt>
                <c:pt idx="334">
                  <c:v>-6.8766123533798297E-6</c:v>
                </c:pt>
                <c:pt idx="335">
                  <c:v>-6.9881283251447598E-6</c:v>
                </c:pt>
                <c:pt idx="336">
                  <c:v>-7.0029849059499901E-6</c:v>
                </c:pt>
                <c:pt idx="337">
                  <c:v>-7.0643387467030899E-6</c:v>
                </c:pt>
                <c:pt idx="338">
                  <c:v>-6.9134805649975898E-6</c:v>
                </c:pt>
                <c:pt idx="339">
                  <c:v>-6.9287007445321404E-6</c:v>
                </c:pt>
                <c:pt idx="340">
                  <c:v>-6.94401898606121E-6</c:v>
                </c:pt>
                <c:pt idx="341">
                  <c:v>-6.9594257678226399E-6</c:v>
                </c:pt>
                <c:pt idx="342">
                  <c:v>-6.9749099273200802E-6</c:v>
                </c:pt>
                <c:pt idx="343">
                  <c:v>-7.0266559225613804E-6</c:v>
                </c:pt>
                <c:pt idx="344">
                  <c:v>-7.0422325834079203E-6</c:v>
                </c:pt>
                <c:pt idx="345">
                  <c:v>-7.05785242128911E-6</c:v>
                </c:pt>
                <c:pt idx="346">
                  <c:v>-6.8993924742977702E-6</c:v>
                </c:pt>
                <c:pt idx="347">
                  <c:v>-6.9149841820681898E-6</c:v>
                </c:pt>
                <c:pt idx="348">
                  <c:v>-6.9305941255660899E-6</c:v>
                </c:pt>
                <c:pt idx="349">
                  <c:v>-6.94621946931729E-6</c:v>
                </c:pt>
                <c:pt idx="350">
                  <c:v>-6.8992865969832801E-6</c:v>
                </c:pt>
                <c:pt idx="351">
                  <c:v>-6.9150902373545402E-6</c:v>
                </c:pt>
                <c:pt idx="352">
                  <c:v>-6.9309142185070099E-6</c:v>
                </c:pt>
                <c:pt idx="353">
                  <c:v>-6.9467655627757199E-6</c:v>
                </c:pt>
                <c:pt idx="354">
                  <c:v>-6.9626533791150997E-6</c:v>
                </c:pt>
                <c:pt idx="355">
                  <c:v>-7.0879667438721203E-6</c:v>
                </c:pt>
                <c:pt idx="356">
                  <c:v>-7.1039461268891903E-6</c:v>
                </c:pt>
                <c:pt idx="357">
                  <c:v>-7.11999639127062E-6</c:v>
                </c:pt>
                <c:pt idx="358">
                  <c:v>-6.9378793206016903E-6</c:v>
                </c:pt>
                <c:pt idx="359">
                  <c:v>-6.9541213173598003E-6</c:v>
                </c:pt>
                <c:pt idx="360">
                  <c:v>-6.85074068677529E-6</c:v>
                </c:pt>
                <c:pt idx="361">
                  <c:v>-6.8671518580728496E-6</c:v>
                </c:pt>
                <c:pt idx="362">
                  <c:v>-6.8836913082833301E-6</c:v>
                </c:pt>
                <c:pt idx="363">
                  <c:v>-6.9003672304266098E-6</c:v>
                </c:pt>
                <c:pt idx="364">
                  <c:v>-6.7751347019161501E-6</c:v>
                </c:pt>
                <c:pt idx="365">
                  <c:v>-6.9266342787968301E-6</c:v>
                </c:pt>
                <c:pt idx="366">
                  <c:v>-6.9438022639959301E-6</c:v>
                </c:pt>
                <c:pt idx="367">
                  <c:v>-6.9611326619937204E-6</c:v>
                </c:pt>
                <c:pt idx="368">
                  <c:v>-6.9786258468876799E-6</c:v>
                </c:pt>
                <c:pt idx="369">
                  <c:v>-6.9253616053780301E-6</c:v>
                </c:pt>
                <c:pt idx="370">
                  <c:v>-6.9431766777276901E-6</c:v>
                </c:pt>
                <c:pt idx="371">
                  <c:v>-6.9611408941874802E-6</c:v>
                </c:pt>
                <c:pt idx="372">
                  <c:v>-6.9792442028322497E-6</c:v>
                </c:pt>
                <c:pt idx="373">
                  <c:v>-6.9649119657203999E-6</c:v>
                </c:pt>
                <c:pt idx="374">
                  <c:v>-6.8666320246787399E-6</c:v>
                </c:pt>
                <c:pt idx="375">
                  <c:v>-6.8849579194348003E-6</c:v>
                </c:pt>
                <c:pt idx="376">
                  <c:v>-6.8912854046517499E-6</c:v>
                </c:pt>
                <c:pt idx="377">
                  <c:v>-6.9097467410327803E-6</c:v>
                </c:pt>
                <c:pt idx="378">
                  <c:v>-6.92826220627361E-6</c:v>
                </c:pt>
                <c:pt idx="379">
                  <c:v>-6.9468160484437698E-6</c:v>
                </c:pt>
                <c:pt idx="380">
                  <c:v>-6.7985471368671501E-6</c:v>
                </c:pt>
                <c:pt idx="381">
                  <c:v>-6.8338856876289399E-6</c:v>
                </c:pt>
                <c:pt idx="382">
                  <c:v>-6.6390755565220801E-6</c:v>
                </c:pt>
                <c:pt idx="383">
                  <c:v>-6.5136249350754496E-6</c:v>
                </c:pt>
                <c:pt idx="384">
                  <c:v>-6.5239781102289099E-6</c:v>
                </c:pt>
                <c:pt idx="385">
                  <c:v>-6.5423823010832696E-6</c:v>
                </c:pt>
                <c:pt idx="386">
                  <c:v>-6.5607339718023098E-6</c:v>
                </c:pt>
                <c:pt idx="387">
                  <c:v>-6.5790276203811503E-6</c:v>
                </c:pt>
                <c:pt idx="388">
                  <c:v>-6.3965438328586901E-6</c:v>
                </c:pt>
                <c:pt idx="389">
                  <c:v>-6.6627206688611104E-6</c:v>
                </c:pt>
                <c:pt idx="390">
                  <c:v>-6.7629293374533897E-6</c:v>
                </c:pt>
                <c:pt idx="391">
                  <c:v>-6.8584461821160099E-6</c:v>
                </c:pt>
                <c:pt idx="392">
                  <c:v>-6.8764470104544899E-6</c:v>
                </c:pt>
                <c:pt idx="393">
                  <c:v>-6.8943901258124004E-6</c:v>
                </c:pt>
                <c:pt idx="394">
                  <c:v>-7.0503716796040596E-6</c:v>
                </c:pt>
                <c:pt idx="395">
                  <c:v>-7.1052478431458E-6</c:v>
                </c:pt>
                <c:pt idx="396">
                  <c:v>-7.1230470164961603E-6</c:v>
                </c:pt>
                <c:pt idx="397">
                  <c:v>-7.1408024374711101E-6</c:v>
                </c:pt>
                <c:pt idx="398">
                  <c:v>-7.0941017258683898E-6</c:v>
                </c:pt>
                <c:pt idx="399">
                  <c:v>-7.2522226618961699E-6</c:v>
                </c:pt>
                <c:pt idx="400">
                  <c:v>-7.2697232127244799E-6</c:v>
                </c:pt>
                <c:pt idx="401">
                  <c:v>-7.2872005880123501E-6</c:v>
                </c:pt>
                <c:pt idx="402">
                  <c:v>-7.3046610994509097E-6</c:v>
                </c:pt>
                <c:pt idx="403">
                  <c:v>-7.3221105636738097E-6</c:v>
                </c:pt>
                <c:pt idx="404">
                  <c:v>-7.3395550535804796E-6</c:v>
                </c:pt>
                <c:pt idx="405">
                  <c:v>-7.3570004117031101E-6</c:v>
                </c:pt>
                <c:pt idx="406">
                  <c:v>-7.37445206986798E-6</c:v>
                </c:pt>
                <c:pt idx="407">
                  <c:v>-7.3651008068988796E-6</c:v>
                </c:pt>
                <c:pt idx="408">
                  <c:v>-7.3824804873157401E-6</c:v>
                </c:pt>
                <c:pt idx="409">
                  <c:v>-7.3998803931113903E-6</c:v>
                </c:pt>
                <c:pt idx="410">
                  <c:v>-7.41730532215155E-6</c:v>
                </c:pt>
                <c:pt idx="411">
                  <c:v>-7.4347600429047998E-6</c:v>
                </c:pt>
                <c:pt idx="412">
                  <c:v>-7.4522485878449202E-6</c:v>
                </c:pt>
                <c:pt idx="413">
                  <c:v>-7.5072876063371397E-6</c:v>
                </c:pt>
                <c:pt idx="414">
                  <c:v>-7.52489463485358E-6</c:v>
                </c:pt>
                <c:pt idx="415">
                  <c:v>-7.5425485417307904E-6</c:v>
                </c:pt>
                <c:pt idx="416">
                  <c:v>-7.5602550751003497E-6</c:v>
                </c:pt>
                <c:pt idx="417">
                  <c:v>-8.0431858251608796E-6</c:v>
                </c:pt>
                <c:pt idx="418">
                  <c:v>-8.0609547468845204E-6</c:v>
                </c:pt>
                <c:pt idx="419">
                  <c:v>-8.1898082837795808E-6</c:v>
                </c:pt>
                <c:pt idx="420">
                  <c:v>-8.2077683979361603E-6</c:v>
                </c:pt>
                <c:pt idx="421">
                  <c:v>-8.2000024447246606E-6</c:v>
                </c:pt>
                <c:pt idx="422">
                  <c:v>-8.2182159468966102E-6</c:v>
                </c:pt>
                <c:pt idx="423">
                  <c:v>-8.2365302591220003E-6</c:v>
                </c:pt>
                <c:pt idx="424">
                  <c:v>-8.2549492211518307E-6</c:v>
                </c:pt>
                <c:pt idx="425">
                  <c:v>-8.2549675551969503E-6</c:v>
                </c:pt>
                <c:pt idx="426">
                  <c:v>-8.2736061719921605E-6</c:v>
                </c:pt>
                <c:pt idx="427">
                  <c:v>-8.3815736837515197E-6</c:v>
                </c:pt>
                <c:pt idx="428">
                  <c:v>-8.4004693530081997E-6</c:v>
                </c:pt>
                <c:pt idx="429">
                  <c:v>-8.4194596123595596E-6</c:v>
                </c:pt>
                <c:pt idx="430">
                  <c:v>-8.4385379266475308E-6</c:v>
                </c:pt>
                <c:pt idx="431">
                  <c:v>-8.5847746003995197E-6</c:v>
                </c:pt>
                <c:pt idx="432">
                  <c:v>-8.5451862213281192E-6</c:v>
                </c:pt>
                <c:pt idx="433">
                  <c:v>-8.5645438147576801E-6</c:v>
                </c:pt>
                <c:pt idx="434">
                  <c:v>-8.5839589333390295E-6</c:v>
                </c:pt>
                <c:pt idx="435">
                  <c:v>-8.6034236320397892E-6</c:v>
                </c:pt>
                <c:pt idx="436">
                  <c:v>-8.6229298162258603E-6</c:v>
                </c:pt>
                <c:pt idx="437">
                  <c:v>-8.6424693417320299E-6</c:v>
                </c:pt>
                <c:pt idx="438">
                  <c:v>-8.66203414065714E-6</c:v>
                </c:pt>
                <c:pt idx="439">
                  <c:v>-8.6816174508025608E-6</c:v>
                </c:pt>
                <c:pt idx="440">
                  <c:v>-8.7012114322317302E-6</c:v>
                </c:pt>
                <c:pt idx="441">
                  <c:v>-8.7208090990766993E-6</c:v>
                </c:pt>
                <c:pt idx="442">
                  <c:v>-8.7404047562731106E-6</c:v>
                </c:pt>
                <c:pt idx="443">
                  <c:v>-8.7599938873267806E-6</c:v>
                </c:pt>
                <c:pt idx="444">
                  <c:v>-8.7795738721083506E-6</c:v>
                </c:pt>
                <c:pt idx="445">
                  <c:v>-8.7991432780430401E-6</c:v>
                </c:pt>
                <c:pt idx="446">
                  <c:v>-8.8187020706856393E-6</c:v>
                </c:pt>
                <c:pt idx="447">
                  <c:v>-8.8382504925668905E-6</c:v>
                </c:pt>
                <c:pt idx="448">
                  <c:v>-8.8577879143656592E-6</c:v>
                </c:pt>
                <c:pt idx="449">
                  <c:v>-8.8773147743461893E-6</c:v>
                </c:pt>
                <c:pt idx="450">
                  <c:v>-8.8968301690589905E-6</c:v>
                </c:pt>
                <c:pt idx="451">
                  <c:v>-8.9163318762296405E-6</c:v>
                </c:pt>
                <c:pt idx="452">
                  <c:v>-8.9358170881618199E-6</c:v>
                </c:pt>
                <c:pt idx="453">
                  <c:v>-8.9552827074244699E-6</c:v>
                </c:pt>
                <c:pt idx="454">
                  <c:v>-8.9747260465848505E-6</c:v>
                </c:pt>
                <c:pt idx="455">
                  <c:v>-8.9941444256725396E-6</c:v>
                </c:pt>
                <c:pt idx="456">
                  <c:v>-8.9429867892067303E-6</c:v>
                </c:pt>
                <c:pt idx="457">
                  <c:v>-8.9997288556515493E-6</c:v>
                </c:pt>
                <c:pt idx="458">
                  <c:v>-9.01911758222803E-6</c:v>
                </c:pt>
                <c:pt idx="459">
                  <c:v>-9.0384693267266796E-6</c:v>
                </c:pt>
                <c:pt idx="460">
                  <c:v>-8.9241409551604393E-6</c:v>
                </c:pt>
                <c:pt idx="461">
                  <c:v>-8.9434391956061992E-6</c:v>
                </c:pt>
                <c:pt idx="462">
                  <c:v>-8.9626955305281304E-6</c:v>
                </c:pt>
                <c:pt idx="463">
                  <c:v>-8.9819095113814704E-6</c:v>
                </c:pt>
                <c:pt idx="464">
                  <c:v>-9.0010808702985498E-6</c:v>
                </c:pt>
                <c:pt idx="465">
                  <c:v>-9.0202114484548098E-6</c:v>
                </c:pt>
                <c:pt idx="466">
                  <c:v>-9.0393029813829103E-6</c:v>
                </c:pt>
                <c:pt idx="467">
                  <c:v>-9.0481867053524593E-6</c:v>
                </c:pt>
                <c:pt idx="468">
                  <c:v>-9.0673170299839908E-6</c:v>
                </c:pt>
                <c:pt idx="469">
                  <c:v>-9.0864147536768602E-6</c:v>
                </c:pt>
                <c:pt idx="470">
                  <c:v>-9.1054831026904405E-6</c:v>
                </c:pt>
                <c:pt idx="471">
                  <c:v>-9.1245255661172E-6</c:v>
                </c:pt>
                <c:pt idx="472">
                  <c:v>-9.1435456655823196E-6</c:v>
                </c:pt>
                <c:pt idx="473">
                  <c:v>-9.1625471572539801E-6</c:v>
                </c:pt>
                <c:pt idx="474">
                  <c:v>-9.1815332867310105E-6</c:v>
                </c:pt>
                <c:pt idx="475">
                  <c:v>-9.1217752335800108E-6</c:v>
                </c:pt>
                <c:pt idx="476">
                  <c:v>-9.1407110496772005E-6</c:v>
                </c:pt>
                <c:pt idx="477">
                  <c:v>-9.1596434322034102E-6</c:v>
                </c:pt>
                <c:pt idx="478">
                  <c:v>-9.4300136742671607E-6</c:v>
                </c:pt>
                <c:pt idx="479">
                  <c:v>-9.44906275697634E-6</c:v>
                </c:pt>
                <c:pt idx="480">
                  <c:v>-9.4681188431617298E-6</c:v>
                </c:pt>
                <c:pt idx="481">
                  <c:v>-9.4871842692993304E-6</c:v>
                </c:pt>
                <c:pt idx="482">
                  <c:v>-9.5062606830288607E-6</c:v>
                </c:pt>
                <c:pt idx="483">
                  <c:v>-9.5253494619633202E-6</c:v>
                </c:pt>
                <c:pt idx="484">
                  <c:v>-9.5444524777906707E-6</c:v>
                </c:pt>
                <c:pt idx="485">
                  <c:v>-9.5964904459543608E-6</c:v>
                </c:pt>
                <c:pt idx="486">
                  <c:v>-9.6156066038359896E-6</c:v>
                </c:pt>
                <c:pt idx="487">
                  <c:v>-9.6347428740514392E-6</c:v>
                </c:pt>
                <c:pt idx="488">
                  <c:v>-9.6539012550002397E-6</c:v>
                </c:pt>
                <c:pt idx="489">
                  <c:v>-9.8959822724852803E-6</c:v>
                </c:pt>
                <c:pt idx="490">
                  <c:v>-1.02828011832523E-5</c:v>
                </c:pt>
                <c:pt idx="491">
                  <c:v>-1.0302226454101701E-5</c:v>
                </c:pt>
                <c:pt idx="492">
                  <c:v>-1.03216848468613E-5</c:v>
                </c:pt>
                <c:pt idx="493">
                  <c:v>-1.0341178579764899E-5</c:v>
                </c:pt>
                <c:pt idx="494">
                  <c:v>-1.0360710278091301E-5</c:v>
                </c:pt>
                <c:pt idx="495">
                  <c:v>-1.0380282638107701E-5</c:v>
                </c:pt>
                <c:pt idx="496">
                  <c:v>-1.03998982819163E-5</c:v>
                </c:pt>
                <c:pt idx="497">
                  <c:v>-1.04421089297168E-5</c:v>
                </c:pt>
                <c:pt idx="498">
                  <c:v>-1.04618513123485E-5</c:v>
                </c:pt>
                <c:pt idx="499">
                  <c:v>-1.0481645834461501E-5</c:v>
                </c:pt>
                <c:pt idx="500">
                  <c:v>-1.05014955750594E-5</c:v>
                </c:pt>
                <c:pt idx="501">
                  <c:v>-1.05214032598637E-5</c:v>
                </c:pt>
                <c:pt idx="502">
                  <c:v>-1.0491100974947699E-5</c:v>
                </c:pt>
                <c:pt idx="503">
                  <c:v>-1.06209359225524E-5</c:v>
                </c:pt>
                <c:pt idx="504">
                  <c:v>-1.0641169502630201E-5</c:v>
                </c:pt>
                <c:pt idx="505">
                  <c:v>-1.06614734775582E-5</c:v>
                </c:pt>
                <c:pt idx="506">
                  <c:v>-1.0681852520948601E-5</c:v>
                </c:pt>
                <c:pt idx="507">
                  <c:v>-1.0702311391611999E-5</c:v>
                </c:pt>
                <c:pt idx="508">
                  <c:v>-1.08024399737968E-5</c:v>
                </c:pt>
                <c:pt idx="509">
                  <c:v>-1.0823220257389301E-5</c:v>
                </c:pt>
                <c:pt idx="510">
                  <c:v>-1.08440945484196E-5</c:v>
                </c:pt>
                <c:pt idx="511">
                  <c:v>-1.08650672323015E-5</c:v>
                </c:pt>
                <c:pt idx="512">
                  <c:v>-1.08861413569405E-5</c:v>
                </c:pt>
                <c:pt idx="513">
                  <c:v>-1.09073187293847E-5</c:v>
                </c:pt>
                <c:pt idx="514">
                  <c:v>-1.09285988208308E-5</c:v>
                </c:pt>
                <c:pt idx="515">
                  <c:v>-1.09499806910315E-5</c:v>
                </c:pt>
                <c:pt idx="516">
                  <c:v>-1.09714628770934E-5</c:v>
                </c:pt>
                <c:pt idx="517">
                  <c:v>-1.08187710568655E-5</c:v>
                </c:pt>
                <c:pt idx="518">
                  <c:v>-1.0840433148805201E-5</c:v>
                </c:pt>
                <c:pt idx="519">
                  <c:v>-1.08621867683993E-5</c:v>
                </c:pt>
                <c:pt idx="520">
                  <c:v>-1.08840279161947E-5</c:v>
                </c:pt>
                <c:pt idx="521">
                  <c:v>-1.09059527692988E-5</c:v>
                </c:pt>
                <c:pt idx="522">
                  <c:v>-1.09279571655123E-5</c:v>
                </c:pt>
                <c:pt idx="523">
                  <c:v>-1.0950037017759701E-5</c:v>
                </c:pt>
                <c:pt idx="524">
                  <c:v>-1.09721884865555E-5</c:v>
                </c:pt>
                <c:pt idx="525">
                  <c:v>-1.0994407795166E-5</c:v>
                </c:pt>
                <c:pt idx="526">
                  <c:v>-1.1016692009914601E-5</c:v>
                </c:pt>
                <c:pt idx="527">
                  <c:v>-1.1039038056760501E-5</c:v>
                </c:pt>
                <c:pt idx="528">
                  <c:v>-1.1040426268554199E-5</c:v>
                </c:pt>
                <c:pt idx="529">
                  <c:v>-1.1062829436439501E-5</c:v>
                </c:pt>
                <c:pt idx="530">
                  <c:v>-1.1085284130369001E-5</c:v>
                </c:pt>
                <c:pt idx="531">
                  <c:v>-1.09139059342391E-5</c:v>
                </c:pt>
                <c:pt idx="532">
                  <c:v>-1.0936433225536E-5</c:v>
                </c:pt>
                <c:pt idx="533">
                  <c:v>-1.09589918813513E-5</c:v>
                </c:pt>
                <c:pt idx="534">
                  <c:v>-1.0981572392206401E-5</c:v>
                </c:pt>
                <c:pt idx="535">
                  <c:v>-1.10041649343967E-5</c:v>
                </c:pt>
                <c:pt idx="536">
                  <c:v>-1.0891601712380399E-5</c:v>
                </c:pt>
                <c:pt idx="537">
                  <c:v>-1.09141595440397E-5</c:v>
                </c:pt>
                <c:pt idx="538">
                  <c:v>-1.0936697829235299E-5</c:v>
                </c:pt>
                <c:pt idx="539">
                  <c:v>-1.09592076673475E-5</c:v>
                </c:pt>
                <c:pt idx="540">
                  <c:v>-1.09816820394622E-5</c:v>
                </c:pt>
                <c:pt idx="541">
                  <c:v>-1.1004115937399201E-5</c:v>
                </c:pt>
                <c:pt idx="542">
                  <c:v>-1.10265068967848E-5</c:v>
                </c:pt>
                <c:pt idx="543">
                  <c:v>-1.1048853980903299E-5</c:v>
                </c:pt>
                <c:pt idx="544">
                  <c:v>-1.1071157823895599E-5</c:v>
                </c:pt>
                <c:pt idx="545">
                  <c:v>-1.10934194863444E-5</c:v>
                </c:pt>
                <c:pt idx="546">
                  <c:v>-1.11156403769988E-5</c:v>
                </c:pt>
                <c:pt idx="547">
                  <c:v>-1.1076270841470399E-5</c:v>
                </c:pt>
                <c:pt idx="548">
                  <c:v>-1.10983268843326E-5</c:v>
                </c:pt>
                <c:pt idx="549">
                  <c:v>-1.1120340752900701E-5</c:v>
                </c:pt>
                <c:pt idx="550">
                  <c:v>-1.11423096104368E-5</c:v>
                </c:pt>
                <c:pt idx="551">
                  <c:v>-1.12449338329658E-5</c:v>
                </c:pt>
                <c:pt idx="552">
                  <c:v>-1.1266874429562699E-5</c:v>
                </c:pt>
                <c:pt idx="553">
                  <c:v>-1.1288756272585E-5</c:v>
                </c:pt>
                <c:pt idx="554">
                  <c:v>-1.13105745635277E-5</c:v>
                </c:pt>
                <c:pt idx="555">
                  <c:v>-1.1318984298521799E-5</c:v>
                </c:pt>
                <c:pt idx="556">
                  <c:v>-1.1340690544712899E-5</c:v>
                </c:pt>
                <c:pt idx="557">
                  <c:v>-1.1362324407787401E-5</c:v>
                </c:pt>
                <c:pt idx="558">
                  <c:v>-1.1383884214311E-5</c:v>
                </c:pt>
                <c:pt idx="559">
                  <c:v>-1.1471360303346401E-5</c:v>
                </c:pt>
                <c:pt idx="560">
                  <c:v>-1.1492816221846801E-5</c:v>
                </c:pt>
                <c:pt idx="561">
                  <c:v>-1.15141954555719E-5</c:v>
                </c:pt>
                <c:pt idx="562">
                  <c:v>-1.153549834109E-5</c:v>
                </c:pt>
                <c:pt idx="563">
                  <c:v>-1.15567253182702E-5</c:v>
                </c:pt>
                <c:pt idx="564">
                  <c:v>-1.15778771681359E-5</c:v>
                </c:pt>
                <c:pt idx="565">
                  <c:v>-1.15989544536071E-5</c:v>
                </c:pt>
                <c:pt idx="566">
                  <c:v>-1.16199578666194E-5</c:v>
                </c:pt>
                <c:pt idx="567">
                  <c:v>-1.1640887948102601E-5</c:v>
                </c:pt>
                <c:pt idx="568">
                  <c:v>-1.16617449422618E-5</c:v>
                </c:pt>
                <c:pt idx="569">
                  <c:v>-1.17258247006331E-5</c:v>
                </c:pt>
                <c:pt idx="570">
                  <c:v>-1.17465225573992E-5</c:v>
                </c:pt>
                <c:pt idx="571">
                  <c:v>-1.17671474604136E-5</c:v>
                </c:pt>
                <c:pt idx="572">
                  <c:v>-1.17876982310704E-5</c:v>
                </c:pt>
                <c:pt idx="573">
                  <c:v>-1.1808173788529601E-5</c:v>
                </c:pt>
                <c:pt idx="574">
                  <c:v>-1.1828572360724601E-5</c:v>
                </c:pt>
                <c:pt idx="575">
                  <c:v>-1.1848891401386599E-5</c:v>
                </c:pt>
                <c:pt idx="576">
                  <c:v>-1.20877882851834E-5</c:v>
                </c:pt>
                <c:pt idx="577">
                  <c:v>-1.21079948142745E-5</c:v>
                </c:pt>
                <c:pt idx="578">
                  <c:v>-1.2276602818618899E-5</c:v>
                </c:pt>
                <c:pt idx="579">
                  <c:v>-1.22966610035634E-5</c:v>
                </c:pt>
                <c:pt idx="580">
                  <c:v>-1.2316626953875401E-5</c:v>
                </c:pt>
                <c:pt idx="581">
                  <c:v>-1.2336498605113699E-5</c:v>
                </c:pt>
                <c:pt idx="582">
                  <c:v>-1.23562745896258E-5</c:v>
                </c:pt>
                <c:pt idx="583">
                  <c:v>-1.2375955154043301E-5</c:v>
                </c:pt>
                <c:pt idx="584">
                  <c:v>-1.2395542213152301E-5</c:v>
                </c:pt>
                <c:pt idx="585">
                  <c:v>-1.24150383409002E-5</c:v>
                </c:pt>
                <c:pt idx="586">
                  <c:v>-1.2434446911815801E-5</c:v>
                </c:pt>
                <c:pt idx="587">
                  <c:v>-1.24537716187064E-5</c:v>
                </c:pt>
                <c:pt idx="588">
                  <c:v>-1.24730156762485E-5</c:v>
                </c:pt>
                <c:pt idx="589">
                  <c:v>-1.2492181817414701E-5</c:v>
                </c:pt>
                <c:pt idx="590">
                  <c:v>-1.2511271975567301E-5</c:v>
                </c:pt>
                <c:pt idx="591">
                  <c:v>-1.25302874690892E-5</c:v>
                </c:pt>
                <c:pt idx="592">
                  <c:v>-1.2549228918271899E-5</c:v>
                </c:pt>
                <c:pt idx="593">
                  <c:v>-1.25680963394102E-5</c:v>
                </c:pt>
                <c:pt idx="594">
                  <c:v>-1.25868892339094E-5</c:v>
                </c:pt>
                <c:pt idx="595">
                  <c:v>-1.2605606550543099E-5</c:v>
                </c:pt>
                <c:pt idx="596">
                  <c:v>-1.26242468406624E-5</c:v>
                </c:pt>
                <c:pt idx="597">
                  <c:v>-1.26254850370115E-5</c:v>
                </c:pt>
                <c:pt idx="598">
                  <c:v>-1.26439443222062E-5</c:v>
                </c:pt>
                <c:pt idx="599">
                  <c:v>-1.26623238939318E-5</c:v>
                </c:pt>
                <c:pt idx="600">
                  <c:v>-1.26695254573767E-5</c:v>
                </c:pt>
                <c:pt idx="601">
                  <c:v>-1.26876530193872E-5</c:v>
                </c:pt>
                <c:pt idx="602">
                  <c:v>-1.2705707685377101E-5</c:v>
                </c:pt>
                <c:pt idx="603">
                  <c:v>-1.2723694279258199E-5</c:v>
                </c:pt>
                <c:pt idx="604">
                  <c:v>-1.26465340352896E-5</c:v>
                </c:pt>
                <c:pt idx="605">
                  <c:v>-1.26644079396982E-5</c:v>
                </c:pt>
                <c:pt idx="606">
                  <c:v>-1.2682236996397699E-5</c:v>
                </c:pt>
                <c:pt idx="607">
                  <c:v>-1.27000303639608E-5</c:v>
                </c:pt>
                <c:pt idx="608">
                  <c:v>-1.27177974603565E-5</c:v>
                </c:pt>
                <c:pt idx="609">
                  <c:v>-1.27355474580149E-5</c:v>
                </c:pt>
                <c:pt idx="610">
                  <c:v>-1.29579891625029E-5</c:v>
                </c:pt>
                <c:pt idx="611">
                  <c:v>-1.28495331743414E-5</c:v>
                </c:pt>
                <c:pt idx="612">
                  <c:v>-1.2867309503359E-5</c:v>
                </c:pt>
                <c:pt idx="613">
                  <c:v>-1.2885096880499601E-5</c:v>
                </c:pt>
                <c:pt idx="614">
                  <c:v>-1.2902900549491599E-5</c:v>
                </c:pt>
                <c:pt idx="615">
                  <c:v>-1.29207243167303E-5</c:v>
                </c:pt>
                <c:pt idx="616">
                  <c:v>-1.29385719477375E-5</c:v>
                </c:pt>
                <c:pt idx="617">
                  <c:v>-1.2956446664497101E-5</c:v>
                </c:pt>
                <c:pt idx="618">
                  <c:v>-1.29743516591652E-5</c:v>
                </c:pt>
                <c:pt idx="619">
                  <c:v>-1.2869924468691599E-5</c:v>
                </c:pt>
                <c:pt idx="620">
                  <c:v>-1.28879131147073E-5</c:v>
                </c:pt>
                <c:pt idx="621">
                  <c:v>-1.2905937660287099E-5</c:v>
                </c:pt>
                <c:pt idx="622">
                  <c:v>-1.29239990955943E-5</c:v>
                </c:pt>
                <c:pt idx="623">
                  <c:v>-1.30982309558758E-5</c:v>
                </c:pt>
                <c:pt idx="624">
                  <c:v>-1.32471717123377E-5</c:v>
                </c:pt>
                <c:pt idx="625">
                  <c:v>-1.3265379987366201E-5</c:v>
                </c:pt>
                <c:pt idx="626">
                  <c:v>-1.3283627439033201E-5</c:v>
                </c:pt>
                <c:pt idx="627">
                  <c:v>-1.3301914374377701E-5</c:v>
                </c:pt>
                <c:pt idx="628">
                  <c:v>-1.33202412311189E-5</c:v>
                </c:pt>
                <c:pt idx="629">
                  <c:v>-1.31966772320005E-5</c:v>
                </c:pt>
                <c:pt idx="630">
                  <c:v>-1.3215186148353499E-5</c:v>
                </c:pt>
                <c:pt idx="631">
                  <c:v>-1.32337373959081E-5</c:v>
                </c:pt>
                <c:pt idx="632">
                  <c:v>-1.3252331626954101E-5</c:v>
                </c:pt>
                <c:pt idx="633">
                  <c:v>-1.32709694155175E-5</c:v>
                </c:pt>
                <c:pt idx="634">
                  <c:v>-1.3289651566848801E-5</c:v>
                </c:pt>
                <c:pt idx="635">
                  <c:v>-1.3308379082643301E-5</c:v>
                </c:pt>
                <c:pt idx="636">
                  <c:v>-1.3327153090694199E-5</c:v>
                </c:pt>
                <c:pt idx="637">
                  <c:v>-1.3345974674270701E-5</c:v>
                </c:pt>
                <c:pt idx="638">
                  <c:v>-1.3364844798455099E-5</c:v>
                </c:pt>
                <c:pt idx="639">
                  <c:v>-1.33837639910151E-5</c:v>
                </c:pt>
                <c:pt idx="640">
                  <c:v>-1.3402732228074601E-5</c:v>
                </c:pt>
                <c:pt idx="641">
                  <c:v>-1.3482007176928299E-5</c:v>
                </c:pt>
                <c:pt idx="642">
                  <c:v>-1.3501084807048901E-5</c:v>
                </c:pt>
                <c:pt idx="643">
                  <c:v>-1.3520208032194601E-5</c:v>
                </c:pt>
                <c:pt idx="644">
                  <c:v>-1.35393738612155E-5</c:v>
                </c:pt>
                <c:pt idx="645">
                  <c:v>-1.35585785619735E-5</c:v>
                </c:pt>
                <c:pt idx="646">
                  <c:v>-1.35778180949013E-5</c:v>
                </c:pt>
                <c:pt idx="647">
                  <c:v>-1.3587783785576E-5</c:v>
                </c:pt>
                <c:pt idx="648">
                  <c:v>-1.36070076710396E-5</c:v>
                </c:pt>
                <c:pt idx="649">
                  <c:v>-1.36262546674864E-5</c:v>
                </c:pt>
                <c:pt idx="650">
                  <c:v>-1.3645521508488301E-5</c:v>
                </c:pt>
                <c:pt idx="651">
                  <c:v>-1.3635116692438401E-5</c:v>
                </c:pt>
                <c:pt idx="652">
                  <c:v>-1.36544116066128E-5</c:v>
                </c:pt>
                <c:pt idx="653">
                  <c:v>-1.36737180341377E-5</c:v>
                </c:pt>
                <c:pt idx="654">
                  <c:v>-1.36930342472715E-5</c:v>
                </c:pt>
                <c:pt idx="655">
                  <c:v>-1.37123583574416E-5</c:v>
                </c:pt>
                <c:pt idx="656">
                  <c:v>-1.37316884249475E-5</c:v>
                </c:pt>
                <c:pt idx="657">
                  <c:v>-1.3751022497742201E-5</c:v>
                </c:pt>
                <c:pt idx="658">
                  <c:v>-1.3770358335929201E-5</c:v>
                </c:pt>
                <c:pt idx="659">
                  <c:v>-1.37896941172872E-5</c:v>
                </c:pt>
                <c:pt idx="660">
                  <c:v>-1.38090281258081E-5</c:v>
                </c:pt>
                <c:pt idx="661">
                  <c:v>-1.3828358486427801E-5</c:v>
                </c:pt>
                <c:pt idx="662">
                  <c:v>-1.38476833865437E-5</c:v>
                </c:pt>
                <c:pt idx="663">
                  <c:v>-1.38670009281537E-5</c:v>
                </c:pt>
                <c:pt idx="664">
                  <c:v>-1.3886309364158499E-5</c:v>
                </c:pt>
                <c:pt idx="665">
                  <c:v>-1.3905606899065399E-5</c:v>
                </c:pt>
                <c:pt idx="666">
                  <c:v>-1.3924891646286799E-5</c:v>
                </c:pt>
                <c:pt idx="667">
                  <c:v>-1.39441622561582E-5</c:v>
                </c:pt>
                <c:pt idx="668">
                  <c:v>-1.39634175220492E-5</c:v>
                </c:pt>
                <c:pt idx="669">
                  <c:v>-1.3982656769025499E-5</c:v>
                </c:pt>
                <c:pt idx="670">
                  <c:v>-1.4001879793708699E-5</c:v>
                </c:pt>
                <c:pt idx="671">
                  <c:v>-1.40210861352828E-5</c:v>
                </c:pt>
                <c:pt idx="672">
                  <c:v>-1.40402753000744E-5</c:v>
                </c:pt>
                <c:pt idx="673">
                  <c:v>-1.4059446821546301E-5</c:v>
                </c:pt>
                <c:pt idx="674">
                  <c:v>-1.40786002047273E-5</c:v>
                </c:pt>
                <c:pt idx="675">
                  <c:v>-1.40977351420763E-5</c:v>
                </c:pt>
                <c:pt idx="676">
                  <c:v>-1.4116851063209699E-5</c:v>
                </c:pt>
                <c:pt idx="677">
                  <c:v>-1.40201490760434E-5</c:v>
                </c:pt>
                <c:pt idx="678">
                  <c:v>-1.40392269936403E-5</c:v>
                </c:pt>
                <c:pt idx="679">
                  <c:v>-1.4058280162229501E-5</c:v>
                </c:pt>
                <c:pt idx="680">
                  <c:v>-1.4077305025209E-5</c:v>
                </c:pt>
                <c:pt idx="681">
                  <c:v>-1.40962976986967E-5</c:v>
                </c:pt>
                <c:pt idx="682">
                  <c:v>-1.4115254499401801E-5</c:v>
                </c:pt>
                <c:pt idx="683">
                  <c:v>-1.41608268126618E-5</c:v>
                </c:pt>
                <c:pt idx="684">
                  <c:v>-1.41797388268511E-5</c:v>
                </c:pt>
                <c:pt idx="685">
                  <c:v>-1.41986063577009E-5</c:v>
                </c:pt>
                <c:pt idx="686">
                  <c:v>-1.42174272285398E-5</c:v>
                </c:pt>
                <c:pt idx="687">
                  <c:v>-1.4236200306122501E-5</c:v>
                </c:pt>
                <c:pt idx="688">
                  <c:v>-1.42549248474218E-5</c:v>
                </c:pt>
                <c:pt idx="689">
                  <c:v>-1.4155659740762E-5</c:v>
                </c:pt>
                <c:pt idx="690">
                  <c:v>-1.4174139310734999E-5</c:v>
                </c:pt>
                <c:pt idx="691">
                  <c:v>-1.41925705109191E-5</c:v>
                </c:pt>
                <c:pt idx="692">
                  <c:v>-1.4210953847882701E-5</c:v>
                </c:pt>
                <c:pt idx="693">
                  <c:v>-1.42292901742874E-5</c:v>
                </c:pt>
                <c:pt idx="694">
                  <c:v>-1.4271061842858701E-5</c:v>
                </c:pt>
                <c:pt idx="695">
                  <c:v>-1.42891783715043E-5</c:v>
                </c:pt>
                <c:pt idx="696">
                  <c:v>-1.4307251321719101E-5</c:v>
                </c:pt>
                <c:pt idx="697">
                  <c:v>-1.43252821480924E-5</c:v>
                </c:pt>
                <c:pt idx="698">
                  <c:v>-1.43432723316093E-5</c:v>
                </c:pt>
                <c:pt idx="699">
                  <c:v>-1.4128748084803501E-5</c:v>
                </c:pt>
                <c:pt idx="700">
                  <c:v>-1.41466373442289E-5</c:v>
                </c:pt>
                <c:pt idx="701">
                  <c:v>-1.4164490467597001E-5</c:v>
                </c:pt>
                <c:pt idx="702">
                  <c:v>-1.40471257187307E-5</c:v>
                </c:pt>
                <c:pt idx="703">
                  <c:v>-1.40648238686262E-5</c:v>
                </c:pt>
                <c:pt idx="704">
                  <c:v>-1.4082490094572799E-5</c:v>
                </c:pt>
                <c:pt idx="705">
                  <c:v>-1.4100125685208899E-5</c:v>
                </c:pt>
                <c:pt idx="706">
                  <c:v>-1.4018644557116101E-5</c:v>
                </c:pt>
                <c:pt idx="707">
                  <c:v>-1.40361257878947E-5</c:v>
                </c:pt>
                <c:pt idx="708">
                  <c:v>-1.40535789135283E-5</c:v>
                </c:pt>
                <c:pt idx="709">
                  <c:v>-1.4071004291198E-5</c:v>
                </c:pt>
                <c:pt idx="710">
                  <c:v>-1.40884022730242E-5</c:v>
                </c:pt>
                <c:pt idx="711">
                  <c:v>-1.4105772980535101E-5</c:v>
                </c:pt>
                <c:pt idx="712">
                  <c:v>-1.3935781159731401E-5</c:v>
                </c:pt>
                <c:pt idx="713">
                  <c:v>-1.3953047357622799E-5</c:v>
                </c:pt>
                <c:pt idx="714">
                  <c:v>-1.3914167400946199E-5</c:v>
                </c:pt>
                <c:pt idx="715">
                  <c:v>-1.39313229023293E-5</c:v>
                </c:pt>
                <c:pt idx="716">
                  <c:v>-1.39484503565731E-5</c:v>
                </c:pt>
                <c:pt idx="717">
                  <c:v>-1.3965550526788799E-5</c:v>
                </c:pt>
                <c:pt idx="718">
                  <c:v>-1.39826246961892E-5</c:v>
                </c:pt>
                <c:pt idx="719">
                  <c:v>-1.39996744853582E-5</c:v>
                </c:pt>
                <c:pt idx="720">
                  <c:v>-1.40167019563904E-5</c:v>
                </c:pt>
                <c:pt idx="721">
                  <c:v>-1.40337092585755E-5</c:v>
                </c:pt>
                <c:pt idx="722">
                  <c:v>-1.4050698558542901E-5</c:v>
                </c:pt>
                <c:pt idx="723">
                  <c:v>-1.4067671542155899E-5</c:v>
                </c:pt>
                <c:pt idx="724">
                  <c:v>-1.40846299133886E-5</c:v>
                </c:pt>
                <c:pt idx="725">
                  <c:v>-1.41015748888086E-5</c:v>
                </c:pt>
                <c:pt idx="726">
                  <c:v>-1.41185072786338E-5</c:v>
                </c:pt>
                <c:pt idx="727">
                  <c:v>-1.4135427815571E-5</c:v>
                </c:pt>
                <c:pt idx="728">
                  <c:v>-1.41523372299444E-5</c:v>
                </c:pt>
                <c:pt idx="729">
                  <c:v>-1.4169235843028799E-5</c:v>
                </c:pt>
                <c:pt idx="730">
                  <c:v>-1.405620902399E-5</c:v>
                </c:pt>
                <c:pt idx="731">
                  <c:v>-1.4073014689493E-5</c:v>
                </c:pt>
                <c:pt idx="732">
                  <c:v>-1.4089808443313701E-5</c:v>
                </c:pt>
                <c:pt idx="733">
                  <c:v>-1.3885503257165501E-5</c:v>
                </c:pt>
                <c:pt idx="734">
                  <c:v>-1.3902196220854599E-5</c:v>
                </c:pt>
                <c:pt idx="735">
                  <c:v>-1.3918870588029199E-5</c:v>
                </c:pt>
                <c:pt idx="736">
                  <c:v>-1.39355231831577E-5</c:v>
                </c:pt>
                <c:pt idx="737">
                  <c:v>-1.3952150782915301E-5</c:v>
                </c:pt>
                <c:pt idx="738">
                  <c:v>-1.39687508796121E-5</c:v>
                </c:pt>
                <c:pt idx="739">
                  <c:v>-1.39853213438691E-5</c:v>
                </c:pt>
                <c:pt idx="740">
                  <c:v>-1.40018599794523E-5</c:v>
                </c:pt>
                <c:pt idx="741">
                  <c:v>-1.40183645493878E-5</c:v>
                </c:pt>
                <c:pt idx="742">
                  <c:v>-1.40348332381152E-5</c:v>
                </c:pt>
                <c:pt idx="743">
                  <c:v>-1.40512657536651E-5</c:v>
                </c:pt>
                <c:pt idx="744">
                  <c:v>-1.40676609939733E-5</c:v>
                </c:pt>
                <c:pt idx="745">
                  <c:v>-1.4084018323539899E-5</c:v>
                </c:pt>
                <c:pt idx="746">
                  <c:v>-1.41231035694259E-5</c:v>
                </c:pt>
                <c:pt idx="747">
                  <c:v>-1.41393348904423E-5</c:v>
                </c:pt>
                <c:pt idx="748">
                  <c:v>-1.41555285035525E-5</c:v>
                </c:pt>
                <c:pt idx="749">
                  <c:v>-1.4171684982783401E-5</c:v>
                </c:pt>
                <c:pt idx="750">
                  <c:v>-1.41878051899035E-5</c:v>
                </c:pt>
                <c:pt idx="751">
                  <c:v>-1.4203890994578799E-5</c:v>
                </c:pt>
                <c:pt idx="752">
                  <c:v>-1.4219943774233899E-5</c:v>
                </c:pt>
                <c:pt idx="753">
                  <c:v>-1.42359652206131E-5</c:v>
                </c:pt>
                <c:pt idx="754">
                  <c:v>-1.4246718828383401E-5</c:v>
                </c:pt>
                <c:pt idx="755">
                  <c:v>-1.42626037341847E-5</c:v>
                </c:pt>
                <c:pt idx="756">
                  <c:v>-1.4307353333084E-5</c:v>
                </c:pt>
                <c:pt idx="757">
                  <c:v>-1.4323208204417601E-5</c:v>
                </c:pt>
                <c:pt idx="758">
                  <c:v>-1.4339047596441101E-5</c:v>
                </c:pt>
                <c:pt idx="759">
                  <c:v>-1.4354875333881299E-5</c:v>
                </c:pt>
                <c:pt idx="760">
                  <c:v>-1.43706955438603E-5</c:v>
                </c:pt>
                <c:pt idx="761">
                  <c:v>-1.43865128127574E-5</c:v>
                </c:pt>
                <c:pt idx="762">
                  <c:v>-1.44023321685004E-5</c:v>
                </c:pt>
                <c:pt idx="763">
                  <c:v>-1.4603380619524201E-5</c:v>
                </c:pt>
                <c:pt idx="764">
                  <c:v>-1.46191704659988E-5</c:v>
                </c:pt>
                <c:pt idx="765">
                  <c:v>-1.46349778461882E-5</c:v>
                </c:pt>
                <c:pt idx="766">
                  <c:v>-1.4650807763996699E-5</c:v>
                </c:pt>
                <c:pt idx="767">
                  <c:v>-1.4666664371668601E-5</c:v>
                </c:pt>
                <c:pt idx="768">
                  <c:v>-1.46825518132719E-5</c:v>
                </c:pt>
                <c:pt idx="769">
                  <c:v>-1.46984734894777E-5</c:v>
                </c:pt>
                <c:pt idx="770">
                  <c:v>-1.4714431614326401E-5</c:v>
                </c:pt>
                <c:pt idx="771">
                  <c:v>-1.4730427344930801E-5</c:v>
                </c:pt>
                <c:pt idx="772">
                  <c:v>-1.47464613593141E-5</c:v>
                </c:pt>
                <c:pt idx="773">
                  <c:v>-1.4762533641979899E-5</c:v>
                </c:pt>
                <c:pt idx="774">
                  <c:v>-1.47786436578606E-5</c:v>
                </c:pt>
                <c:pt idx="775">
                  <c:v>-1.4794791284493899E-5</c:v>
                </c:pt>
                <c:pt idx="776">
                  <c:v>-1.4810976607424799E-5</c:v>
                </c:pt>
                <c:pt idx="777">
                  <c:v>-1.4827199489187101E-5</c:v>
                </c:pt>
                <c:pt idx="778">
                  <c:v>-1.4843459916333601E-5</c:v>
                </c:pt>
                <c:pt idx="779">
                  <c:v>-1.4859758022698401E-5</c:v>
                </c:pt>
                <c:pt idx="780">
                  <c:v>-1.48760941901924E-5</c:v>
                </c:pt>
                <c:pt idx="781">
                  <c:v>-1.48924687162589E-5</c:v>
                </c:pt>
                <c:pt idx="782">
                  <c:v>-1.4908881912809399E-5</c:v>
                </c:pt>
                <c:pt idx="783">
                  <c:v>-1.49253339331405E-5</c:v>
                </c:pt>
                <c:pt idx="784">
                  <c:v>-1.49418247332546E-5</c:v>
                </c:pt>
                <c:pt idx="785">
                  <c:v>-1.49583544134164E-5</c:v>
                </c:pt>
                <c:pt idx="786">
                  <c:v>-1.51470069321253E-5</c:v>
                </c:pt>
                <c:pt idx="787">
                  <c:v>-1.5163579252853E-5</c:v>
                </c:pt>
                <c:pt idx="788">
                  <c:v>-1.51801895525928E-5</c:v>
                </c:pt>
                <c:pt idx="789">
                  <c:v>-1.5196837612758501E-5</c:v>
                </c:pt>
                <c:pt idx="790">
                  <c:v>-1.5213522747708E-5</c:v>
                </c:pt>
                <c:pt idx="791">
                  <c:v>-1.5321688903990499E-5</c:v>
                </c:pt>
                <c:pt idx="792">
                  <c:v>-1.5338481747886501E-5</c:v>
                </c:pt>
                <c:pt idx="793">
                  <c:v>-1.5355309141570501E-5</c:v>
                </c:pt>
                <c:pt idx="794">
                  <c:v>-1.53721702224837E-5</c:v>
                </c:pt>
                <c:pt idx="795">
                  <c:v>-1.52880105685558E-5</c:v>
                </c:pt>
                <c:pt idx="796">
                  <c:v>-1.53048574361556E-5</c:v>
                </c:pt>
                <c:pt idx="797">
                  <c:v>-1.5092556481718299E-5</c:v>
                </c:pt>
                <c:pt idx="798">
                  <c:v>-1.5109349135669999E-5</c:v>
                </c:pt>
                <c:pt idx="799">
                  <c:v>-1.5126169583812E-5</c:v>
                </c:pt>
                <c:pt idx="800">
                  <c:v>-1.51430164944578E-5</c:v>
                </c:pt>
                <c:pt idx="801">
                  <c:v>-1.51598884643936E-5</c:v>
                </c:pt>
                <c:pt idx="802">
                  <c:v>-1.51767842328232E-5</c:v>
                </c:pt>
                <c:pt idx="803">
                  <c:v>-1.51937024744065E-5</c:v>
                </c:pt>
                <c:pt idx="804">
                  <c:v>-1.52106420242792E-5</c:v>
                </c:pt>
                <c:pt idx="805">
                  <c:v>-1.5227601490374699E-5</c:v>
                </c:pt>
                <c:pt idx="806">
                  <c:v>-1.5244579709686899E-5</c:v>
                </c:pt>
                <c:pt idx="807">
                  <c:v>-1.5261575444582001E-5</c:v>
                </c:pt>
                <c:pt idx="808">
                  <c:v>-1.5278587454565301E-5</c:v>
                </c:pt>
                <c:pt idx="809">
                  <c:v>-1.5295614855346499E-5</c:v>
                </c:pt>
                <c:pt idx="810">
                  <c:v>-1.5312656686709702E-5</c:v>
                </c:pt>
                <c:pt idx="811">
                  <c:v>-1.5329712095592499E-5</c:v>
                </c:pt>
                <c:pt idx="812">
                  <c:v>-1.5346780369922601E-5</c:v>
                </c:pt>
                <c:pt idx="813">
                  <c:v>-1.5363860933669101E-5</c:v>
                </c:pt>
                <c:pt idx="814">
                  <c:v>-1.5380953434780401E-5</c:v>
                </c:pt>
                <c:pt idx="815">
                  <c:v>-1.5398057733396901E-5</c:v>
                </c:pt>
                <c:pt idx="816">
                  <c:v>-1.5415173698128401E-5</c:v>
                </c:pt>
                <c:pt idx="817">
                  <c:v>-1.5432301582676499E-5</c:v>
                </c:pt>
                <c:pt idx="818">
                  <c:v>-1.5449441763383399E-5</c:v>
                </c:pt>
                <c:pt idx="819">
                  <c:v>-1.5466594928756599E-5</c:v>
                </c:pt>
                <c:pt idx="820">
                  <c:v>-1.54837618480214E-5</c:v>
                </c:pt>
                <c:pt idx="821">
                  <c:v>-1.5500943620960199E-5</c:v>
                </c:pt>
                <c:pt idx="822">
                  <c:v>-1.5518141215824099E-5</c:v>
                </c:pt>
                <c:pt idx="823">
                  <c:v>-1.5535355778128502E-5</c:v>
                </c:pt>
                <c:pt idx="824">
                  <c:v>-1.55525881388863E-5</c:v>
                </c:pt>
                <c:pt idx="825">
                  <c:v>-1.57651762428623E-5</c:v>
                </c:pt>
                <c:pt idx="826">
                  <c:v>-1.5782536829542901E-5</c:v>
                </c:pt>
                <c:pt idx="827">
                  <c:v>-1.5799914878038801E-5</c:v>
                </c:pt>
                <c:pt idx="828">
                  <c:v>-1.5817309620627501E-5</c:v>
                </c:pt>
                <c:pt idx="829">
                  <c:v>-1.5834720045060598E-5</c:v>
                </c:pt>
                <c:pt idx="830">
                  <c:v>-1.58521446785405E-5</c:v>
                </c:pt>
                <c:pt idx="831">
                  <c:v>-1.5869582080112399E-5</c:v>
                </c:pt>
                <c:pt idx="832">
                  <c:v>-1.5887030606411501E-5</c:v>
                </c:pt>
                <c:pt idx="833">
                  <c:v>-1.59044887574052E-5</c:v>
                </c:pt>
                <c:pt idx="834">
                  <c:v>-1.5921954434296901E-5</c:v>
                </c:pt>
                <c:pt idx="835">
                  <c:v>-1.5939425175723999E-5</c:v>
                </c:pt>
                <c:pt idx="836">
                  <c:v>-1.5956897882215699E-5</c:v>
                </c:pt>
                <c:pt idx="837">
                  <c:v>-1.5974370233054599E-5</c:v>
                </c:pt>
                <c:pt idx="838">
                  <c:v>-1.59918397923076E-5</c:v>
                </c:pt>
                <c:pt idx="839">
                  <c:v>-1.60149853542525E-5</c:v>
                </c:pt>
                <c:pt idx="840">
                  <c:v>-1.6032459351449502E-5</c:v>
                </c:pt>
                <c:pt idx="841">
                  <c:v>-1.6049924633778301E-5</c:v>
                </c:pt>
                <c:pt idx="842">
                  <c:v>-1.6067379161554801E-5</c:v>
                </c:pt>
                <c:pt idx="843">
                  <c:v>-1.6084820778270599E-5</c:v>
                </c:pt>
                <c:pt idx="844">
                  <c:v>-1.6102247115380699E-5</c:v>
                </c:pt>
                <c:pt idx="845">
                  <c:v>-1.6119655681575701E-5</c:v>
                </c:pt>
                <c:pt idx="846">
                  <c:v>-1.6137044004629999E-5</c:v>
                </c:pt>
                <c:pt idx="847">
                  <c:v>-1.6154409394085901E-5</c:v>
                </c:pt>
                <c:pt idx="848">
                  <c:v>-1.6171749018790301E-5</c:v>
                </c:pt>
                <c:pt idx="849">
                  <c:v>-1.61890595271792E-5</c:v>
                </c:pt>
                <c:pt idx="850">
                  <c:v>-1.62063372682854E-5</c:v>
                </c:pt>
                <c:pt idx="851">
                  <c:v>-1.6223578058937899E-5</c:v>
                </c:pt>
                <c:pt idx="852">
                  <c:v>-1.6240777401487199E-5</c:v>
                </c:pt>
                <c:pt idx="853">
                  <c:v>-1.62579302156748E-5</c:v>
                </c:pt>
                <c:pt idx="854">
                  <c:v>-1.6275031346661001E-5</c:v>
                </c:pt>
                <c:pt idx="855">
                  <c:v>-1.62920743402692E-5</c:v>
                </c:pt>
                <c:pt idx="856">
                  <c:v>-1.6309052273736801E-5</c:v>
                </c:pt>
                <c:pt idx="857">
                  <c:v>-1.63259582716348E-5</c:v>
                </c:pt>
                <c:pt idx="858">
                  <c:v>-1.63427860478467E-5</c:v>
                </c:pt>
                <c:pt idx="859">
                  <c:v>-1.6359530113364701E-5</c:v>
                </c:pt>
                <c:pt idx="860">
                  <c:v>-1.6376186229158698E-5</c:v>
                </c:pt>
                <c:pt idx="861">
                  <c:v>-1.6392751577803399E-5</c:v>
                </c:pt>
                <c:pt idx="862">
                  <c:v>-1.6409225176803E-5</c:v>
                </c:pt>
                <c:pt idx="863">
                  <c:v>-1.64256065589396E-5</c:v>
                </c:pt>
                <c:pt idx="864">
                  <c:v>-1.64418963480296E-5</c:v>
                </c:pt>
                <c:pt idx="865">
                  <c:v>-1.64580957073324E-5</c:v>
                </c:pt>
                <c:pt idx="866">
                  <c:v>-1.6474206200343101E-5</c:v>
                </c:pt>
                <c:pt idx="867">
                  <c:v>-1.6490229699712701E-5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37-4661-A2C7-870FDC87E95F}"/>
            </c:ext>
          </c:extLst>
        </c:ser>
        <c:ser>
          <c:idx val="1"/>
          <c:order val="1"/>
          <c:tx>
            <c:strRef>
              <c:f>AVGx!$D$1:$D$2</c:f>
              <c:strCache>
                <c:ptCount val="2"/>
                <c:pt idx="0">
                  <c:v>-1 deg</c:v>
                </c:pt>
                <c:pt idx="1">
                  <c:v>Avg 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AVGx!$D$3:$D$870</c:f>
              <c:numCache>
                <c:formatCode>0.00E+00</c:formatCode>
                <c:ptCount val="868"/>
                <c:pt idx="0">
                  <c:v>-1.37502402881333E-6</c:v>
                </c:pt>
                <c:pt idx="1">
                  <c:v>-1.33363183396367E-6</c:v>
                </c:pt>
                <c:pt idx="2">
                  <c:v>-9.6253150509092595E-7</c:v>
                </c:pt>
                <c:pt idx="3">
                  <c:v>-1.39636332089863E-6</c:v>
                </c:pt>
                <c:pt idx="4">
                  <c:v>-1.5926079544542799E-6</c:v>
                </c:pt>
                <c:pt idx="5">
                  <c:v>-1.39295789735009E-6</c:v>
                </c:pt>
                <c:pt idx="6">
                  <c:v>-8.5024827717838496E-7</c:v>
                </c:pt>
                <c:pt idx="7">
                  <c:v>-1.1162264097774801E-6</c:v>
                </c:pt>
                <c:pt idx="8">
                  <c:v>-1.2518279776727301E-6</c:v>
                </c:pt>
                <c:pt idx="9">
                  <c:v>-1.5111237012132199E-6</c:v>
                </c:pt>
                <c:pt idx="10">
                  <c:v>-1.17491815485172E-6</c:v>
                </c:pt>
                <c:pt idx="11">
                  <c:v>-9.0498919315272204E-7</c:v>
                </c:pt>
                <c:pt idx="12">
                  <c:v>-1.59667050746438E-6</c:v>
                </c:pt>
                <c:pt idx="13">
                  <c:v>-1.81227008658759E-6</c:v>
                </c:pt>
                <c:pt idx="14">
                  <c:v>-1.68461335419723E-6</c:v>
                </c:pt>
                <c:pt idx="15">
                  <c:v>-1.31008007046526E-6</c:v>
                </c:pt>
                <c:pt idx="16">
                  <c:v>-9.7921140509142202E-7</c:v>
                </c:pt>
                <c:pt idx="17">
                  <c:v>-7.3995212806238503E-7</c:v>
                </c:pt>
                <c:pt idx="18">
                  <c:v>-7.1324300761619895E-7</c:v>
                </c:pt>
                <c:pt idx="19">
                  <c:v>-3.6472477835073101E-7</c:v>
                </c:pt>
                <c:pt idx="20">
                  <c:v>-8.7036633541528397E-7</c:v>
                </c:pt>
                <c:pt idx="21">
                  <c:v>-1.11525338922269E-6</c:v>
                </c:pt>
                <c:pt idx="22">
                  <c:v>-8.9889041543275098E-7</c:v>
                </c:pt>
                <c:pt idx="23">
                  <c:v>-6.2675444911746104E-7</c:v>
                </c:pt>
                <c:pt idx="24">
                  <c:v>-7.5459979929718898E-7</c:v>
                </c:pt>
                <c:pt idx="25">
                  <c:v>-6.1595936624695404E-7</c:v>
                </c:pt>
                <c:pt idx="26">
                  <c:v>-5.1293210221401005E-7</c:v>
                </c:pt>
                <c:pt idx="27">
                  <c:v>-7.2502190030534995E-7</c:v>
                </c:pt>
                <c:pt idx="28">
                  <c:v>3.9469426944259703E-7</c:v>
                </c:pt>
                <c:pt idx="29">
                  <c:v>-2.1484268840862301E-7</c:v>
                </c:pt>
                <c:pt idx="30">
                  <c:v>-1.6602035165680499E-7</c:v>
                </c:pt>
                <c:pt idx="31">
                  <c:v>-2.4509555089022299E-7</c:v>
                </c:pt>
                <c:pt idx="32">
                  <c:v>-8.6652366662883595E-8</c:v>
                </c:pt>
                <c:pt idx="33">
                  <c:v>1.58633232951596E-7</c:v>
                </c:pt>
                <c:pt idx="34">
                  <c:v>1.4711671177395501E-7</c:v>
                </c:pt>
                <c:pt idx="35">
                  <c:v>3.0923638090231803E-7</c:v>
                </c:pt>
                <c:pt idx="36">
                  <c:v>1.0789212107054501E-7</c:v>
                </c:pt>
                <c:pt idx="37">
                  <c:v>-5.6860033468224395E-7</c:v>
                </c:pt>
                <c:pt idx="38">
                  <c:v>-7.2016864004933698E-7</c:v>
                </c:pt>
                <c:pt idx="39">
                  <c:v>-4.6474318479112499E-7</c:v>
                </c:pt>
                <c:pt idx="40">
                  <c:v>-1.67960274715085E-7</c:v>
                </c:pt>
                <c:pt idx="41">
                  <c:v>1.5257023973243999E-7</c:v>
                </c:pt>
                <c:pt idx="42">
                  <c:v>2.0860803952740601E-7</c:v>
                </c:pt>
                <c:pt idx="43">
                  <c:v>1.5152417094065099E-8</c:v>
                </c:pt>
                <c:pt idx="44">
                  <c:v>-1.1995850297810899E-9</c:v>
                </c:pt>
                <c:pt idx="45">
                  <c:v>2.9690908420067702E-7</c:v>
                </c:pt>
                <c:pt idx="46">
                  <c:v>4.1565451378190099E-7</c:v>
                </c:pt>
                <c:pt idx="47">
                  <c:v>5.6466907393326197E-7</c:v>
                </c:pt>
                <c:pt idx="48">
                  <c:v>-4.7804667098926798E-8</c:v>
                </c:pt>
                <c:pt idx="49">
                  <c:v>4.1879454265951999E-7</c:v>
                </c:pt>
                <c:pt idx="50">
                  <c:v>2.41073809725781E-7</c:v>
                </c:pt>
                <c:pt idx="51">
                  <c:v>4.4683907923580698E-7</c:v>
                </c:pt>
                <c:pt idx="52">
                  <c:v>2.91418862349349E-7</c:v>
                </c:pt>
                <c:pt idx="53">
                  <c:v>3.8158166181017298E-7</c:v>
                </c:pt>
                <c:pt idx="54">
                  <c:v>-1.2281003550818E-8</c:v>
                </c:pt>
                <c:pt idx="55">
                  <c:v>2.28090826772204E-8</c:v>
                </c:pt>
                <c:pt idx="56">
                  <c:v>-5.9511918946305795E-7</c:v>
                </c:pt>
                <c:pt idx="57">
                  <c:v>-7.6523944628040797E-7</c:v>
                </c:pt>
                <c:pt idx="58">
                  <c:v>-6.54738035499816E-7</c:v>
                </c:pt>
                <c:pt idx="59">
                  <c:v>-7.8200521775726605E-7</c:v>
                </c:pt>
                <c:pt idx="60">
                  <c:v>-5.3518809374060705E-7</c:v>
                </c:pt>
                <c:pt idx="61">
                  <c:v>-6.0552200497651903E-7</c:v>
                </c:pt>
                <c:pt idx="62">
                  <c:v>-1.0306751118270099E-6</c:v>
                </c:pt>
                <c:pt idx="63">
                  <c:v>-9.5128019515519999E-7</c:v>
                </c:pt>
                <c:pt idx="64">
                  <c:v>-7.4159320374454899E-7</c:v>
                </c:pt>
                <c:pt idx="65">
                  <c:v>-8.3244914351057498E-7</c:v>
                </c:pt>
                <c:pt idx="66">
                  <c:v>-9.9352124501944108E-7</c:v>
                </c:pt>
                <c:pt idx="67">
                  <c:v>-1.08041356986332E-6</c:v>
                </c:pt>
                <c:pt idx="68">
                  <c:v>-9.6141235348011208E-7</c:v>
                </c:pt>
                <c:pt idx="69">
                  <c:v>-8.0770047797685996E-7</c:v>
                </c:pt>
                <c:pt idx="70">
                  <c:v>-7.4853748886481804E-7</c:v>
                </c:pt>
                <c:pt idx="71">
                  <c:v>-8.9752487078324702E-7</c:v>
                </c:pt>
                <c:pt idx="72">
                  <c:v>-7.57435861681319E-7</c:v>
                </c:pt>
                <c:pt idx="73">
                  <c:v>-7.7341569530483599E-7</c:v>
                </c:pt>
                <c:pt idx="74">
                  <c:v>-7.1042674327304195E-7</c:v>
                </c:pt>
                <c:pt idx="75">
                  <c:v>-9.4824448048480097E-7</c:v>
                </c:pt>
                <c:pt idx="76">
                  <c:v>-9.4228284592059997E-7</c:v>
                </c:pt>
                <c:pt idx="77">
                  <c:v>-4.41326827980598E-7</c:v>
                </c:pt>
                <c:pt idx="78">
                  <c:v>-7.0147010694774205E-7</c:v>
                </c:pt>
                <c:pt idx="79">
                  <c:v>-8.5563122522042104E-7</c:v>
                </c:pt>
                <c:pt idx="80">
                  <c:v>-8.5347883363911997E-7</c:v>
                </c:pt>
                <c:pt idx="81">
                  <c:v>-1.30180579167107E-6</c:v>
                </c:pt>
                <c:pt idx="82">
                  <c:v>-1.55513689912136E-6</c:v>
                </c:pt>
                <c:pt idx="83">
                  <c:v>-1.5893946571223501E-6</c:v>
                </c:pt>
                <c:pt idx="84">
                  <c:v>-1.88028689275647E-6</c:v>
                </c:pt>
                <c:pt idx="85">
                  <c:v>-1.6309371072381799E-6</c:v>
                </c:pt>
                <c:pt idx="86">
                  <c:v>-2.0082682995892099E-6</c:v>
                </c:pt>
                <c:pt idx="87">
                  <c:v>-2.1097519483739899E-6</c:v>
                </c:pt>
                <c:pt idx="88">
                  <c:v>-1.90818894868486E-6</c:v>
                </c:pt>
                <c:pt idx="89">
                  <c:v>-2.17304774975124E-6</c:v>
                </c:pt>
                <c:pt idx="90">
                  <c:v>-2.0952019293503201E-6</c:v>
                </c:pt>
                <c:pt idx="91">
                  <c:v>-2.6119272282436101E-6</c:v>
                </c:pt>
                <c:pt idx="92">
                  <c:v>-2.4427136177450799E-6</c:v>
                </c:pt>
                <c:pt idx="93">
                  <c:v>-2.7052169189370299E-6</c:v>
                </c:pt>
                <c:pt idx="94">
                  <c:v>-2.7012276697439401E-6</c:v>
                </c:pt>
                <c:pt idx="95">
                  <c:v>-2.6644792473773098E-6</c:v>
                </c:pt>
                <c:pt idx="96">
                  <c:v>-2.5630831325862801E-6</c:v>
                </c:pt>
                <c:pt idx="97">
                  <c:v>-2.5041263343944301E-6</c:v>
                </c:pt>
                <c:pt idx="98">
                  <c:v>-2.24339892635811E-6</c:v>
                </c:pt>
                <c:pt idx="99">
                  <c:v>-2.4387833709715301E-6</c:v>
                </c:pt>
                <c:pt idx="100">
                  <c:v>-2.1256665428799802E-6</c:v>
                </c:pt>
                <c:pt idx="101">
                  <c:v>-2.2814558044088102E-6</c:v>
                </c:pt>
                <c:pt idx="102">
                  <c:v>-1.85074751866115E-6</c:v>
                </c:pt>
                <c:pt idx="103">
                  <c:v>-1.88102648292469E-6</c:v>
                </c:pt>
                <c:pt idx="104">
                  <c:v>-1.8801035919597099E-6</c:v>
                </c:pt>
                <c:pt idx="105">
                  <c:v>-1.9101508436869099E-6</c:v>
                </c:pt>
                <c:pt idx="106">
                  <c:v>-2.0094998987084599E-6</c:v>
                </c:pt>
                <c:pt idx="107">
                  <c:v>-1.96667448865315E-6</c:v>
                </c:pt>
                <c:pt idx="108">
                  <c:v>-1.9274035270252502E-6</c:v>
                </c:pt>
                <c:pt idx="109">
                  <c:v>-1.77175421262219E-6</c:v>
                </c:pt>
                <c:pt idx="110">
                  <c:v>-1.7680883629745201E-6</c:v>
                </c:pt>
                <c:pt idx="111">
                  <c:v>-1.5798477746902101E-6</c:v>
                </c:pt>
                <c:pt idx="112">
                  <c:v>-1.75700107512095E-6</c:v>
                </c:pt>
                <c:pt idx="113">
                  <c:v>-1.9858538061598201E-6</c:v>
                </c:pt>
                <c:pt idx="114">
                  <c:v>-2.0142178495713199E-6</c:v>
                </c:pt>
                <c:pt idx="115">
                  <c:v>-1.6084761043016601E-6</c:v>
                </c:pt>
                <c:pt idx="116">
                  <c:v>-2.2473679699768899E-6</c:v>
                </c:pt>
                <c:pt idx="117">
                  <c:v>-2.3314304433350098E-6</c:v>
                </c:pt>
                <c:pt idx="118">
                  <c:v>-2.19531494412309E-6</c:v>
                </c:pt>
                <c:pt idx="119">
                  <c:v>-2.3344921930812099E-6</c:v>
                </c:pt>
                <c:pt idx="120">
                  <c:v>-2.3332711601158099E-6</c:v>
                </c:pt>
                <c:pt idx="121">
                  <c:v>-2.3034257797511499E-6</c:v>
                </c:pt>
                <c:pt idx="122">
                  <c:v>-2.3349228952976902E-6</c:v>
                </c:pt>
                <c:pt idx="123">
                  <c:v>-2.5438689927820601E-6</c:v>
                </c:pt>
                <c:pt idx="124">
                  <c:v>-3.2143245423155801E-6</c:v>
                </c:pt>
                <c:pt idx="125">
                  <c:v>-3.2006201562578298E-6</c:v>
                </c:pt>
                <c:pt idx="126">
                  <c:v>-3.1437269842066402E-6</c:v>
                </c:pt>
                <c:pt idx="127">
                  <c:v>-3.29508334413251E-6</c:v>
                </c:pt>
                <c:pt idx="128">
                  <c:v>-3.3735531921298902E-6</c:v>
                </c:pt>
                <c:pt idx="129">
                  <c:v>-3.5198173446883599E-6</c:v>
                </c:pt>
                <c:pt idx="130">
                  <c:v>-3.1290869769305E-6</c:v>
                </c:pt>
                <c:pt idx="131">
                  <c:v>-3.22259913089001E-6</c:v>
                </c:pt>
                <c:pt idx="132">
                  <c:v>-3.3278236643055502E-6</c:v>
                </c:pt>
                <c:pt idx="133">
                  <c:v>-3.6679670481499398E-6</c:v>
                </c:pt>
                <c:pt idx="134">
                  <c:v>-3.53976237960639E-6</c:v>
                </c:pt>
                <c:pt idx="135">
                  <c:v>-3.4242909726353499E-6</c:v>
                </c:pt>
                <c:pt idx="136">
                  <c:v>-3.4586043546431802E-6</c:v>
                </c:pt>
                <c:pt idx="137">
                  <c:v>-3.2374657214455499E-6</c:v>
                </c:pt>
                <c:pt idx="138">
                  <c:v>-3.0365090242067199E-6</c:v>
                </c:pt>
                <c:pt idx="139">
                  <c:v>-2.6788561204151702E-6</c:v>
                </c:pt>
                <c:pt idx="140">
                  <c:v>-2.7860932408274402E-6</c:v>
                </c:pt>
                <c:pt idx="141">
                  <c:v>-2.77935776094546E-6</c:v>
                </c:pt>
                <c:pt idx="142">
                  <c:v>-2.7158695331832802E-6</c:v>
                </c:pt>
                <c:pt idx="143">
                  <c:v>-2.7825111785489901E-6</c:v>
                </c:pt>
                <c:pt idx="144">
                  <c:v>-2.9436069115935201E-6</c:v>
                </c:pt>
                <c:pt idx="145">
                  <c:v>-2.9718969456496299E-6</c:v>
                </c:pt>
                <c:pt idx="146">
                  <c:v>-3.1477986612702398E-6</c:v>
                </c:pt>
                <c:pt idx="147">
                  <c:v>-3.08638716695577E-6</c:v>
                </c:pt>
                <c:pt idx="148">
                  <c:v>-3.1180301508728699E-6</c:v>
                </c:pt>
                <c:pt idx="149">
                  <c:v>-3.1493030574575198E-6</c:v>
                </c:pt>
                <c:pt idx="150">
                  <c:v>-3.0419552873252098E-6</c:v>
                </c:pt>
                <c:pt idx="151">
                  <c:v>-2.9941947745256601E-6</c:v>
                </c:pt>
                <c:pt idx="152">
                  <c:v>-3.01934664102336E-6</c:v>
                </c:pt>
                <c:pt idx="153">
                  <c:v>-3.0493368119665002E-6</c:v>
                </c:pt>
                <c:pt idx="154">
                  <c:v>-3.3214632846762602E-6</c:v>
                </c:pt>
                <c:pt idx="155">
                  <c:v>-3.4733545564786799E-6</c:v>
                </c:pt>
                <c:pt idx="156">
                  <c:v>-3.5029837543700999E-6</c:v>
                </c:pt>
                <c:pt idx="157">
                  <c:v>-3.3439399247315699E-6</c:v>
                </c:pt>
                <c:pt idx="158">
                  <c:v>-3.40482972707113E-6</c:v>
                </c:pt>
                <c:pt idx="159">
                  <c:v>-3.6106605936857402E-6</c:v>
                </c:pt>
                <c:pt idx="160">
                  <c:v>-3.60026030366192E-6</c:v>
                </c:pt>
                <c:pt idx="161">
                  <c:v>-3.4071929042786301E-6</c:v>
                </c:pt>
                <c:pt idx="162">
                  <c:v>-3.6344587937687599E-6</c:v>
                </c:pt>
                <c:pt idx="163">
                  <c:v>-3.7141983772085102E-6</c:v>
                </c:pt>
                <c:pt idx="164">
                  <c:v>-3.7427693106150999E-6</c:v>
                </c:pt>
                <c:pt idx="165">
                  <c:v>-3.6775836836010401E-6</c:v>
                </c:pt>
                <c:pt idx="166">
                  <c:v>-4.0975179468921E-6</c:v>
                </c:pt>
                <c:pt idx="167">
                  <c:v>-3.9575853215790898E-6</c:v>
                </c:pt>
                <c:pt idx="168">
                  <c:v>-3.5676110904936001E-6</c:v>
                </c:pt>
                <c:pt idx="169">
                  <c:v>-3.5955013389709099E-6</c:v>
                </c:pt>
                <c:pt idx="170">
                  <c:v>-3.6233206850705401E-6</c:v>
                </c:pt>
                <c:pt idx="171">
                  <c:v>-3.6510882409151702E-6</c:v>
                </c:pt>
                <c:pt idx="172">
                  <c:v>-3.8537026298572297E-6</c:v>
                </c:pt>
                <c:pt idx="173">
                  <c:v>-3.67791374316269E-6</c:v>
                </c:pt>
                <c:pt idx="174">
                  <c:v>-3.6342398754996399E-6</c:v>
                </c:pt>
                <c:pt idx="175">
                  <c:v>-3.8565384058566304E-6</c:v>
                </c:pt>
                <c:pt idx="176">
                  <c:v>-3.9695699593934604E-6</c:v>
                </c:pt>
                <c:pt idx="177">
                  <c:v>-4.1747287295715198E-6</c:v>
                </c:pt>
                <c:pt idx="178">
                  <c:v>-4.1971646147840696E-6</c:v>
                </c:pt>
                <c:pt idx="179">
                  <c:v>-4.2568851198198404E-6</c:v>
                </c:pt>
                <c:pt idx="180">
                  <c:v>-4.10351655432252E-6</c:v>
                </c:pt>
                <c:pt idx="181">
                  <c:v>-4.1389381781011303E-6</c:v>
                </c:pt>
                <c:pt idx="182">
                  <c:v>-4.2132095893253899E-6</c:v>
                </c:pt>
                <c:pt idx="183">
                  <c:v>-4.7750048332062103E-6</c:v>
                </c:pt>
                <c:pt idx="184">
                  <c:v>-4.8500653868411003E-6</c:v>
                </c:pt>
                <c:pt idx="185">
                  <c:v>-5.0534564188491599E-6</c:v>
                </c:pt>
                <c:pt idx="186">
                  <c:v>-5.0807151010177597E-6</c:v>
                </c:pt>
                <c:pt idx="187">
                  <c:v>-5.10790348408995E-6</c:v>
                </c:pt>
                <c:pt idx="188">
                  <c:v>-5.1350147750552501E-6</c:v>
                </c:pt>
                <c:pt idx="189">
                  <c:v>-5.3599976417761301E-6</c:v>
                </c:pt>
                <c:pt idx="190">
                  <c:v>-5.2639733840377496E-6</c:v>
                </c:pt>
                <c:pt idx="191">
                  <c:v>-5.2907283150850001E-6</c:v>
                </c:pt>
                <c:pt idx="192">
                  <c:v>-5.1910787805852301E-6</c:v>
                </c:pt>
                <c:pt idx="193">
                  <c:v>-5.4769620973134897E-6</c:v>
                </c:pt>
                <c:pt idx="194">
                  <c:v>-5.5034099457576503E-6</c:v>
                </c:pt>
                <c:pt idx="195">
                  <c:v>-5.6264855480477404E-6</c:v>
                </c:pt>
                <c:pt idx="196">
                  <c:v>-5.7023989820374902E-6</c:v>
                </c:pt>
                <c:pt idx="197">
                  <c:v>-5.6755305751546197E-6</c:v>
                </c:pt>
                <c:pt idx="198">
                  <c:v>-5.7232498568719096E-6</c:v>
                </c:pt>
                <c:pt idx="199">
                  <c:v>-5.7488715517842898E-6</c:v>
                </c:pt>
                <c:pt idx="200">
                  <c:v>-5.7537888850793002E-6</c:v>
                </c:pt>
                <c:pt idx="201">
                  <c:v>-5.7748661793130801E-6</c:v>
                </c:pt>
                <c:pt idx="202">
                  <c:v>-5.8001686692785999E-6</c:v>
                </c:pt>
                <c:pt idx="203">
                  <c:v>-5.8253503826503002E-6</c:v>
                </c:pt>
                <c:pt idx="204">
                  <c:v>-5.9311157520138001E-6</c:v>
                </c:pt>
                <c:pt idx="205">
                  <c:v>-5.9561008707813502E-6</c:v>
                </c:pt>
                <c:pt idx="206">
                  <c:v>-5.9810019016896204E-6</c:v>
                </c:pt>
                <c:pt idx="207">
                  <c:v>-5.8571567293298698E-6</c:v>
                </c:pt>
                <c:pt idx="208">
                  <c:v>-5.8818177976121798E-6</c:v>
                </c:pt>
                <c:pt idx="209">
                  <c:v>-5.9064458001608304E-6</c:v>
                </c:pt>
                <c:pt idx="210">
                  <c:v>-5.9310624947223899E-6</c:v>
                </c:pt>
                <c:pt idx="211">
                  <c:v>-5.95568887800901E-6</c:v>
                </c:pt>
                <c:pt idx="212">
                  <c:v>-6.0360618848281796E-6</c:v>
                </c:pt>
                <c:pt idx="213">
                  <c:v>-6.0610054074619801E-6</c:v>
                </c:pt>
                <c:pt idx="214">
                  <c:v>-6.2016388493127896E-6</c:v>
                </c:pt>
                <c:pt idx="215">
                  <c:v>-6.1398319324563198E-6</c:v>
                </c:pt>
                <c:pt idx="216">
                  <c:v>-6.3534681252527196E-6</c:v>
                </c:pt>
                <c:pt idx="217">
                  <c:v>-6.2362878796128102E-6</c:v>
                </c:pt>
                <c:pt idx="218">
                  <c:v>-6.3357787533902898E-6</c:v>
                </c:pt>
                <c:pt idx="219">
                  <c:v>-6.3611523712816303E-6</c:v>
                </c:pt>
                <c:pt idx="220">
                  <c:v>-6.4110767380932503E-6</c:v>
                </c:pt>
                <c:pt idx="221">
                  <c:v>-6.4365989235614701E-6</c:v>
                </c:pt>
                <c:pt idx="222">
                  <c:v>-6.4622598161664003E-6</c:v>
                </c:pt>
                <c:pt idx="223">
                  <c:v>-6.4877832368791496E-6</c:v>
                </c:pt>
                <c:pt idx="224">
                  <c:v>-6.5138322388017502E-6</c:v>
                </c:pt>
                <c:pt idx="225">
                  <c:v>-6.4132426852984898E-6</c:v>
                </c:pt>
                <c:pt idx="226">
                  <c:v>-6.4394266228291596E-6</c:v>
                </c:pt>
                <c:pt idx="227">
                  <c:v>-6.4657489726205499E-6</c:v>
                </c:pt>
                <c:pt idx="228">
                  <c:v>-6.4922030794339004E-6</c:v>
                </c:pt>
                <c:pt idx="229">
                  <c:v>-6.5187811548878601E-6</c:v>
                </c:pt>
                <c:pt idx="230">
                  <c:v>-6.3799927263812504E-6</c:v>
                </c:pt>
                <c:pt idx="231">
                  <c:v>-6.4067637655394803E-6</c:v>
                </c:pt>
                <c:pt idx="232">
                  <c:v>-6.5154813155843001E-6</c:v>
                </c:pt>
                <c:pt idx="233">
                  <c:v>-6.5424512175897103E-6</c:v>
                </c:pt>
                <c:pt idx="234">
                  <c:v>-6.5695289505080399E-6</c:v>
                </c:pt>
                <c:pt idx="235">
                  <c:v>-6.5967186442281299E-6</c:v>
                </c:pt>
                <c:pt idx="236">
                  <c:v>-6.5116735766140097E-6</c:v>
                </c:pt>
                <c:pt idx="237">
                  <c:v>-6.5222981678376902E-6</c:v>
                </c:pt>
                <c:pt idx="238">
                  <c:v>-6.4912838202808797E-6</c:v>
                </c:pt>
                <c:pt idx="239">
                  <c:v>-6.5190086656880399E-6</c:v>
                </c:pt>
                <c:pt idx="240">
                  <c:v>-6.5468635945244902E-6</c:v>
                </c:pt>
                <c:pt idx="241">
                  <c:v>-6.4958464832564696E-6</c:v>
                </c:pt>
                <c:pt idx="242">
                  <c:v>-6.5240639792192501E-6</c:v>
                </c:pt>
                <c:pt idx="243">
                  <c:v>-6.5524179749758204E-6</c:v>
                </c:pt>
                <c:pt idx="244">
                  <c:v>-6.5809090360966796E-6</c:v>
                </c:pt>
                <c:pt idx="245">
                  <c:v>-6.6095363596716601E-6</c:v>
                </c:pt>
                <c:pt idx="246">
                  <c:v>-6.56292864759162E-6</c:v>
                </c:pt>
                <c:pt idx="247">
                  <c:v>-6.5915923454572803E-6</c:v>
                </c:pt>
                <c:pt idx="248">
                  <c:v>-6.4844292835236304E-6</c:v>
                </c:pt>
                <c:pt idx="249">
                  <c:v>-6.5133652763703804E-6</c:v>
                </c:pt>
                <c:pt idx="250">
                  <c:v>-6.4628628249089903E-6</c:v>
                </c:pt>
                <c:pt idx="251">
                  <c:v>-6.5616586649865801E-6</c:v>
                </c:pt>
                <c:pt idx="252">
                  <c:v>-6.5454469474235802E-6</c:v>
                </c:pt>
                <c:pt idx="253">
                  <c:v>-6.5750289549602596E-6</c:v>
                </c:pt>
                <c:pt idx="254">
                  <c:v>-6.6046911440355302E-6</c:v>
                </c:pt>
                <c:pt idx="255">
                  <c:v>-6.6344213180705401E-6</c:v>
                </c:pt>
                <c:pt idx="256">
                  <c:v>-6.6642084532886804E-6</c:v>
                </c:pt>
                <c:pt idx="257">
                  <c:v>-6.6940407131838701E-6</c:v>
                </c:pt>
                <c:pt idx="258">
                  <c:v>-6.6312641410163602E-6</c:v>
                </c:pt>
                <c:pt idx="259">
                  <c:v>-6.7004273827622202E-6</c:v>
                </c:pt>
                <c:pt idx="260">
                  <c:v>-6.7304189319369998E-6</c:v>
                </c:pt>
                <c:pt idx="261">
                  <c:v>-6.76039749053319E-6</c:v>
                </c:pt>
                <c:pt idx="262">
                  <c:v>-6.7903469955851002E-6</c:v>
                </c:pt>
                <c:pt idx="263">
                  <c:v>-6.8202518121666697E-6</c:v>
                </c:pt>
                <c:pt idx="264">
                  <c:v>-6.8500995868245297E-6</c:v>
                </c:pt>
                <c:pt idx="265">
                  <c:v>-6.87987945099438E-6</c:v>
                </c:pt>
                <c:pt idx="266">
                  <c:v>-6.9095815552483297E-6</c:v>
                </c:pt>
                <c:pt idx="267">
                  <c:v>-7.0240976520457404E-6</c:v>
                </c:pt>
                <c:pt idx="268">
                  <c:v>-6.8120008934280802E-6</c:v>
                </c:pt>
                <c:pt idx="269">
                  <c:v>-6.8413018734919402E-6</c:v>
                </c:pt>
                <c:pt idx="270">
                  <c:v>-6.87050308875097E-6</c:v>
                </c:pt>
                <c:pt idx="271">
                  <c:v>-6.8996030591052897E-6</c:v>
                </c:pt>
                <c:pt idx="272">
                  <c:v>-6.8283733629028696E-6</c:v>
                </c:pt>
                <c:pt idx="273">
                  <c:v>-6.85719351290026E-6</c:v>
                </c:pt>
                <c:pt idx="274">
                  <c:v>-6.8859024281031698E-6</c:v>
                </c:pt>
                <c:pt idx="275">
                  <c:v>-6.9144946022201703E-6</c:v>
                </c:pt>
                <c:pt idx="276">
                  <c:v>-6.94296096446559E-6</c:v>
                </c:pt>
                <c:pt idx="277">
                  <c:v>-7.1417376521747297E-6</c:v>
                </c:pt>
                <c:pt idx="278">
                  <c:v>-7.1700790766860798E-6</c:v>
                </c:pt>
                <c:pt idx="279">
                  <c:v>-7.4285299989791598E-6</c:v>
                </c:pt>
                <c:pt idx="280">
                  <c:v>-7.4566294504202797E-6</c:v>
                </c:pt>
                <c:pt idx="281">
                  <c:v>-7.5515719270843697E-6</c:v>
                </c:pt>
                <c:pt idx="282">
                  <c:v>-7.5793076499781398E-6</c:v>
                </c:pt>
                <c:pt idx="283">
                  <c:v>-7.5440443686585801E-6</c:v>
                </c:pt>
                <c:pt idx="284">
                  <c:v>-7.4525984811241999E-6</c:v>
                </c:pt>
                <c:pt idx="285">
                  <c:v>-7.4797558656433404E-6</c:v>
                </c:pt>
                <c:pt idx="286">
                  <c:v>-7.5066863541383898E-6</c:v>
                </c:pt>
                <c:pt idx="287">
                  <c:v>-7.5333797023158696E-6</c:v>
                </c:pt>
                <c:pt idx="288">
                  <c:v>-7.6609298865671402E-6</c:v>
                </c:pt>
                <c:pt idx="289">
                  <c:v>-7.6870820179399702E-6</c:v>
                </c:pt>
                <c:pt idx="290">
                  <c:v>-7.70572622064279E-6</c:v>
                </c:pt>
                <c:pt idx="291">
                  <c:v>-7.6875323167401607E-6</c:v>
                </c:pt>
                <c:pt idx="292">
                  <c:v>-7.7129426975258707E-6</c:v>
                </c:pt>
                <c:pt idx="293">
                  <c:v>-7.7381045222079895E-6</c:v>
                </c:pt>
                <c:pt idx="294">
                  <c:v>-7.7976773754652893E-6</c:v>
                </c:pt>
                <c:pt idx="295">
                  <c:v>-7.8224404742074103E-6</c:v>
                </c:pt>
                <c:pt idx="296">
                  <c:v>-7.8469802516173693E-6</c:v>
                </c:pt>
                <c:pt idx="297">
                  <c:v>-7.8713049799401192E-6</c:v>
                </c:pt>
                <c:pt idx="298">
                  <c:v>-7.89542346663081E-6</c:v>
                </c:pt>
                <c:pt idx="299">
                  <c:v>-7.9193447016808696E-6</c:v>
                </c:pt>
                <c:pt idx="300">
                  <c:v>-7.9430757222799207E-6</c:v>
                </c:pt>
                <c:pt idx="301">
                  <c:v>-7.9666218331368805E-6</c:v>
                </c:pt>
                <c:pt idx="302">
                  <c:v>-8.0955122355851806E-6</c:v>
                </c:pt>
                <c:pt idx="303">
                  <c:v>-8.0546140227450495E-6</c:v>
                </c:pt>
                <c:pt idx="304">
                  <c:v>-7.9255747998787701E-6</c:v>
                </c:pt>
                <c:pt idx="305">
                  <c:v>-7.9485218107460195E-6</c:v>
                </c:pt>
                <c:pt idx="306">
                  <c:v>-7.9214884234385406E-6</c:v>
                </c:pt>
                <c:pt idx="307">
                  <c:v>-7.7444511429603907E-6</c:v>
                </c:pt>
                <c:pt idx="308">
                  <c:v>-7.7667845396458794E-6</c:v>
                </c:pt>
                <c:pt idx="309">
                  <c:v>-7.7889984993739498E-6</c:v>
                </c:pt>
                <c:pt idx="310">
                  <c:v>-7.8111051601617898E-6</c:v>
                </c:pt>
                <c:pt idx="311">
                  <c:v>-7.8331169377130793E-6</c:v>
                </c:pt>
                <c:pt idx="312">
                  <c:v>-7.8550463217973807E-6</c:v>
                </c:pt>
                <c:pt idx="313">
                  <c:v>-7.9624193648609706E-6</c:v>
                </c:pt>
                <c:pt idx="314">
                  <c:v>-7.9842411003893194E-6</c:v>
                </c:pt>
                <c:pt idx="315">
                  <c:v>-8.0060152144654103E-6</c:v>
                </c:pt>
                <c:pt idx="316">
                  <c:v>-8.0277512777288005E-6</c:v>
                </c:pt>
                <c:pt idx="317">
                  <c:v>-8.0494569758959297E-6</c:v>
                </c:pt>
                <c:pt idx="318">
                  <c:v>-8.0711376333820806E-6</c:v>
                </c:pt>
                <c:pt idx="319">
                  <c:v>-8.1338485921733707E-6</c:v>
                </c:pt>
                <c:pt idx="320">
                  <c:v>-8.3040566849864798E-6</c:v>
                </c:pt>
                <c:pt idx="321">
                  <c:v>-8.2099138096360493E-6</c:v>
                </c:pt>
                <c:pt idx="322">
                  <c:v>-8.2192338002110592E-6</c:v>
                </c:pt>
                <c:pt idx="323">
                  <c:v>-8.5234434118418504E-6</c:v>
                </c:pt>
                <c:pt idx="324">
                  <c:v>-8.5452511055904905E-6</c:v>
                </c:pt>
                <c:pt idx="325">
                  <c:v>-8.5670584488524808E-6</c:v>
                </c:pt>
                <c:pt idx="326">
                  <c:v>-8.5888680274941093E-6</c:v>
                </c:pt>
                <c:pt idx="327">
                  <c:v>-8.7367800633402999E-6</c:v>
                </c:pt>
                <c:pt idx="328">
                  <c:v>-8.7586734502413397E-6</c:v>
                </c:pt>
                <c:pt idx="329">
                  <c:v>-8.7805790810076894E-6</c:v>
                </c:pt>
                <c:pt idx="330">
                  <c:v>-9.0501259024011007E-6</c:v>
                </c:pt>
                <c:pt idx="331">
                  <c:v>-8.9925422364947606E-6</c:v>
                </c:pt>
                <c:pt idx="332">
                  <c:v>-9.0145127101245905E-6</c:v>
                </c:pt>
                <c:pt idx="333">
                  <c:v>-8.9841189956508496E-6</c:v>
                </c:pt>
                <c:pt idx="334">
                  <c:v>-9.0041750292165796E-6</c:v>
                </c:pt>
                <c:pt idx="335">
                  <c:v>-9.0261573449151508E-6</c:v>
                </c:pt>
                <c:pt idx="336">
                  <c:v>-9.0481626812956794E-6</c:v>
                </c:pt>
                <c:pt idx="337">
                  <c:v>-9.0701913185659798E-6</c:v>
                </c:pt>
                <c:pt idx="338">
                  <c:v>-9.0922448268197794E-6</c:v>
                </c:pt>
                <c:pt idx="339">
                  <c:v>-9.0527984195874998E-6</c:v>
                </c:pt>
                <c:pt idx="340">
                  <c:v>-9.0749276463208305E-6</c:v>
                </c:pt>
                <c:pt idx="341">
                  <c:v>-9.0970934318967793E-6</c:v>
                </c:pt>
                <c:pt idx="342">
                  <c:v>-9.1193005248008102E-6</c:v>
                </c:pt>
                <c:pt idx="343">
                  <c:v>-9.3820475775716306E-6</c:v>
                </c:pt>
                <c:pt idx="344">
                  <c:v>-9.4043493445402801E-6</c:v>
                </c:pt>
                <c:pt idx="345">
                  <c:v>-9.4267096819486199E-6</c:v>
                </c:pt>
                <c:pt idx="346">
                  <c:v>-9.4491365386164105E-6</c:v>
                </c:pt>
                <c:pt idx="347">
                  <c:v>-9.2981918308349504E-6</c:v>
                </c:pt>
                <c:pt idx="348">
                  <c:v>-9.1547545637615906E-6</c:v>
                </c:pt>
                <c:pt idx="349">
                  <c:v>-9.2256122749236908E-6</c:v>
                </c:pt>
                <c:pt idx="350">
                  <c:v>-9.0958241867292002E-6</c:v>
                </c:pt>
                <c:pt idx="351">
                  <c:v>-9.1188058931568798E-6</c:v>
                </c:pt>
                <c:pt idx="352">
                  <c:v>-9.1419062208710808E-6</c:v>
                </c:pt>
                <c:pt idx="353">
                  <c:v>-9.2015263786480807E-6</c:v>
                </c:pt>
                <c:pt idx="354">
                  <c:v>-9.2248656857323899E-6</c:v>
                </c:pt>
                <c:pt idx="355">
                  <c:v>-9.2483511296425095E-6</c:v>
                </c:pt>
                <c:pt idx="356">
                  <c:v>-9.2719909698033897E-6</c:v>
                </c:pt>
                <c:pt idx="357">
                  <c:v>-9.2957939696753093E-6</c:v>
                </c:pt>
                <c:pt idx="358">
                  <c:v>-9.3197693017697501E-6</c:v>
                </c:pt>
                <c:pt idx="359">
                  <c:v>-9.2916964632939695E-6</c:v>
                </c:pt>
                <c:pt idx="360">
                  <c:v>-9.3160353110290796E-6</c:v>
                </c:pt>
                <c:pt idx="361">
                  <c:v>-9.3405724086290497E-6</c:v>
                </c:pt>
                <c:pt idx="362">
                  <c:v>-9.2950174784923794E-6</c:v>
                </c:pt>
                <c:pt idx="363">
                  <c:v>-9.3199762221676194E-6</c:v>
                </c:pt>
                <c:pt idx="364">
                  <c:v>-9.3451474376794099E-6</c:v>
                </c:pt>
                <c:pt idx="365">
                  <c:v>-9.5206311633603901E-6</c:v>
                </c:pt>
                <c:pt idx="366">
                  <c:v>-9.5462008636748392E-6</c:v>
                </c:pt>
                <c:pt idx="367">
                  <c:v>-9.5719681100499594E-6</c:v>
                </c:pt>
                <c:pt idx="368">
                  <c:v>-9.4002414806590805E-6</c:v>
                </c:pt>
                <c:pt idx="369">
                  <c:v>-9.4263827222093906E-6</c:v>
                </c:pt>
                <c:pt idx="370">
                  <c:v>-9.4526821929554294E-6</c:v>
                </c:pt>
                <c:pt idx="371">
                  <c:v>-9.4791230004019307E-6</c:v>
                </c:pt>
                <c:pt idx="372">
                  <c:v>-9.5466147595282496E-6</c:v>
                </c:pt>
                <c:pt idx="373">
                  <c:v>-9.5733586208528808E-6</c:v>
                </c:pt>
                <c:pt idx="374">
                  <c:v>-9.4585903320078694E-6</c:v>
                </c:pt>
                <c:pt idx="375">
                  <c:v>-9.4854904106329706E-6</c:v>
                </c:pt>
                <c:pt idx="376">
                  <c:v>-9.5124451490116001E-6</c:v>
                </c:pt>
                <c:pt idx="377">
                  <c:v>-9.5394401984405596E-6</c:v>
                </c:pt>
                <c:pt idx="378">
                  <c:v>-9.5664624604841492E-6</c:v>
                </c:pt>
                <c:pt idx="379">
                  <c:v>-9.5935020102707905E-6</c:v>
                </c:pt>
                <c:pt idx="380">
                  <c:v>-9.6205515817988997E-6</c:v>
                </c:pt>
                <c:pt idx="381">
                  <c:v>-9.6476078957572298E-6</c:v>
                </c:pt>
                <c:pt idx="382">
                  <c:v>-9.6920291199410502E-6</c:v>
                </c:pt>
                <c:pt idx="383">
                  <c:v>-9.5867748123617406E-6</c:v>
                </c:pt>
                <c:pt idx="384">
                  <c:v>-9.6137689914499507E-6</c:v>
                </c:pt>
                <c:pt idx="385">
                  <c:v>-9.64077921727439E-6</c:v>
                </c:pt>
                <c:pt idx="386">
                  <c:v>-9.6678105800977407E-6</c:v>
                </c:pt>
                <c:pt idx="387">
                  <c:v>-9.6948688993644894E-6</c:v>
                </c:pt>
                <c:pt idx="388">
                  <c:v>-9.5976799686610294E-6</c:v>
                </c:pt>
                <c:pt idx="389">
                  <c:v>-9.7610602486534497E-6</c:v>
                </c:pt>
                <c:pt idx="390">
                  <c:v>-9.7638213814629196E-6</c:v>
                </c:pt>
                <c:pt idx="391">
                  <c:v>-9.7909535855757499E-6</c:v>
                </c:pt>
                <c:pt idx="392">
                  <c:v>-9.8556432157588499E-6</c:v>
                </c:pt>
                <c:pt idx="393">
                  <c:v>-9.8829692581496404E-6</c:v>
                </c:pt>
                <c:pt idx="394">
                  <c:v>-9.9932513803617804E-6</c:v>
                </c:pt>
                <c:pt idx="395">
                  <c:v>-1.00207425999191E-5</c:v>
                </c:pt>
                <c:pt idx="396">
                  <c:v>-1.00482956271233E-5</c:v>
                </c:pt>
                <c:pt idx="397">
                  <c:v>-1.00759122266373E-5</c:v>
                </c:pt>
                <c:pt idx="398">
                  <c:v>-1.0103593353437299E-5</c:v>
                </c:pt>
                <c:pt idx="399">
                  <c:v>-1.01313402794226E-5</c:v>
                </c:pt>
                <c:pt idx="400">
                  <c:v>-1.01591548942821E-5</c:v>
                </c:pt>
                <c:pt idx="401">
                  <c:v>-1.01870386765268E-5</c:v>
                </c:pt>
                <c:pt idx="402">
                  <c:v>-1.0188879835747799E-5</c:v>
                </c:pt>
                <c:pt idx="403">
                  <c:v>-1.05426301338083E-5</c:v>
                </c:pt>
                <c:pt idx="404">
                  <c:v>-1.0570573208962701E-5</c:v>
                </c:pt>
                <c:pt idx="405">
                  <c:v>-1.05890394837478E-5</c:v>
                </c:pt>
                <c:pt idx="406">
                  <c:v>-1.06170485207227E-5</c:v>
                </c:pt>
                <c:pt idx="407">
                  <c:v>-1.0783109324833699E-5</c:v>
                </c:pt>
                <c:pt idx="408">
                  <c:v>-1.0665727896854299E-5</c:v>
                </c:pt>
                <c:pt idx="409">
                  <c:v>-1.08356221062334E-5</c:v>
                </c:pt>
                <c:pt idx="410">
                  <c:v>-1.08638596905122E-5</c:v>
                </c:pt>
                <c:pt idx="411">
                  <c:v>-1.08921877823925E-5</c:v>
                </c:pt>
                <c:pt idx="412">
                  <c:v>-1.0721873379992999E-5</c:v>
                </c:pt>
                <c:pt idx="413">
                  <c:v>-1.0750453396035601E-5</c:v>
                </c:pt>
                <c:pt idx="414">
                  <c:v>-1.0779131974075001E-5</c:v>
                </c:pt>
                <c:pt idx="415">
                  <c:v>-1.08079117353228E-5</c:v>
                </c:pt>
                <c:pt idx="416">
                  <c:v>-1.0836793660019901E-5</c:v>
                </c:pt>
                <c:pt idx="417">
                  <c:v>-1.0865778288730901E-5</c:v>
                </c:pt>
                <c:pt idx="418">
                  <c:v>-1.08948642086424E-5</c:v>
                </c:pt>
                <c:pt idx="419">
                  <c:v>-1.0924049045665499E-5</c:v>
                </c:pt>
                <c:pt idx="420">
                  <c:v>-1.09533299710785E-5</c:v>
                </c:pt>
                <c:pt idx="421">
                  <c:v>-1.09827036616204E-5</c:v>
                </c:pt>
                <c:pt idx="422">
                  <c:v>-1.10121653728399E-5</c:v>
                </c:pt>
                <c:pt idx="423">
                  <c:v>-1.1041708959940699E-5</c:v>
                </c:pt>
                <c:pt idx="424">
                  <c:v>-1.1183009408633099E-5</c:v>
                </c:pt>
                <c:pt idx="425">
                  <c:v>-1.0999054738711799E-5</c:v>
                </c:pt>
                <c:pt idx="426">
                  <c:v>-1.10288274975509E-5</c:v>
                </c:pt>
                <c:pt idx="427">
                  <c:v>-1.10586496072501E-5</c:v>
                </c:pt>
                <c:pt idx="428">
                  <c:v>-1.1063824927324499E-5</c:v>
                </c:pt>
                <c:pt idx="429">
                  <c:v>-1.10937900042387E-5</c:v>
                </c:pt>
                <c:pt idx="430">
                  <c:v>-1.1234219061216899E-5</c:v>
                </c:pt>
                <c:pt idx="431">
                  <c:v>-1.13704060632511E-5</c:v>
                </c:pt>
                <c:pt idx="432">
                  <c:v>-1.14003200980318E-5</c:v>
                </c:pt>
                <c:pt idx="433">
                  <c:v>-1.15204079884167E-5</c:v>
                </c:pt>
                <c:pt idx="434">
                  <c:v>-1.15611895461989E-5</c:v>
                </c:pt>
                <c:pt idx="435">
                  <c:v>-1.1424899105878001E-5</c:v>
                </c:pt>
                <c:pt idx="436">
                  <c:v>-1.14548167727985E-5</c:v>
                </c:pt>
                <c:pt idx="437">
                  <c:v>-1.1426411957769799E-5</c:v>
                </c:pt>
                <c:pt idx="438">
                  <c:v>-1.14562429932425E-5</c:v>
                </c:pt>
                <c:pt idx="439">
                  <c:v>-1.1486029268205299E-5</c:v>
                </c:pt>
                <c:pt idx="440">
                  <c:v>-1.15157688784104E-5</c:v>
                </c:pt>
                <c:pt idx="441">
                  <c:v>-1.1545461206835999E-5</c:v>
                </c:pt>
                <c:pt idx="442">
                  <c:v>-1.15751063739994E-5</c:v>
                </c:pt>
                <c:pt idx="443">
                  <c:v>-1.16047043099924E-5</c:v>
                </c:pt>
                <c:pt idx="444">
                  <c:v>-1.16342543157438E-5</c:v>
                </c:pt>
                <c:pt idx="445">
                  <c:v>-1.16637563831806E-5</c:v>
                </c:pt>
                <c:pt idx="446">
                  <c:v>-1.1693210225011999E-5</c:v>
                </c:pt>
                <c:pt idx="447">
                  <c:v>-1.17226149929566E-5</c:v>
                </c:pt>
                <c:pt idx="448">
                  <c:v>-1.17519698154821E-5</c:v>
                </c:pt>
                <c:pt idx="449">
                  <c:v>-1.17812742870341E-5</c:v>
                </c:pt>
                <c:pt idx="450">
                  <c:v>-1.18105282312926E-5</c:v>
                </c:pt>
                <c:pt idx="451">
                  <c:v>-1.1839732061765201E-5</c:v>
                </c:pt>
                <c:pt idx="452">
                  <c:v>-1.18688863230491E-5</c:v>
                </c:pt>
                <c:pt idx="453">
                  <c:v>-1.1897991013066101E-5</c:v>
                </c:pt>
                <c:pt idx="454">
                  <c:v>-1.19270464659384E-5</c:v>
                </c:pt>
                <c:pt idx="455">
                  <c:v>-1.19560537157092E-5</c:v>
                </c:pt>
                <c:pt idx="456">
                  <c:v>-1.2218526052814399E-5</c:v>
                </c:pt>
                <c:pt idx="457">
                  <c:v>-1.22474854399744E-5</c:v>
                </c:pt>
                <c:pt idx="458">
                  <c:v>-1.22764038032272E-5</c:v>
                </c:pt>
                <c:pt idx="459">
                  <c:v>-1.23052843151447E-5</c:v>
                </c:pt>
                <c:pt idx="460">
                  <c:v>-1.2334130623738499E-5</c:v>
                </c:pt>
                <c:pt idx="461">
                  <c:v>-1.2362947352260599E-5</c:v>
                </c:pt>
                <c:pt idx="462">
                  <c:v>-1.23917394907406E-5</c:v>
                </c:pt>
                <c:pt idx="463">
                  <c:v>-1.242051213489E-5</c:v>
                </c:pt>
                <c:pt idx="464">
                  <c:v>-1.24492702963564E-5</c:v>
                </c:pt>
                <c:pt idx="465">
                  <c:v>-1.2478018627445199E-5</c:v>
                </c:pt>
                <c:pt idx="466">
                  <c:v>-1.2374128793297599E-5</c:v>
                </c:pt>
                <c:pt idx="467">
                  <c:v>-1.2402901687559E-5</c:v>
                </c:pt>
                <c:pt idx="468">
                  <c:v>-1.25620516598123E-5</c:v>
                </c:pt>
                <c:pt idx="469">
                  <c:v>-1.2520618716891499E-5</c:v>
                </c:pt>
                <c:pt idx="470">
                  <c:v>-1.25494477907718E-5</c:v>
                </c:pt>
                <c:pt idx="471">
                  <c:v>-1.25782923262962E-5</c:v>
                </c:pt>
                <c:pt idx="472">
                  <c:v>-1.2607155101679201E-5</c:v>
                </c:pt>
                <c:pt idx="473">
                  <c:v>-1.2636039490039299E-5</c:v>
                </c:pt>
                <c:pt idx="474">
                  <c:v>-1.26649486283867E-5</c:v>
                </c:pt>
                <c:pt idx="475">
                  <c:v>-1.2693884526826101E-5</c:v>
                </c:pt>
                <c:pt idx="476">
                  <c:v>-1.2722848780187E-5</c:v>
                </c:pt>
                <c:pt idx="477">
                  <c:v>-1.2751842187561801E-5</c:v>
                </c:pt>
                <c:pt idx="478">
                  <c:v>-1.27808650764937E-5</c:v>
                </c:pt>
                <c:pt idx="479">
                  <c:v>-1.28099168631336E-5</c:v>
                </c:pt>
                <c:pt idx="480">
                  <c:v>-1.2838996857681701E-5</c:v>
                </c:pt>
                <c:pt idx="481">
                  <c:v>-1.28681038988583E-5</c:v>
                </c:pt>
                <c:pt idx="482">
                  <c:v>-1.2840882373275301E-5</c:v>
                </c:pt>
                <c:pt idx="483">
                  <c:v>-1.28700790249758E-5</c:v>
                </c:pt>
                <c:pt idx="484">
                  <c:v>-1.2899295420628799E-5</c:v>
                </c:pt>
                <c:pt idx="485">
                  <c:v>-1.2928529588276001E-5</c:v>
                </c:pt>
                <c:pt idx="486">
                  <c:v>-1.29577799796287E-5</c:v>
                </c:pt>
                <c:pt idx="487">
                  <c:v>-1.29870457094623E-5</c:v>
                </c:pt>
                <c:pt idx="488">
                  <c:v>-1.3016326202026899E-5</c:v>
                </c:pt>
                <c:pt idx="489">
                  <c:v>-1.3094654468228899E-5</c:v>
                </c:pt>
                <c:pt idx="490">
                  <c:v>-1.31240325911061E-5</c:v>
                </c:pt>
                <c:pt idx="491">
                  <c:v>-1.3153428482377899E-5</c:v>
                </c:pt>
                <c:pt idx="492">
                  <c:v>-1.3182843475974801E-5</c:v>
                </c:pt>
                <c:pt idx="493">
                  <c:v>-1.3466186177386201E-5</c:v>
                </c:pt>
                <c:pt idx="494">
                  <c:v>-1.34957575427452E-5</c:v>
                </c:pt>
                <c:pt idx="495">
                  <c:v>-1.3499667841798501E-5</c:v>
                </c:pt>
                <c:pt idx="496">
                  <c:v>-1.35292508793819E-5</c:v>
                </c:pt>
                <c:pt idx="497">
                  <c:v>-1.35588528294911E-5</c:v>
                </c:pt>
                <c:pt idx="498">
                  <c:v>-1.3588471986484101E-5</c:v>
                </c:pt>
                <c:pt idx="499">
                  <c:v>-1.36181063487108E-5</c:v>
                </c:pt>
                <c:pt idx="500">
                  <c:v>-1.3647753913590301E-5</c:v>
                </c:pt>
                <c:pt idx="501">
                  <c:v>-1.35987454434236E-5</c:v>
                </c:pt>
                <c:pt idx="502">
                  <c:v>-1.3628381400493801E-5</c:v>
                </c:pt>
                <c:pt idx="503">
                  <c:v>-1.3658020445078001E-5</c:v>
                </c:pt>
                <c:pt idx="504">
                  <c:v>-1.3687658723802199E-5</c:v>
                </c:pt>
                <c:pt idx="505">
                  <c:v>-1.35292858289744E-5</c:v>
                </c:pt>
                <c:pt idx="506">
                  <c:v>-1.35587917541422E-5</c:v>
                </c:pt>
                <c:pt idx="507">
                  <c:v>-1.3588286653954801E-5</c:v>
                </c:pt>
                <c:pt idx="508">
                  <c:v>-1.3617768288711E-5</c:v>
                </c:pt>
                <c:pt idx="509">
                  <c:v>-1.3647235630052799E-5</c:v>
                </c:pt>
                <c:pt idx="510">
                  <c:v>-1.3960729577901601E-5</c:v>
                </c:pt>
                <c:pt idx="511">
                  <c:v>-1.39902436000452E-5</c:v>
                </c:pt>
                <c:pt idx="512">
                  <c:v>-1.40197440851857E-5</c:v>
                </c:pt>
                <c:pt idx="513">
                  <c:v>-1.4049232640903101E-5</c:v>
                </c:pt>
                <c:pt idx="514">
                  <c:v>-1.40787113064829E-5</c:v>
                </c:pt>
                <c:pt idx="515">
                  <c:v>-1.41081821011365E-5</c:v>
                </c:pt>
                <c:pt idx="516">
                  <c:v>-1.4137647563605E-5</c:v>
                </c:pt>
                <c:pt idx="517">
                  <c:v>-1.41671104827907E-5</c:v>
                </c:pt>
                <c:pt idx="518">
                  <c:v>-1.4196573781127901E-5</c:v>
                </c:pt>
                <c:pt idx="519">
                  <c:v>-1.4539681596958699E-5</c:v>
                </c:pt>
                <c:pt idx="520">
                  <c:v>-1.4569269118451699E-5</c:v>
                </c:pt>
                <c:pt idx="521">
                  <c:v>-1.4598865333562701E-5</c:v>
                </c:pt>
                <c:pt idx="522">
                  <c:v>-1.4628470985235401E-5</c:v>
                </c:pt>
                <c:pt idx="523">
                  <c:v>-1.4658086524161401E-5</c:v>
                </c:pt>
                <c:pt idx="524">
                  <c:v>-1.4687710124711801E-5</c:v>
                </c:pt>
                <c:pt idx="525">
                  <c:v>-1.4717337851790399E-5</c:v>
                </c:pt>
                <c:pt idx="526">
                  <c:v>-1.47338405410339E-5</c:v>
                </c:pt>
                <c:pt idx="527">
                  <c:v>-1.49217709649547E-5</c:v>
                </c:pt>
                <c:pt idx="528">
                  <c:v>-1.4951583559589101E-5</c:v>
                </c:pt>
                <c:pt idx="529">
                  <c:v>-1.49813674885485E-5</c:v>
                </c:pt>
                <c:pt idx="530">
                  <c:v>-1.5011113225716999E-5</c:v>
                </c:pt>
                <c:pt idx="531">
                  <c:v>-1.5291078569470001E-5</c:v>
                </c:pt>
                <c:pt idx="532">
                  <c:v>-1.5320896282524299E-5</c:v>
                </c:pt>
                <c:pt idx="533">
                  <c:v>-1.51770658825522E-5</c:v>
                </c:pt>
                <c:pt idx="534">
                  <c:v>-1.5206750568446501E-5</c:v>
                </c:pt>
                <c:pt idx="535">
                  <c:v>-1.52363694179817E-5</c:v>
                </c:pt>
                <c:pt idx="536">
                  <c:v>-1.5265919002773099E-5</c:v>
                </c:pt>
                <c:pt idx="537">
                  <c:v>-1.5247938758726101E-5</c:v>
                </c:pt>
                <c:pt idx="538">
                  <c:v>-1.5277402520741002E-5</c:v>
                </c:pt>
                <c:pt idx="539">
                  <c:v>-1.5306793421416399E-5</c:v>
                </c:pt>
                <c:pt idx="540">
                  <c:v>-1.5336110515949101E-5</c:v>
                </c:pt>
                <c:pt idx="541">
                  <c:v>-1.5365353079678399E-5</c:v>
                </c:pt>
                <c:pt idx="542">
                  <c:v>-1.5475512222431401E-5</c:v>
                </c:pt>
                <c:pt idx="543">
                  <c:v>-1.55046799988486E-5</c:v>
                </c:pt>
                <c:pt idx="544">
                  <c:v>-1.5533771346467501E-5</c:v>
                </c:pt>
                <c:pt idx="545">
                  <c:v>-1.55627861315699E-5</c:v>
                </c:pt>
                <c:pt idx="546">
                  <c:v>-1.55917244271499E-5</c:v>
                </c:pt>
                <c:pt idx="547">
                  <c:v>-1.5620585907638198E-5</c:v>
                </c:pt>
                <c:pt idx="548">
                  <c:v>-1.5649369507604499E-5</c:v>
                </c:pt>
                <c:pt idx="549">
                  <c:v>-1.5678074619395001E-5</c:v>
                </c:pt>
                <c:pt idx="550">
                  <c:v>-1.5706699741501099E-5</c:v>
                </c:pt>
                <c:pt idx="551">
                  <c:v>-1.57352429550912E-5</c:v>
                </c:pt>
                <c:pt idx="552">
                  <c:v>-1.5763702011956898E-5</c:v>
                </c:pt>
                <c:pt idx="553">
                  <c:v>-1.5792074164471399E-5</c:v>
                </c:pt>
                <c:pt idx="554">
                  <c:v>-1.5627080548484801E-5</c:v>
                </c:pt>
                <c:pt idx="555">
                  <c:v>-1.5655258834290001E-5</c:v>
                </c:pt>
                <c:pt idx="556">
                  <c:v>-1.56833420709087E-5</c:v>
                </c:pt>
                <c:pt idx="557">
                  <c:v>-1.57113281999477E-5</c:v>
                </c:pt>
                <c:pt idx="558">
                  <c:v>-1.5739215239634201E-5</c:v>
                </c:pt>
                <c:pt idx="559">
                  <c:v>-1.5767002018146199E-5</c:v>
                </c:pt>
                <c:pt idx="560">
                  <c:v>-1.5794688078228101E-5</c:v>
                </c:pt>
                <c:pt idx="561">
                  <c:v>-1.58002557840433E-5</c:v>
                </c:pt>
                <c:pt idx="562">
                  <c:v>-1.5872025773405901E-5</c:v>
                </c:pt>
                <c:pt idx="563">
                  <c:v>-1.5899352072682201E-5</c:v>
                </c:pt>
                <c:pt idx="564">
                  <c:v>-1.59265907922372E-5</c:v>
                </c:pt>
                <c:pt idx="565">
                  <c:v>-1.5953749035747199E-5</c:v>
                </c:pt>
                <c:pt idx="566">
                  <c:v>-1.59808345335487E-5</c:v>
                </c:pt>
                <c:pt idx="567">
                  <c:v>-1.6007855996359601E-5</c:v>
                </c:pt>
                <c:pt idx="568">
                  <c:v>-1.6034821870384001E-5</c:v>
                </c:pt>
                <c:pt idx="569">
                  <c:v>-1.6061741479912501E-5</c:v>
                </c:pt>
                <c:pt idx="570">
                  <c:v>-1.6088624578682599E-5</c:v>
                </c:pt>
                <c:pt idx="571">
                  <c:v>-1.6115481296320998E-5</c:v>
                </c:pt>
                <c:pt idx="572">
                  <c:v>-1.6142321028276701E-5</c:v>
                </c:pt>
                <c:pt idx="573">
                  <c:v>-1.6153428168184301E-5</c:v>
                </c:pt>
                <c:pt idx="574">
                  <c:v>-1.6180239676346601E-5</c:v>
                </c:pt>
                <c:pt idx="575">
                  <c:v>-1.6071703690241601E-5</c:v>
                </c:pt>
                <c:pt idx="576">
                  <c:v>-1.6098510545920201E-5</c:v>
                </c:pt>
                <c:pt idx="577">
                  <c:v>-1.6125335097147702E-5</c:v>
                </c:pt>
                <c:pt idx="578">
                  <c:v>-1.61521804518249E-5</c:v>
                </c:pt>
                <c:pt idx="579">
                  <c:v>-1.6179048192835301E-5</c:v>
                </c:pt>
                <c:pt idx="580">
                  <c:v>-1.6205939258583499E-5</c:v>
                </c:pt>
                <c:pt idx="581">
                  <c:v>-1.6232853968661102E-5</c:v>
                </c:pt>
                <c:pt idx="582">
                  <c:v>-1.6259792253125799E-5</c:v>
                </c:pt>
                <c:pt idx="583">
                  <c:v>-1.6354920741134499E-5</c:v>
                </c:pt>
                <c:pt idx="584">
                  <c:v>-1.6381954541701199E-5</c:v>
                </c:pt>
                <c:pt idx="585">
                  <c:v>-1.6409011225623599E-5</c:v>
                </c:pt>
                <c:pt idx="586">
                  <c:v>-1.6436091449346901E-5</c:v>
                </c:pt>
                <c:pt idx="587">
                  <c:v>-1.6463195595890299E-5</c:v>
                </c:pt>
                <c:pt idx="588">
                  <c:v>-1.6490324218457199E-5</c:v>
                </c:pt>
                <c:pt idx="589">
                  <c:v>-1.6517478345125901E-5</c:v>
                </c:pt>
                <c:pt idx="590">
                  <c:v>-1.6544658960367398E-5</c:v>
                </c:pt>
                <c:pt idx="591">
                  <c:v>-1.6571866961103599E-5</c:v>
                </c:pt>
                <c:pt idx="592">
                  <c:v>-1.6599103535945101E-5</c:v>
                </c:pt>
                <c:pt idx="593">
                  <c:v>-1.6626369702751499E-5</c:v>
                </c:pt>
                <c:pt idx="594">
                  <c:v>-1.6653666659927401E-5</c:v>
                </c:pt>
                <c:pt idx="595">
                  <c:v>-1.66809957387893E-5</c:v>
                </c:pt>
                <c:pt idx="596">
                  <c:v>-1.670835828873E-5</c:v>
                </c:pt>
                <c:pt idx="597">
                  <c:v>-1.6735755869389101E-5</c:v>
                </c:pt>
                <c:pt idx="598">
                  <c:v>-1.67631899276324E-5</c:v>
                </c:pt>
                <c:pt idx="599">
                  <c:v>-1.67906610075958E-5</c:v>
                </c:pt>
                <c:pt idx="600">
                  <c:v>-1.68181699805604E-5</c:v>
                </c:pt>
                <c:pt idx="601">
                  <c:v>-1.6845716858755701E-5</c:v>
                </c:pt>
                <c:pt idx="602">
                  <c:v>-1.6873301609444101E-5</c:v>
                </c:pt>
                <c:pt idx="603">
                  <c:v>-1.6900924946368501E-5</c:v>
                </c:pt>
                <c:pt idx="604">
                  <c:v>-1.6928587384427499E-5</c:v>
                </c:pt>
                <c:pt idx="605">
                  <c:v>-1.6956289093674101E-5</c:v>
                </c:pt>
                <c:pt idx="606">
                  <c:v>-1.69840299528931E-5</c:v>
                </c:pt>
                <c:pt idx="607">
                  <c:v>-1.7011809976005101E-5</c:v>
                </c:pt>
                <c:pt idx="608">
                  <c:v>-1.70396291038017E-5</c:v>
                </c:pt>
                <c:pt idx="609">
                  <c:v>-1.7067487539421901E-5</c:v>
                </c:pt>
                <c:pt idx="610">
                  <c:v>-1.7095385821315199E-5</c:v>
                </c:pt>
                <c:pt idx="611">
                  <c:v>-1.7106581773350799E-5</c:v>
                </c:pt>
                <c:pt idx="612">
                  <c:v>-1.7134395946843799E-5</c:v>
                </c:pt>
                <c:pt idx="613">
                  <c:v>-1.7073517138448801E-5</c:v>
                </c:pt>
                <c:pt idx="614">
                  <c:v>-1.7162090175909399E-5</c:v>
                </c:pt>
                <c:pt idx="615">
                  <c:v>-1.71899506363864E-5</c:v>
                </c:pt>
                <c:pt idx="616">
                  <c:v>-1.7217854141021801E-5</c:v>
                </c:pt>
                <c:pt idx="617">
                  <c:v>-1.72458013537971E-5</c:v>
                </c:pt>
                <c:pt idx="618">
                  <c:v>-1.7424550124982299E-5</c:v>
                </c:pt>
                <c:pt idx="619">
                  <c:v>-1.74526163197184E-5</c:v>
                </c:pt>
                <c:pt idx="620">
                  <c:v>-1.7612298766298E-5</c:v>
                </c:pt>
                <c:pt idx="621">
                  <c:v>-1.7640484910309501E-5</c:v>
                </c:pt>
                <c:pt idx="622">
                  <c:v>-1.7668709747693899E-5</c:v>
                </c:pt>
                <c:pt idx="623">
                  <c:v>-1.76969695901489E-5</c:v>
                </c:pt>
                <c:pt idx="624">
                  <c:v>-1.7947981086642298E-5</c:v>
                </c:pt>
                <c:pt idx="625">
                  <c:v>-1.8184298671405401E-5</c:v>
                </c:pt>
                <c:pt idx="626">
                  <c:v>-1.8212828485534399E-5</c:v>
                </c:pt>
                <c:pt idx="627">
                  <c:v>-1.82413757103359E-5</c:v>
                </c:pt>
                <c:pt idx="628">
                  <c:v>-1.8269936579336602E-5</c:v>
                </c:pt>
                <c:pt idx="629">
                  <c:v>-1.8298507155023801E-5</c:v>
                </c:pt>
                <c:pt idx="630">
                  <c:v>-1.8327084084000599E-5</c:v>
                </c:pt>
                <c:pt idx="631">
                  <c:v>-1.8355665381729599E-5</c:v>
                </c:pt>
                <c:pt idx="632">
                  <c:v>-1.83842494059696E-5</c:v>
                </c:pt>
                <c:pt idx="633">
                  <c:v>-1.8412834983392801E-5</c:v>
                </c:pt>
                <c:pt idx="634">
                  <c:v>-1.83138563299702E-5</c:v>
                </c:pt>
                <c:pt idx="635">
                  <c:v>-1.83423406303093E-5</c:v>
                </c:pt>
                <c:pt idx="636">
                  <c:v>-1.8370819919859101E-5</c:v>
                </c:pt>
                <c:pt idx="637">
                  <c:v>-1.83992906347903E-5</c:v>
                </c:pt>
                <c:pt idx="638">
                  <c:v>-1.8306798298812001E-5</c:v>
                </c:pt>
                <c:pt idx="639">
                  <c:v>-1.83352575972128E-5</c:v>
                </c:pt>
                <c:pt idx="640">
                  <c:v>-1.83636940426087E-5</c:v>
                </c:pt>
                <c:pt idx="641">
                  <c:v>-1.8392101643977001E-5</c:v>
                </c:pt>
                <c:pt idx="642">
                  <c:v>-1.8420474045563E-5</c:v>
                </c:pt>
                <c:pt idx="643">
                  <c:v>-1.84488051479143E-5</c:v>
                </c:pt>
                <c:pt idx="644">
                  <c:v>-1.8477088725113099E-5</c:v>
                </c:pt>
                <c:pt idx="645">
                  <c:v>-1.8505319274363502E-5</c:v>
                </c:pt>
                <c:pt idx="646">
                  <c:v>-1.8533491380830401E-5</c:v>
                </c:pt>
                <c:pt idx="647">
                  <c:v>-1.85616005565323E-5</c:v>
                </c:pt>
                <c:pt idx="648">
                  <c:v>-1.8747038697898302E-5</c:v>
                </c:pt>
                <c:pt idx="649">
                  <c:v>-1.8775012416324298E-5</c:v>
                </c:pt>
                <c:pt idx="650">
                  <c:v>-1.88029129472295E-5</c:v>
                </c:pt>
                <c:pt idx="651">
                  <c:v>-1.8830737795239299E-5</c:v>
                </c:pt>
                <c:pt idx="652">
                  <c:v>-1.8858484276344599E-5</c:v>
                </c:pt>
                <c:pt idx="653">
                  <c:v>-1.8886150439392401E-5</c:v>
                </c:pt>
                <c:pt idx="654">
                  <c:v>-1.8913734223129401E-5</c:v>
                </c:pt>
                <c:pt idx="655">
                  <c:v>-1.8941234405218099E-5</c:v>
                </c:pt>
                <c:pt idx="656">
                  <c:v>-1.89686497110083E-5</c:v>
                </c:pt>
                <c:pt idx="657">
                  <c:v>-1.89959793736989E-5</c:v>
                </c:pt>
                <c:pt idx="658">
                  <c:v>-1.90232232063467E-5</c:v>
                </c:pt>
                <c:pt idx="659">
                  <c:v>-1.9050382143303101E-5</c:v>
                </c:pt>
                <c:pt idx="660">
                  <c:v>-1.9077457941618E-5</c:v>
                </c:pt>
                <c:pt idx="661">
                  <c:v>-1.91044527820242E-5</c:v>
                </c:pt>
                <c:pt idx="662">
                  <c:v>-1.9131369127333998E-5</c:v>
                </c:pt>
                <c:pt idx="663">
                  <c:v>-1.9158209711474801E-5</c:v>
                </c:pt>
                <c:pt idx="664">
                  <c:v>-1.9184977325201899E-5</c:v>
                </c:pt>
                <c:pt idx="665">
                  <c:v>-1.9211674948107901E-5</c:v>
                </c:pt>
                <c:pt idx="666">
                  <c:v>-1.9238305775469799E-5</c:v>
                </c:pt>
                <c:pt idx="667">
                  <c:v>-1.9127887226667201E-5</c:v>
                </c:pt>
                <c:pt idx="668">
                  <c:v>-1.9154494159468299E-5</c:v>
                </c:pt>
                <c:pt idx="669">
                  <c:v>-1.9181042658995499E-5</c:v>
                </c:pt>
                <c:pt idx="670">
                  <c:v>-1.92075355527142E-5</c:v>
                </c:pt>
                <c:pt idx="671">
                  <c:v>-1.9233975185582301E-5</c:v>
                </c:pt>
                <c:pt idx="672">
                  <c:v>-1.9145811818967401E-5</c:v>
                </c:pt>
                <c:pt idx="673">
                  <c:v>-1.9172157414536201E-5</c:v>
                </c:pt>
                <c:pt idx="674">
                  <c:v>-1.9104545176685001E-5</c:v>
                </c:pt>
                <c:pt idx="675">
                  <c:v>-1.9130804374221502E-5</c:v>
                </c:pt>
                <c:pt idx="676">
                  <c:v>-1.91570209522243E-5</c:v>
                </c:pt>
                <c:pt idx="677">
                  <c:v>-1.9183196424473199E-5</c:v>
                </c:pt>
                <c:pt idx="678">
                  <c:v>-1.9209331922915401E-5</c:v>
                </c:pt>
                <c:pt idx="679">
                  <c:v>-1.92354285954052E-5</c:v>
                </c:pt>
                <c:pt idx="680">
                  <c:v>-1.9261487310635499E-5</c:v>
                </c:pt>
                <c:pt idx="681">
                  <c:v>-1.9287508516155501E-5</c:v>
                </c:pt>
                <c:pt idx="682">
                  <c:v>-1.9313492155388701E-5</c:v>
                </c:pt>
                <c:pt idx="683">
                  <c:v>-1.9339437854424398E-5</c:v>
                </c:pt>
                <c:pt idx="684">
                  <c:v>-1.9365345288257E-5</c:v>
                </c:pt>
                <c:pt idx="685">
                  <c:v>-1.93912136115624E-5</c:v>
                </c:pt>
                <c:pt idx="686">
                  <c:v>-1.9417042179952999E-5</c:v>
                </c:pt>
                <c:pt idx="687">
                  <c:v>-1.93257437993285E-5</c:v>
                </c:pt>
                <c:pt idx="688">
                  <c:v>-1.9351343958037099E-5</c:v>
                </c:pt>
                <c:pt idx="689">
                  <c:v>-1.9376903061988201E-5</c:v>
                </c:pt>
                <c:pt idx="690">
                  <c:v>-1.9402421305656E-5</c:v>
                </c:pt>
                <c:pt idx="691">
                  <c:v>-1.94278995493791E-5</c:v>
                </c:pt>
                <c:pt idx="692">
                  <c:v>-1.94533388366974E-5</c:v>
                </c:pt>
                <c:pt idx="693">
                  <c:v>-1.9478740586137601E-5</c:v>
                </c:pt>
                <c:pt idx="694">
                  <c:v>-1.95041061335379E-5</c:v>
                </c:pt>
                <c:pt idx="695">
                  <c:v>-1.9529436882781398E-5</c:v>
                </c:pt>
                <c:pt idx="696">
                  <c:v>-1.9554733871851E-5</c:v>
                </c:pt>
                <c:pt idx="697">
                  <c:v>-1.9579997311837101E-5</c:v>
                </c:pt>
                <c:pt idx="698">
                  <c:v>-1.96052267235126E-5</c:v>
                </c:pt>
                <c:pt idx="699">
                  <c:v>-1.9630421805802699E-5</c:v>
                </c:pt>
                <c:pt idx="700">
                  <c:v>-1.96555818481318E-5</c:v>
                </c:pt>
                <c:pt idx="701">
                  <c:v>-1.9680706826930402E-5</c:v>
                </c:pt>
                <c:pt idx="702">
                  <c:v>-1.9705795755963499E-5</c:v>
                </c:pt>
                <c:pt idx="703">
                  <c:v>-1.9730847372271302E-5</c:v>
                </c:pt>
                <c:pt idx="704">
                  <c:v>-1.9755860010999301E-5</c:v>
                </c:pt>
                <c:pt idx="705">
                  <c:v>-1.97808328978005E-5</c:v>
                </c:pt>
                <c:pt idx="706">
                  <c:v>-1.98057654024441E-5</c:v>
                </c:pt>
                <c:pt idx="707">
                  <c:v>-1.9830656779743799E-5</c:v>
                </c:pt>
                <c:pt idx="708">
                  <c:v>-1.9855506866482301E-5</c:v>
                </c:pt>
                <c:pt idx="709">
                  <c:v>-1.9880315228053E-5</c:v>
                </c:pt>
                <c:pt idx="710">
                  <c:v>-1.99050810572078E-5</c:v>
                </c:pt>
                <c:pt idx="711">
                  <c:v>-1.99298045205761E-5</c:v>
                </c:pt>
                <c:pt idx="712">
                  <c:v>-1.99544852184148E-5</c:v>
                </c:pt>
                <c:pt idx="713">
                  <c:v>-1.997912305016E-5</c:v>
                </c:pt>
                <c:pt idx="714">
                  <c:v>-2.00037189124845E-5</c:v>
                </c:pt>
                <c:pt idx="715">
                  <c:v>-2.0028274411556499E-5</c:v>
                </c:pt>
                <c:pt idx="716">
                  <c:v>-2.0052790804929899E-5</c:v>
                </c:pt>
                <c:pt idx="717">
                  <c:v>-2.0077269564409098E-5</c:v>
                </c:pt>
                <c:pt idx="718">
                  <c:v>-2.0101712585832198E-5</c:v>
                </c:pt>
                <c:pt idx="719">
                  <c:v>-2.0126122322481801E-5</c:v>
                </c:pt>
                <c:pt idx="720">
                  <c:v>-2.0150501884991901E-5</c:v>
                </c:pt>
                <c:pt idx="721">
                  <c:v>-2.0174855169698402E-5</c:v>
                </c:pt>
                <c:pt idx="722">
                  <c:v>-2.0199186070606501E-5</c:v>
                </c:pt>
                <c:pt idx="723">
                  <c:v>-2.02234988437771E-5</c:v>
                </c:pt>
                <c:pt idx="724">
                  <c:v>-2.0247798774638601E-5</c:v>
                </c:pt>
                <c:pt idx="725">
                  <c:v>-2.0272092008741699E-5</c:v>
                </c:pt>
                <c:pt idx="726">
                  <c:v>-2.0296385040443801E-5</c:v>
                </c:pt>
                <c:pt idx="727">
                  <c:v>-2.0320684177270101E-5</c:v>
                </c:pt>
                <c:pt idx="728">
                  <c:v>-2.03745515011434E-5</c:v>
                </c:pt>
                <c:pt idx="729">
                  <c:v>-2.0398919247580399E-5</c:v>
                </c:pt>
                <c:pt idx="730">
                  <c:v>-2.04233108363279E-5</c:v>
                </c:pt>
                <c:pt idx="731">
                  <c:v>-2.0447731418743899E-5</c:v>
                </c:pt>
                <c:pt idx="732">
                  <c:v>-2.0472185743444602E-5</c:v>
                </c:pt>
                <c:pt idx="733">
                  <c:v>-2.0496678037646199E-5</c:v>
                </c:pt>
                <c:pt idx="734">
                  <c:v>-2.0519110200303399E-5</c:v>
                </c:pt>
                <c:pt idx="735">
                  <c:v>-2.05436101306894E-5</c:v>
                </c:pt>
                <c:pt idx="736">
                  <c:v>-2.0336107810117201E-5</c:v>
                </c:pt>
                <c:pt idx="737">
                  <c:v>-2.0223757670878301E-5</c:v>
                </c:pt>
                <c:pt idx="738">
                  <c:v>-2.0248303567376901E-5</c:v>
                </c:pt>
                <c:pt idx="739">
                  <c:v>-2.0143933446383201E-5</c:v>
                </c:pt>
                <c:pt idx="740">
                  <c:v>-2.0192993910560299E-5</c:v>
                </c:pt>
                <c:pt idx="741">
                  <c:v>-2.0217616447341201E-5</c:v>
                </c:pt>
                <c:pt idx="742">
                  <c:v>-2.0242311958033099E-5</c:v>
                </c:pt>
                <c:pt idx="743">
                  <c:v>-2.0267084189490798E-5</c:v>
                </c:pt>
                <c:pt idx="744">
                  <c:v>-2.0310156794196601E-5</c:v>
                </c:pt>
                <c:pt idx="745">
                  <c:v>-2.0334966707509E-5</c:v>
                </c:pt>
                <c:pt idx="746">
                  <c:v>-2.0359863497819098E-5</c:v>
                </c:pt>
                <c:pt idx="747">
                  <c:v>-2.0384848962554001E-5</c:v>
                </c:pt>
                <c:pt idx="748">
                  <c:v>-2.0409924200852499E-5</c:v>
                </c:pt>
                <c:pt idx="749">
                  <c:v>-2.0247168506228002E-5</c:v>
                </c:pt>
                <c:pt idx="750">
                  <c:v>-2.0272375464911202E-5</c:v>
                </c:pt>
                <c:pt idx="751">
                  <c:v>-2.02976712776944E-5</c:v>
                </c:pt>
                <c:pt idx="752">
                  <c:v>-2.0323054299418001E-5</c:v>
                </c:pt>
                <c:pt idx="753">
                  <c:v>-2.0348522456341901E-5</c:v>
                </c:pt>
                <c:pt idx="754">
                  <c:v>-2.0374074137788101E-5</c:v>
                </c:pt>
                <c:pt idx="755">
                  <c:v>-2.0430131185225402E-5</c:v>
                </c:pt>
                <c:pt idx="756">
                  <c:v>-2.0455858391150101E-5</c:v>
                </c:pt>
                <c:pt idx="757">
                  <c:v>-2.0260213901251E-5</c:v>
                </c:pt>
                <c:pt idx="758">
                  <c:v>-2.0286023875654399E-5</c:v>
                </c:pt>
                <c:pt idx="759">
                  <c:v>-2.03119071695915E-5</c:v>
                </c:pt>
                <c:pt idx="760">
                  <c:v>-2.0337861237612099E-5</c:v>
                </c:pt>
                <c:pt idx="761">
                  <c:v>-2.0363884105330901E-5</c:v>
                </c:pt>
                <c:pt idx="762">
                  <c:v>-2.0389973326215799E-5</c:v>
                </c:pt>
                <c:pt idx="763">
                  <c:v>-2.0416126391098799E-5</c:v>
                </c:pt>
                <c:pt idx="764">
                  <c:v>-2.0442341114723601E-5</c:v>
                </c:pt>
                <c:pt idx="765">
                  <c:v>-2.0468615240464201E-5</c:v>
                </c:pt>
                <c:pt idx="766">
                  <c:v>-2.0494945960572299E-5</c:v>
                </c:pt>
                <c:pt idx="767">
                  <c:v>-2.0521330664844398E-5</c:v>
                </c:pt>
                <c:pt idx="768">
                  <c:v>-2.0547766817952999E-5</c:v>
                </c:pt>
                <c:pt idx="769">
                  <c:v>-2.0574251615946299E-5</c:v>
                </c:pt>
                <c:pt idx="770">
                  <c:v>-2.0600782532744901E-5</c:v>
                </c:pt>
                <c:pt idx="771">
                  <c:v>-2.0627356996371701E-5</c:v>
                </c:pt>
                <c:pt idx="772">
                  <c:v>-2.0653972541729299E-5</c:v>
                </c:pt>
                <c:pt idx="773">
                  <c:v>-2.06806266992577E-5</c:v>
                </c:pt>
                <c:pt idx="774">
                  <c:v>-2.0707317235089699E-5</c:v>
                </c:pt>
                <c:pt idx="775">
                  <c:v>-2.0734042251409801E-5</c:v>
                </c:pt>
                <c:pt idx="776">
                  <c:v>-2.0760799579414399E-5</c:v>
                </c:pt>
                <c:pt idx="777">
                  <c:v>-2.07875874861326E-5</c:v>
                </c:pt>
                <c:pt idx="778">
                  <c:v>-2.0814404614198399E-5</c:v>
                </c:pt>
                <c:pt idx="779">
                  <c:v>-2.0841249902016299E-5</c:v>
                </c:pt>
                <c:pt idx="780">
                  <c:v>-2.0868122493045401E-5</c:v>
                </c:pt>
                <c:pt idx="781">
                  <c:v>-2.0895021844510402E-5</c:v>
                </c:pt>
                <c:pt idx="782">
                  <c:v>-2.0921947888855601E-5</c:v>
                </c:pt>
                <c:pt idx="783">
                  <c:v>-2.0948900153295201E-5</c:v>
                </c:pt>
                <c:pt idx="784">
                  <c:v>-2.0975878634015301E-5</c:v>
                </c:pt>
                <c:pt idx="785">
                  <c:v>-2.1002883460015501E-5</c:v>
                </c:pt>
                <c:pt idx="786">
                  <c:v>-2.1029914042702599E-5</c:v>
                </c:pt>
                <c:pt idx="787">
                  <c:v>-2.10569691508612E-5</c:v>
                </c:pt>
                <c:pt idx="788">
                  <c:v>-2.1084047002467799E-5</c:v>
                </c:pt>
                <c:pt idx="789">
                  <c:v>-2.1111145288228E-5</c:v>
                </c:pt>
                <c:pt idx="790">
                  <c:v>-2.11382611204261E-5</c:v>
                </c:pt>
                <c:pt idx="791">
                  <c:v>-2.11653912993461E-5</c:v>
                </c:pt>
                <c:pt idx="792">
                  <c:v>-2.11925324188299E-5</c:v>
                </c:pt>
                <c:pt idx="793">
                  <c:v>-2.1219680999121899E-5</c:v>
                </c:pt>
                <c:pt idx="794">
                  <c:v>-2.1246833822436101E-5</c:v>
                </c:pt>
                <c:pt idx="795">
                  <c:v>-2.1273988239214898E-5</c:v>
                </c:pt>
                <c:pt idx="796">
                  <c:v>-2.13011420230156E-5</c:v>
                </c:pt>
                <c:pt idx="797">
                  <c:v>-2.1328293244866899E-5</c:v>
                </c:pt>
                <c:pt idx="798">
                  <c:v>-2.1355440743559401E-5</c:v>
                </c:pt>
                <c:pt idx="799">
                  <c:v>-2.1382583860991601E-5</c:v>
                </c:pt>
                <c:pt idx="800">
                  <c:v>-2.1409721965831199E-5</c:v>
                </c:pt>
                <c:pt idx="801">
                  <c:v>-2.1436854891726999E-5</c:v>
                </c:pt>
                <c:pt idx="802">
                  <c:v>-2.1463982725561301E-5</c:v>
                </c:pt>
                <c:pt idx="803">
                  <c:v>-2.1491105987547601E-5</c:v>
                </c:pt>
                <c:pt idx="804">
                  <c:v>-2.1518225322249699E-5</c:v>
                </c:pt>
                <c:pt idx="805">
                  <c:v>-2.1545341558872499E-5</c:v>
                </c:pt>
                <c:pt idx="806">
                  <c:v>-2.15724559997807E-5</c:v>
                </c:pt>
                <c:pt idx="807">
                  <c:v>-2.1599569770537999E-5</c:v>
                </c:pt>
                <c:pt idx="808">
                  <c:v>-2.1626683197807802E-5</c:v>
                </c:pt>
                <c:pt idx="809">
                  <c:v>-2.1826390494835398E-5</c:v>
                </c:pt>
                <c:pt idx="810">
                  <c:v>-2.18534731883358E-5</c:v>
                </c:pt>
                <c:pt idx="811">
                  <c:v>-2.1880557088117001E-5</c:v>
                </c:pt>
                <c:pt idx="812">
                  <c:v>-2.1907641291914298E-5</c:v>
                </c:pt>
                <c:pt idx="813">
                  <c:v>-2.1934723930778801E-5</c:v>
                </c:pt>
                <c:pt idx="814">
                  <c:v>-2.19618021402069E-5</c:v>
                </c:pt>
                <c:pt idx="815">
                  <c:v>-2.1988871899269099E-5</c:v>
                </c:pt>
                <c:pt idx="816">
                  <c:v>-2.2015928315464299E-5</c:v>
                </c:pt>
                <c:pt idx="817">
                  <c:v>-2.2042966072711001E-5</c:v>
                </c:pt>
                <c:pt idx="818">
                  <c:v>-2.20699788792256E-5</c:v>
                </c:pt>
                <c:pt idx="819">
                  <c:v>-2.20969601950053E-5</c:v>
                </c:pt>
                <c:pt idx="820">
                  <c:v>-2.2123903172908801E-5</c:v>
                </c:pt>
                <c:pt idx="821">
                  <c:v>-2.2150801275606199E-5</c:v>
                </c:pt>
                <c:pt idx="822">
                  <c:v>-2.2177647469020101E-5</c:v>
                </c:pt>
                <c:pt idx="823">
                  <c:v>-2.22044353897696E-5</c:v>
                </c:pt>
                <c:pt idx="824">
                  <c:v>-2.2231159142307199E-5</c:v>
                </c:pt>
                <c:pt idx="825">
                  <c:v>-2.2257813745018201E-5</c:v>
                </c:pt>
                <c:pt idx="826">
                  <c:v>-2.2284394759988999E-5</c:v>
                </c:pt>
                <c:pt idx="827">
                  <c:v>-2.2310898043402701E-5</c:v>
                </c:pt>
                <c:pt idx="828">
                  <c:v>-2.2337319940507599E-5</c:v>
                </c:pt>
                <c:pt idx="829">
                  <c:v>-2.23636571652804E-5</c:v>
                </c:pt>
                <c:pt idx="830">
                  <c:v>-2.2389906872058699E-5</c:v>
                </c:pt>
                <c:pt idx="831">
                  <c:v>-2.24160677664333E-5</c:v>
                </c:pt>
                <c:pt idx="832">
                  <c:v>-2.2442139994582E-5</c:v>
                </c:pt>
                <c:pt idx="833">
                  <c:v>-2.2468123934977399E-5</c:v>
                </c:pt>
                <c:pt idx="834">
                  <c:v>-2.2494021576562899E-5</c:v>
                </c:pt>
                <c:pt idx="835">
                  <c:v>-2.2519835360530101E-5</c:v>
                </c:pt>
                <c:pt idx="836">
                  <c:v>-2.2545567521001E-5</c:v>
                </c:pt>
                <c:pt idx="837">
                  <c:v>-2.25712200956762E-5</c:v>
                </c:pt>
                <c:pt idx="838">
                  <c:v>-2.2596795150771499E-5</c:v>
                </c:pt>
                <c:pt idx="839">
                  <c:v>-2.2622294851628699E-5</c:v>
                </c:pt>
                <c:pt idx="840">
                  <c:v>-2.2647720758891801E-5</c:v>
                </c:pt>
                <c:pt idx="841">
                  <c:v>-2.2673074322767499E-5</c:v>
                </c:pt>
                <c:pt idx="842">
                  <c:v>-2.26983568690948E-5</c:v>
                </c:pt>
                <c:pt idx="843">
                  <c:v>-2.2723569779904901E-5</c:v>
                </c:pt>
                <c:pt idx="844">
                  <c:v>-2.27487142803948E-5</c:v>
                </c:pt>
                <c:pt idx="845">
                  <c:v>-2.25410191089316E-5</c:v>
                </c:pt>
                <c:pt idx="846">
                  <c:v>-2.2565919475365999E-5</c:v>
                </c:pt>
                <c:pt idx="847">
                  <c:v>-2.25907555542719E-5</c:v>
                </c:pt>
                <c:pt idx="848">
                  <c:v>-2.2615528990121698E-5</c:v>
                </c:pt>
                <c:pt idx="849">
                  <c:v>-2.2640241351799599E-5</c:v>
                </c:pt>
                <c:pt idx="850">
                  <c:v>-2.2664894295010999E-5</c:v>
                </c:pt>
                <c:pt idx="851">
                  <c:v>-2.2689489733070001E-5</c:v>
                </c:pt>
                <c:pt idx="852">
                  <c:v>-2.2714029766930701E-5</c:v>
                </c:pt>
                <c:pt idx="853">
                  <c:v>-2.2738516435342602E-5</c:v>
                </c:pt>
                <c:pt idx="854">
                  <c:v>-2.2762951911992901E-5</c:v>
                </c:pt>
                <c:pt idx="855">
                  <c:v>-2.2787338716328999E-5</c:v>
                </c:pt>
                <c:pt idx="856">
                  <c:v>-2.2811679113992901E-5</c:v>
                </c:pt>
                <c:pt idx="857">
                  <c:v>-2.2835975420058398E-5</c:v>
                </c:pt>
                <c:pt idx="858">
                  <c:v>-2.2797899103036199E-5</c:v>
                </c:pt>
                <c:pt idx="859">
                  <c:v>-2.2822061966697801E-5</c:v>
                </c:pt>
                <c:pt idx="860">
                  <c:v>-2.2846188086253601E-5</c:v>
                </c:pt>
                <c:pt idx="861">
                  <c:v>-2.2870279909674801E-5</c:v>
                </c:pt>
                <c:pt idx="862">
                  <c:v>-2.2894339900805599E-5</c:v>
                </c:pt>
                <c:pt idx="863">
                  <c:v>-2.2918370667355401E-5</c:v>
                </c:pt>
                <c:pt idx="864">
                  <c:v>-2.2942374653407E-5</c:v>
                </c:pt>
                <c:pt idx="865">
                  <c:v>-2.29663542222029E-5</c:v>
                </c:pt>
                <c:pt idx="866">
                  <c:v>-2.2990311939909601E-5</c:v>
                </c:pt>
                <c:pt idx="867">
                  <c:v>-2.3014250103870801E-5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37-4661-A2C7-870FDC87E95F}"/>
            </c:ext>
          </c:extLst>
        </c:ser>
        <c:ser>
          <c:idx val="8"/>
          <c:order val="2"/>
          <c:tx>
            <c:strRef>
              <c:f>AVGx!$F$1:$F$2</c:f>
              <c:strCache>
                <c:ptCount val="2"/>
                <c:pt idx="0">
                  <c:v>-1.5 deg</c:v>
                </c:pt>
                <c:pt idx="1">
                  <c:v>Avg 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AVGx!$F$3:$F$870</c:f>
              <c:numCache>
                <c:formatCode>0.00E+00</c:formatCode>
                <c:ptCount val="868"/>
                <c:pt idx="0">
                  <c:v>3.4918746977345199E-7</c:v>
                </c:pt>
                <c:pt idx="1">
                  <c:v>9.3053360019483001E-7</c:v>
                </c:pt>
                <c:pt idx="2">
                  <c:v>1.20195762684124E-6</c:v>
                </c:pt>
                <c:pt idx="3">
                  <c:v>1.1615940148969E-6</c:v>
                </c:pt>
                <c:pt idx="4">
                  <c:v>1.0221063897707499E-6</c:v>
                </c:pt>
                <c:pt idx="5">
                  <c:v>1.4868831712969801E-6</c:v>
                </c:pt>
                <c:pt idx="6">
                  <c:v>2.0266135872601802E-6</c:v>
                </c:pt>
                <c:pt idx="7">
                  <c:v>1.9942669404531601E-6</c:v>
                </c:pt>
                <c:pt idx="8">
                  <c:v>2.11251854238142E-6</c:v>
                </c:pt>
                <c:pt idx="9">
                  <c:v>2.2546768912684399E-6</c:v>
                </c:pt>
                <c:pt idx="10">
                  <c:v>2.4877830519031499E-6</c:v>
                </c:pt>
                <c:pt idx="11">
                  <c:v>2.6810693591826402E-6</c:v>
                </c:pt>
                <c:pt idx="12">
                  <c:v>2.2827321926778399E-6</c:v>
                </c:pt>
                <c:pt idx="13">
                  <c:v>2.6349166416469799E-6</c:v>
                </c:pt>
                <c:pt idx="14">
                  <c:v>2.5283799818672299E-6</c:v>
                </c:pt>
                <c:pt idx="15">
                  <c:v>3.0167843043733199E-6</c:v>
                </c:pt>
                <c:pt idx="16">
                  <c:v>3.7756506167773498E-6</c:v>
                </c:pt>
                <c:pt idx="17">
                  <c:v>4.1571751691531501E-6</c:v>
                </c:pt>
                <c:pt idx="18">
                  <c:v>4.4139445096974797E-6</c:v>
                </c:pt>
                <c:pt idx="19">
                  <c:v>4.5652297958926496E-6</c:v>
                </c:pt>
                <c:pt idx="20">
                  <c:v>4.7803990407639703E-6</c:v>
                </c:pt>
                <c:pt idx="21">
                  <c:v>4.4532154918388197E-6</c:v>
                </c:pt>
                <c:pt idx="22">
                  <c:v>4.5985608223292399E-6</c:v>
                </c:pt>
                <c:pt idx="23">
                  <c:v>4.4531732110137197E-6</c:v>
                </c:pt>
                <c:pt idx="24">
                  <c:v>4.6606442422234101E-6</c:v>
                </c:pt>
                <c:pt idx="25">
                  <c:v>4.8758576164503502E-6</c:v>
                </c:pt>
                <c:pt idx="26">
                  <c:v>5.0066496026918097E-6</c:v>
                </c:pt>
                <c:pt idx="27">
                  <c:v>5.2033347666416604E-6</c:v>
                </c:pt>
                <c:pt idx="28">
                  <c:v>5.2021202487474103E-6</c:v>
                </c:pt>
                <c:pt idx="29">
                  <c:v>5.9328884443472899E-6</c:v>
                </c:pt>
                <c:pt idx="30">
                  <c:v>5.4379535796422099E-6</c:v>
                </c:pt>
                <c:pt idx="31">
                  <c:v>5.7434749311758804E-6</c:v>
                </c:pt>
                <c:pt idx="32">
                  <c:v>6.0054487632142096E-6</c:v>
                </c:pt>
                <c:pt idx="33">
                  <c:v>5.9603689785564901E-6</c:v>
                </c:pt>
                <c:pt idx="34">
                  <c:v>5.8309285267007299E-6</c:v>
                </c:pt>
                <c:pt idx="35">
                  <c:v>5.9938158356072896E-6</c:v>
                </c:pt>
                <c:pt idx="36">
                  <c:v>6.0180337501522402E-6</c:v>
                </c:pt>
                <c:pt idx="37">
                  <c:v>5.72419134368693E-6</c:v>
                </c:pt>
                <c:pt idx="38">
                  <c:v>5.2472691267011601E-6</c:v>
                </c:pt>
                <c:pt idx="39">
                  <c:v>5.2377529109676603E-6</c:v>
                </c:pt>
                <c:pt idx="40">
                  <c:v>5.3718970672684296E-6</c:v>
                </c:pt>
                <c:pt idx="41">
                  <c:v>5.47587234845802E-6</c:v>
                </c:pt>
                <c:pt idx="42">
                  <c:v>5.5958213909626298E-6</c:v>
                </c:pt>
                <c:pt idx="43">
                  <c:v>5.8601798639296201E-6</c:v>
                </c:pt>
                <c:pt idx="44">
                  <c:v>5.4743208204972202E-6</c:v>
                </c:pt>
                <c:pt idx="45">
                  <c:v>5.6293441134747102E-6</c:v>
                </c:pt>
                <c:pt idx="46">
                  <c:v>5.8154486212389898E-6</c:v>
                </c:pt>
                <c:pt idx="47">
                  <c:v>5.8661592169799698E-6</c:v>
                </c:pt>
                <c:pt idx="48">
                  <c:v>5.7371299419497498E-6</c:v>
                </c:pt>
                <c:pt idx="49">
                  <c:v>5.7850341350215099E-6</c:v>
                </c:pt>
                <c:pt idx="50">
                  <c:v>5.67728876940585E-6</c:v>
                </c:pt>
                <c:pt idx="51">
                  <c:v>5.6972440469457802E-6</c:v>
                </c:pt>
                <c:pt idx="52">
                  <c:v>5.79601920806119E-6</c:v>
                </c:pt>
                <c:pt idx="53">
                  <c:v>5.7043340188096899E-6</c:v>
                </c:pt>
                <c:pt idx="54">
                  <c:v>5.3067800661853597E-6</c:v>
                </c:pt>
                <c:pt idx="55">
                  <c:v>5.5001327480637797E-6</c:v>
                </c:pt>
                <c:pt idx="56">
                  <c:v>5.24317676915241E-6</c:v>
                </c:pt>
                <c:pt idx="57">
                  <c:v>4.7845799759486902E-6</c:v>
                </c:pt>
                <c:pt idx="58">
                  <c:v>4.6577425474083399E-6</c:v>
                </c:pt>
                <c:pt idx="59">
                  <c:v>4.31947259622583E-6</c:v>
                </c:pt>
                <c:pt idx="60">
                  <c:v>3.9484258900500197E-6</c:v>
                </c:pt>
                <c:pt idx="61">
                  <c:v>4.1884465689081497E-6</c:v>
                </c:pt>
                <c:pt idx="62">
                  <c:v>4.2241528130733598E-6</c:v>
                </c:pt>
                <c:pt idx="63">
                  <c:v>4.0595788363532E-6</c:v>
                </c:pt>
                <c:pt idx="64">
                  <c:v>3.8516872276639199E-6</c:v>
                </c:pt>
                <c:pt idx="65">
                  <c:v>3.8061754706663598E-6</c:v>
                </c:pt>
                <c:pt idx="66">
                  <c:v>3.7488385087514702E-6</c:v>
                </c:pt>
                <c:pt idx="67">
                  <c:v>3.5188115446071101E-6</c:v>
                </c:pt>
                <c:pt idx="68">
                  <c:v>3.3557431231710699E-6</c:v>
                </c:pt>
                <c:pt idx="69">
                  <c:v>3.1264091102108799E-6</c:v>
                </c:pt>
                <c:pt idx="70">
                  <c:v>3.0388915365251799E-6</c:v>
                </c:pt>
                <c:pt idx="71">
                  <c:v>3.54391058803192E-6</c:v>
                </c:pt>
                <c:pt idx="72">
                  <c:v>3.3267353323616099E-6</c:v>
                </c:pt>
                <c:pt idx="73">
                  <c:v>3.4997256992626601E-6</c:v>
                </c:pt>
                <c:pt idx="74">
                  <c:v>3.7114641870389002E-6</c:v>
                </c:pt>
                <c:pt idx="75">
                  <c:v>3.2247082530309201E-6</c:v>
                </c:pt>
                <c:pt idx="76">
                  <c:v>3.1209741129189498E-6</c:v>
                </c:pt>
                <c:pt idx="77">
                  <c:v>3.1763415195886099E-6</c:v>
                </c:pt>
                <c:pt idx="78">
                  <c:v>2.8914815476955799E-6</c:v>
                </c:pt>
                <c:pt idx="79">
                  <c:v>2.7311316841054498E-6</c:v>
                </c:pt>
                <c:pt idx="80">
                  <c:v>2.6620690339396798E-6</c:v>
                </c:pt>
                <c:pt idx="81">
                  <c:v>2.49460803624661E-6</c:v>
                </c:pt>
                <c:pt idx="82">
                  <c:v>2.2449280704157999E-6</c:v>
                </c:pt>
                <c:pt idx="83">
                  <c:v>1.8804600003372099E-6</c:v>
                </c:pt>
                <c:pt idx="84">
                  <c:v>1.6646614876924999E-6</c:v>
                </c:pt>
                <c:pt idx="85">
                  <c:v>1.6717772691250299E-6</c:v>
                </c:pt>
                <c:pt idx="86">
                  <c:v>1.15504914854405E-6</c:v>
                </c:pt>
                <c:pt idx="87">
                  <c:v>1.0162097452851801E-6</c:v>
                </c:pt>
                <c:pt idx="88">
                  <c:v>8.5469033667529303E-7</c:v>
                </c:pt>
                <c:pt idx="89">
                  <c:v>9.46189979568773E-7</c:v>
                </c:pt>
                <c:pt idx="90">
                  <c:v>4.6645767826335599E-7</c:v>
                </c:pt>
                <c:pt idx="91">
                  <c:v>-9.1038144750331395E-8</c:v>
                </c:pt>
                <c:pt idx="92">
                  <c:v>-1.37956601891924E-7</c:v>
                </c:pt>
                <c:pt idx="93">
                  <c:v>-4.4978692440941699E-7</c:v>
                </c:pt>
                <c:pt idx="94">
                  <c:v>-5.32470021792149E-7</c:v>
                </c:pt>
                <c:pt idx="95">
                  <c:v>-9.3993510440538802E-7</c:v>
                </c:pt>
                <c:pt idx="96">
                  <c:v>-1.1381397729012799E-6</c:v>
                </c:pt>
                <c:pt idx="97">
                  <c:v>-1.34252006804511E-6</c:v>
                </c:pt>
                <c:pt idx="98">
                  <c:v>-1.48578331753946E-6</c:v>
                </c:pt>
                <c:pt idx="99">
                  <c:v>-1.6938814520113101E-6</c:v>
                </c:pt>
                <c:pt idx="100">
                  <c:v>-1.71305977340339E-6</c:v>
                </c:pt>
                <c:pt idx="101">
                  <c:v>-1.7416938880741701E-6</c:v>
                </c:pt>
                <c:pt idx="102">
                  <c:v>-1.8516630670019401E-6</c:v>
                </c:pt>
                <c:pt idx="103">
                  <c:v>-1.9561591631257499E-6</c:v>
                </c:pt>
                <c:pt idx="104">
                  <c:v>-2.0644620942513098E-6</c:v>
                </c:pt>
                <c:pt idx="105">
                  <c:v>-2.03461131839397E-6</c:v>
                </c:pt>
                <c:pt idx="106">
                  <c:v>-2.1708925588726999E-6</c:v>
                </c:pt>
                <c:pt idx="107">
                  <c:v>-2.4616271262107501E-6</c:v>
                </c:pt>
                <c:pt idx="108">
                  <c:v>-2.7120211437821699E-6</c:v>
                </c:pt>
                <c:pt idx="109">
                  <c:v>-2.9283119303917801E-6</c:v>
                </c:pt>
                <c:pt idx="110">
                  <c:v>-3.2620337391763399E-6</c:v>
                </c:pt>
                <c:pt idx="111">
                  <c:v>-3.1711267024038599E-6</c:v>
                </c:pt>
                <c:pt idx="112">
                  <c:v>-3.49226983765244E-6</c:v>
                </c:pt>
                <c:pt idx="113">
                  <c:v>-3.6233702625918501E-6</c:v>
                </c:pt>
                <c:pt idx="114">
                  <c:v>-3.77293871044226E-6</c:v>
                </c:pt>
                <c:pt idx="115">
                  <c:v>-3.7849175702926202E-6</c:v>
                </c:pt>
                <c:pt idx="116">
                  <c:v>-4.1281188147166502E-6</c:v>
                </c:pt>
                <c:pt idx="117">
                  <c:v>-4.3670940748846899E-6</c:v>
                </c:pt>
                <c:pt idx="118">
                  <c:v>-4.5013227054566296E-6</c:v>
                </c:pt>
                <c:pt idx="119">
                  <c:v>-4.6099132567685802E-6</c:v>
                </c:pt>
                <c:pt idx="120">
                  <c:v>-4.65528863116111E-6</c:v>
                </c:pt>
                <c:pt idx="121">
                  <c:v>-5.3207281259739896E-6</c:v>
                </c:pt>
                <c:pt idx="122">
                  <c:v>-5.44320174857471E-6</c:v>
                </c:pt>
                <c:pt idx="123">
                  <c:v>-5.7556622386648796E-6</c:v>
                </c:pt>
                <c:pt idx="124">
                  <c:v>-6.0987620041953899E-6</c:v>
                </c:pt>
                <c:pt idx="125">
                  <c:v>-6.4641162702906996E-6</c:v>
                </c:pt>
                <c:pt idx="126">
                  <c:v>-6.8275306939992097E-6</c:v>
                </c:pt>
                <c:pt idx="127">
                  <c:v>-6.9941881265096396E-6</c:v>
                </c:pt>
                <c:pt idx="128">
                  <c:v>-7.5423516697452796E-6</c:v>
                </c:pt>
                <c:pt idx="129">
                  <c:v>-8.0285333882458402E-6</c:v>
                </c:pt>
                <c:pt idx="130">
                  <c:v>-8.5343872088459193E-6</c:v>
                </c:pt>
                <c:pt idx="131">
                  <c:v>-8.7721488272887599E-6</c:v>
                </c:pt>
                <c:pt idx="132">
                  <c:v>-9.0466355768152796E-6</c:v>
                </c:pt>
                <c:pt idx="133">
                  <c:v>-9.2842884093320504E-6</c:v>
                </c:pt>
                <c:pt idx="134">
                  <c:v>-9.3599548948827695E-6</c:v>
                </c:pt>
                <c:pt idx="135">
                  <c:v>-9.4560278670344896E-6</c:v>
                </c:pt>
                <c:pt idx="136">
                  <c:v>-9.6413117388052204E-6</c:v>
                </c:pt>
                <c:pt idx="137">
                  <c:v>-1.0179131788044099E-5</c:v>
                </c:pt>
                <c:pt idx="138">
                  <c:v>-1.0472201089273101E-5</c:v>
                </c:pt>
                <c:pt idx="139">
                  <c:v>-1.03301363899052E-5</c:v>
                </c:pt>
                <c:pt idx="140">
                  <c:v>-1.0422296813865999E-5</c:v>
                </c:pt>
                <c:pt idx="141">
                  <c:v>-1.09519614168027E-5</c:v>
                </c:pt>
                <c:pt idx="142">
                  <c:v>-1.07990122339758E-5</c:v>
                </c:pt>
                <c:pt idx="143">
                  <c:v>-1.08452009841653E-5</c:v>
                </c:pt>
                <c:pt idx="144">
                  <c:v>-1.0944193626755501E-5</c:v>
                </c:pt>
                <c:pt idx="145">
                  <c:v>-1.10652643092049E-5</c:v>
                </c:pt>
                <c:pt idx="146">
                  <c:v>-1.1187012786210201E-5</c:v>
                </c:pt>
                <c:pt idx="147">
                  <c:v>-1.1225449548719E-5</c:v>
                </c:pt>
                <c:pt idx="148">
                  <c:v>-1.1581086734238299E-5</c:v>
                </c:pt>
                <c:pt idx="149">
                  <c:v>-1.2010431071981499E-5</c:v>
                </c:pt>
                <c:pt idx="150">
                  <c:v>-1.2397587483722101E-5</c:v>
                </c:pt>
                <c:pt idx="151">
                  <c:v>-1.2580905080044401E-5</c:v>
                </c:pt>
                <c:pt idx="152">
                  <c:v>-1.29674320597751E-5</c:v>
                </c:pt>
                <c:pt idx="153">
                  <c:v>-1.3070433066181599E-5</c:v>
                </c:pt>
                <c:pt idx="154">
                  <c:v>-1.3183200682619799E-5</c:v>
                </c:pt>
                <c:pt idx="155">
                  <c:v>-1.3476453956875401E-5</c:v>
                </c:pt>
                <c:pt idx="156">
                  <c:v>-1.35890656450307E-5</c:v>
                </c:pt>
                <c:pt idx="157">
                  <c:v>-1.38299871598346E-5</c:v>
                </c:pt>
                <c:pt idx="158">
                  <c:v>-1.40462290335013E-5</c:v>
                </c:pt>
                <c:pt idx="159">
                  <c:v>-1.4287183347537499E-5</c:v>
                </c:pt>
                <c:pt idx="160">
                  <c:v>-1.4607855146463501E-5</c:v>
                </c:pt>
                <c:pt idx="161">
                  <c:v>-1.5246659737035499E-5</c:v>
                </c:pt>
                <c:pt idx="162">
                  <c:v>-1.55221344793916E-5</c:v>
                </c:pt>
                <c:pt idx="163">
                  <c:v>-1.5566626574994901E-5</c:v>
                </c:pt>
                <c:pt idx="164">
                  <c:v>-1.5807899579312201E-5</c:v>
                </c:pt>
                <c:pt idx="165">
                  <c:v>-1.60492160568664E-5</c:v>
                </c:pt>
                <c:pt idx="166">
                  <c:v>-1.6470212435665199E-5</c:v>
                </c:pt>
                <c:pt idx="167">
                  <c:v>-1.6711654118358501E-5</c:v>
                </c:pt>
                <c:pt idx="168">
                  <c:v>-1.6737550584626101E-5</c:v>
                </c:pt>
                <c:pt idx="169">
                  <c:v>-1.6979447715385E-5</c:v>
                </c:pt>
                <c:pt idx="170">
                  <c:v>-1.7556254340058799E-5</c:v>
                </c:pt>
                <c:pt idx="171">
                  <c:v>-1.77081580322601E-5</c:v>
                </c:pt>
                <c:pt idx="172">
                  <c:v>-1.7950527964206299E-5</c:v>
                </c:pt>
                <c:pt idx="173">
                  <c:v>-1.84037321650774E-5</c:v>
                </c:pt>
                <c:pt idx="174">
                  <c:v>-1.8849432156284799E-5</c:v>
                </c:pt>
                <c:pt idx="175">
                  <c:v>-1.8945351778173301E-5</c:v>
                </c:pt>
                <c:pt idx="176">
                  <c:v>-1.9188351756052901E-5</c:v>
                </c:pt>
                <c:pt idx="177">
                  <c:v>-1.9431455704229601E-5</c:v>
                </c:pt>
                <c:pt idx="178">
                  <c:v>-1.9668930607241999E-5</c:v>
                </c:pt>
                <c:pt idx="179">
                  <c:v>-1.9912335211192502E-5</c:v>
                </c:pt>
                <c:pt idx="180">
                  <c:v>-1.9955489960300699E-5</c:v>
                </c:pt>
                <c:pt idx="181">
                  <c:v>-2.0134352127834101E-5</c:v>
                </c:pt>
                <c:pt idx="182">
                  <c:v>-2.0364805827745999E-5</c:v>
                </c:pt>
                <c:pt idx="183">
                  <c:v>-2.0490672229133299E-5</c:v>
                </c:pt>
                <c:pt idx="184">
                  <c:v>-2.0823806386333701E-5</c:v>
                </c:pt>
                <c:pt idx="185">
                  <c:v>-2.0859550547003201E-5</c:v>
                </c:pt>
                <c:pt idx="186">
                  <c:v>-2.1103738056554801E-5</c:v>
                </c:pt>
                <c:pt idx="187">
                  <c:v>-2.17699954519669E-5</c:v>
                </c:pt>
                <c:pt idx="188">
                  <c:v>-2.2014624293906301E-5</c:v>
                </c:pt>
                <c:pt idx="189">
                  <c:v>-2.2310777339815799E-5</c:v>
                </c:pt>
                <c:pt idx="190">
                  <c:v>-2.2601228231565699E-5</c:v>
                </c:pt>
                <c:pt idx="191">
                  <c:v>-2.3001782712677501E-5</c:v>
                </c:pt>
                <c:pt idx="192">
                  <c:v>-2.3361440905111698E-5</c:v>
                </c:pt>
                <c:pt idx="193">
                  <c:v>-2.3399753017838199E-5</c:v>
                </c:pt>
                <c:pt idx="194">
                  <c:v>-2.3645291903217501E-5</c:v>
                </c:pt>
                <c:pt idx="195">
                  <c:v>-2.3905656007517001E-5</c:v>
                </c:pt>
                <c:pt idx="196">
                  <c:v>-2.3900067443076201E-5</c:v>
                </c:pt>
                <c:pt idx="197">
                  <c:v>-2.4326102061042401E-5</c:v>
                </c:pt>
                <c:pt idx="198">
                  <c:v>-2.4587155652851899E-5</c:v>
                </c:pt>
                <c:pt idx="199">
                  <c:v>-2.4833413949276099E-5</c:v>
                </c:pt>
                <c:pt idx="200">
                  <c:v>-2.5180383535589599E-5</c:v>
                </c:pt>
                <c:pt idx="201">
                  <c:v>-2.5426951738173701E-5</c:v>
                </c:pt>
                <c:pt idx="202">
                  <c:v>-2.5673640980140699E-5</c:v>
                </c:pt>
                <c:pt idx="203">
                  <c:v>-2.6318234908024301E-5</c:v>
                </c:pt>
                <c:pt idx="204">
                  <c:v>-2.6940571135920099E-5</c:v>
                </c:pt>
                <c:pt idx="205">
                  <c:v>-2.72114045316578E-5</c:v>
                </c:pt>
                <c:pt idx="206">
                  <c:v>-2.7458952557264299E-5</c:v>
                </c:pt>
                <c:pt idx="207">
                  <c:v>-2.77428038492326E-5</c:v>
                </c:pt>
                <c:pt idx="208">
                  <c:v>-2.7975823498895101E-5</c:v>
                </c:pt>
                <c:pt idx="209">
                  <c:v>-2.8224273233029799E-5</c:v>
                </c:pt>
                <c:pt idx="210">
                  <c:v>-2.84730114429969E-5</c:v>
                </c:pt>
                <c:pt idx="211">
                  <c:v>-2.8721993143399901E-5</c:v>
                </c:pt>
                <c:pt idx="212">
                  <c:v>-2.8971136362364201E-5</c:v>
                </c:pt>
                <c:pt idx="213">
                  <c:v>-2.9138948599207402E-5</c:v>
                </c:pt>
                <c:pt idx="214">
                  <c:v>-2.96686739729792E-5</c:v>
                </c:pt>
                <c:pt idx="215">
                  <c:v>-2.9918709388406999E-5</c:v>
                </c:pt>
                <c:pt idx="216">
                  <c:v>-3.01689472971168E-5</c:v>
                </c:pt>
                <c:pt idx="217">
                  <c:v>-3.0419426659420099E-5</c:v>
                </c:pt>
                <c:pt idx="218">
                  <c:v>-3.0670148929409199E-5</c:v>
                </c:pt>
                <c:pt idx="219">
                  <c:v>-3.1019425272279302E-5</c:v>
                </c:pt>
                <c:pt idx="220">
                  <c:v>-3.1270884981763399E-5</c:v>
                </c:pt>
                <c:pt idx="221">
                  <c:v>-3.1522741933828597E-5</c:v>
                </c:pt>
                <c:pt idx="222">
                  <c:v>-3.1774978319362497E-5</c:v>
                </c:pt>
                <c:pt idx="223">
                  <c:v>-3.2027553745121598E-5</c:v>
                </c:pt>
                <c:pt idx="224">
                  <c:v>-3.2280383767690202E-5</c:v>
                </c:pt>
                <c:pt idx="225">
                  <c:v>-3.2396117139539503E-5</c:v>
                </c:pt>
                <c:pt idx="226">
                  <c:v>-3.26492323969139E-5</c:v>
                </c:pt>
                <c:pt idx="227">
                  <c:v>-3.2777268642736699E-5</c:v>
                </c:pt>
                <c:pt idx="228">
                  <c:v>-3.3109745044035897E-5</c:v>
                </c:pt>
                <c:pt idx="229">
                  <c:v>-3.3611268177466901E-5</c:v>
                </c:pt>
                <c:pt idx="230">
                  <c:v>-3.3946570963288303E-5</c:v>
                </c:pt>
                <c:pt idx="231">
                  <c:v>-3.4230249572106399E-5</c:v>
                </c:pt>
                <c:pt idx="232">
                  <c:v>-3.44845821103126E-5</c:v>
                </c:pt>
                <c:pt idx="233">
                  <c:v>-3.4739125865224798E-5</c:v>
                </c:pt>
                <c:pt idx="234">
                  <c:v>-3.4993833642786301E-5</c:v>
                </c:pt>
                <c:pt idx="235">
                  <c:v>-3.5247306850544902E-5</c:v>
                </c:pt>
                <c:pt idx="236">
                  <c:v>-3.5502393433302999E-5</c:v>
                </c:pt>
                <c:pt idx="237">
                  <c:v>-3.5757607509129601E-5</c:v>
                </c:pt>
                <c:pt idx="238">
                  <c:v>-3.6012908855045199E-5</c:v>
                </c:pt>
                <c:pt idx="239">
                  <c:v>-3.6268292942488998E-5</c:v>
                </c:pt>
                <c:pt idx="240">
                  <c:v>-3.6286531304717003E-5</c:v>
                </c:pt>
                <c:pt idx="241">
                  <c:v>-3.6542011519159497E-5</c:v>
                </c:pt>
                <c:pt idx="242">
                  <c:v>-3.6682593260157402E-5</c:v>
                </c:pt>
                <c:pt idx="243">
                  <c:v>-3.69380440897148E-5</c:v>
                </c:pt>
                <c:pt idx="244">
                  <c:v>-3.7193556945348599E-5</c:v>
                </c:pt>
                <c:pt idx="245">
                  <c:v>-3.7319371495409297E-5</c:v>
                </c:pt>
                <c:pt idx="246">
                  <c:v>-3.7650455815443502E-5</c:v>
                </c:pt>
                <c:pt idx="247">
                  <c:v>-3.7906174528713502E-5</c:v>
                </c:pt>
                <c:pt idx="248">
                  <c:v>-3.8161825774063403E-5</c:v>
                </c:pt>
                <c:pt idx="249">
                  <c:v>-3.8417466022348601E-5</c:v>
                </c:pt>
                <c:pt idx="250">
                  <c:v>-3.86731575622155E-5</c:v>
                </c:pt>
                <c:pt idx="251">
                  <c:v>-3.8928943327851397E-5</c:v>
                </c:pt>
                <c:pt idx="252">
                  <c:v>-3.9184748299789703E-5</c:v>
                </c:pt>
                <c:pt idx="253">
                  <c:v>-3.9255558773660598E-5</c:v>
                </c:pt>
                <c:pt idx="254">
                  <c:v>-3.9436933391815898E-5</c:v>
                </c:pt>
                <c:pt idx="255">
                  <c:v>-3.9901744483730899E-5</c:v>
                </c:pt>
                <c:pt idx="256">
                  <c:v>-4.0157077780127901E-5</c:v>
                </c:pt>
                <c:pt idx="257">
                  <c:v>-4.0412299485547803E-5</c:v>
                </c:pt>
                <c:pt idx="258">
                  <c:v>-4.06674292269909E-5</c:v>
                </c:pt>
                <c:pt idx="259">
                  <c:v>-4.1029693334849999E-5</c:v>
                </c:pt>
                <c:pt idx="260">
                  <c:v>-4.1225724303862898E-5</c:v>
                </c:pt>
                <c:pt idx="261">
                  <c:v>-4.1318139380333399E-5</c:v>
                </c:pt>
                <c:pt idx="262">
                  <c:v>-4.1572897203655602E-5</c:v>
                </c:pt>
                <c:pt idx="263">
                  <c:v>-4.1827467294471602E-5</c:v>
                </c:pt>
                <c:pt idx="264">
                  <c:v>-4.1905559991443298E-5</c:v>
                </c:pt>
                <c:pt idx="265">
                  <c:v>-4.2032350107512202E-5</c:v>
                </c:pt>
                <c:pt idx="266">
                  <c:v>-4.2286629890427403E-5</c:v>
                </c:pt>
                <c:pt idx="267">
                  <c:v>-4.2597374223579099E-5</c:v>
                </c:pt>
                <c:pt idx="268">
                  <c:v>-4.2851559961883699E-5</c:v>
                </c:pt>
                <c:pt idx="269">
                  <c:v>-4.3105535215796E-5</c:v>
                </c:pt>
                <c:pt idx="270">
                  <c:v>-4.3482199306392003E-5</c:v>
                </c:pt>
                <c:pt idx="271">
                  <c:v>-4.3735801969412598E-5</c:v>
                </c:pt>
                <c:pt idx="272">
                  <c:v>-4.39060483214203E-5</c:v>
                </c:pt>
                <c:pt idx="273">
                  <c:v>-4.4159303053573503E-5</c:v>
                </c:pt>
                <c:pt idx="274">
                  <c:v>-4.4412355885698502E-5</c:v>
                </c:pt>
                <c:pt idx="275">
                  <c:v>-4.46652393608173E-5</c:v>
                </c:pt>
                <c:pt idx="276">
                  <c:v>-4.4917986939384002E-5</c:v>
                </c:pt>
                <c:pt idx="277">
                  <c:v>-4.5170637784435998E-5</c:v>
                </c:pt>
                <c:pt idx="278">
                  <c:v>-4.5423208425127602E-5</c:v>
                </c:pt>
                <c:pt idx="279">
                  <c:v>-4.5675697647605503E-5</c:v>
                </c:pt>
                <c:pt idx="280">
                  <c:v>-4.59280505022609E-5</c:v>
                </c:pt>
                <c:pt idx="281">
                  <c:v>-4.6180224217567502E-5</c:v>
                </c:pt>
                <c:pt idx="282">
                  <c:v>-4.6432234586474803E-5</c:v>
                </c:pt>
                <c:pt idx="283">
                  <c:v>-4.6615373949603698E-5</c:v>
                </c:pt>
                <c:pt idx="284">
                  <c:v>-4.68160400882631E-5</c:v>
                </c:pt>
                <c:pt idx="285">
                  <c:v>-4.7067850191177803E-5</c:v>
                </c:pt>
                <c:pt idx="286">
                  <c:v>-4.7319582729059402E-5</c:v>
                </c:pt>
                <c:pt idx="287">
                  <c:v>-4.7571251840414099E-5</c:v>
                </c:pt>
                <c:pt idx="288">
                  <c:v>-4.7822889567531701E-5</c:v>
                </c:pt>
                <c:pt idx="289">
                  <c:v>-4.78384858054448E-5</c:v>
                </c:pt>
                <c:pt idx="290">
                  <c:v>-4.80900700018392E-5</c:v>
                </c:pt>
                <c:pt idx="291">
                  <c:v>-4.83416848793727E-5</c:v>
                </c:pt>
                <c:pt idx="292">
                  <c:v>-4.8593281628399597E-5</c:v>
                </c:pt>
                <c:pt idx="293">
                  <c:v>-4.8844822814434698E-5</c:v>
                </c:pt>
                <c:pt idx="294">
                  <c:v>-4.9191592331896799E-5</c:v>
                </c:pt>
                <c:pt idx="295">
                  <c:v>-4.9443107643162803E-5</c:v>
                </c:pt>
                <c:pt idx="296">
                  <c:v>-4.9694611006384298E-5</c:v>
                </c:pt>
                <c:pt idx="297">
                  <c:v>-4.9946137483558798E-5</c:v>
                </c:pt>
                <c:pt idx="298">
                  <c:v>-5.0197689173250898E-5</c:v>
                </c:pt>
                <c:pt idx="299">
                  <c:v>-5.0559360189242901E-5</c:v>
                </c:pt>
                <c:pt idx="300">
                  <c:v>-5.0810949928482998E-5</c:v>
                </c:pt>
                <c:pt idx="301">
                  <c:v>-5.1062506944438501E-5</c:v>
                </c:pt>
                <c:pt idx="302">
                  <c:v>-5.1363971221236202E-5</c:v>
                </c:pt>
                <c:pt idx="303">
                  <c:v>-5.1857579558930498E-5</c:v>
                </c:pt>
                <c:pt idx="304">
                  <c:v>-5.2109493554973203E-5</c:v>
                </c:pt>
                <c:pt idx="305">
                  <c:v>-5.2217637194172397E-5</c:v>
                </c:pt>
                <c:pt idx="306">
                  <c:v>-5.2469809107109303E-5</c:v>
                </c:pt>
                <c:pt idx="307">
                  <c:v>-5.2671429478483299E-5</c:v>
                </c:pt>
                <c:pt idx="308">
                  <c:v>-5.2923859963424101E-5</c:v>
                </c:pt>
                <c:pt idx="309">
                  <c:v>-5.31763482079729E-5</c:v>
                </c:pt>
                <c:pt idx="310">
                  <c:v>-5.3614980415205603E-5</c:v>
                </c:pt>
                <c:pt idx="311">
                  <c:v>-5.3867914466388102E-5</c:v>
                </c:pt>
                <c:pt idx="312">
                  <c:v>-5.4120962605545001E-5</c:v>
                </c:pt>
                <c:pt idx="313">
                  <c:v>-5.4374126119952303E-5</c:v>
                </c:pt>
                <c:pt idx="314">
                  <c:v>-5.4627414019740797E-5</c:v>
                </c:pt>
                <c:pt idx="315">
                  <c:v>-5.48807897542774E-5</c:v>
                </c:pt>
                <c:pt idx="316">
                  <c:v>-5.5134246681642999E-5</c:v>
                </c:pt>
                <c:pt idx="317">
                  <c:v>-5.5387777748516797E-5</c:v>
                </c:pt>
                <c:pt idx="318">
                  <c:v>-5.5737003454973197E-5</c:v>
                </c:pt>
                <c:pt idx="319">
                  <c:v>-5.5990893490799899E-5</c:v>
                </c:pt>
                <c:pt idx="320">
                  <c:v>-5.6102898382921399E-5</c:v>
                </c:pt>
                <c:pt idx="321">
                  <c:v>-5.63570300360357E-5</c:v>
                </c:pt>
                <c:pt idx="322">
                  <c:v>-5.6611268966073999E-5</c:v>
                </c:pt>
                <c:pt idx="323">
                  <c:v>-5.6865616585599403E-5</c:v>
                </c:pt>
                <c:pt idx="324">
                  <c:v>-5.7216630429882698E-5</c:v>
                </c:pt>
                <c:pt idx="325">
                  <c:v>-5.7471341129714997E-5</c:v>
                </c:pt>
                <c:pt idx="326">
                  <c:v>-5.7726157706065203E-5</c:v>
                </c:pt>
                <c:pt idx="327">
                  <c:v>-5.7789441401710801E-5</c:v>
                </c:pt>
                <c:pt idx="328">
                  <c:v>-5.8050065044292301E-5</c:v>
                </c:pt>
                <c:pt idx="329">
                  <c:v>-5.8353570855141303E-5</c:v>
                </c:pt>
                <c:pt idx="330">
                  <c:v>-5.8608729213684498E-5</c:v>
                </c:pt>
                <c:pt idx="331">
                  <c:v>-5.8863938518811998E-5</c:v>
                </c:pt>
                <c:pt idx="332">
                  <c:v>-5.91192081592774E-5</c:v>
                </c:pt>
                <c:pt idx="333">
                  <c:v>-5.9207988515744199E-5</c:v>
                </c:pt>
                <c:pt idx="334">
                  <c:v>-5.9463471676444501E-5</c:v>
                </c:pt>
                <c:pt idx="335">
                  <c:v>-5.9719011727520602E-5</c:v>
                </c:pt>
                <c:pt idx="336">
                  <c:v>-5.9974626264986998E-5</c:v>
                </c:pt>
                <c:pt idx="337">
                  <c:v>-6.0127322154696198E-5</c:v>
                </c:pt>
                <c:pt idx="338">
                  <c:v>-6.0383523304460801E-5</c:v>
                </c:pt>
                <c:pt idx="339">
                  <c:v>-6.0690014354677803E-5</c:v>
                </c:pt>
                <c:pt idx="340">
                  <c:v>-6.09464230370356E-5</c:v>
                </c:pt>
                <c:pt idx="341">
                  <c:v>-6.1202977555169802E-5</c:v>
                </c:pt>
                <c:pt idx="342">
                  <c:v>-6.14596351962015E-5</c:v>
                </c:pt>
                <c:pt idx="343">
                  <c:v>-6.17957321842518E-5</c:v>
                </c:pt>
                <c:pt idx="344">
                  <c:v>-6.2052590663213498E-5</c:v>
                </c:pt>
                <c:pt idx="345">
                  <c:v>-6.2388712418237101E-5</c:v>
                </c:pt>
                <c:pt idx="346">
                  <c:v>-6.2645723698921896E-5</c:v>
                </c:pt>
                <c:pt idx="347">
                  <c:v>-6.2902822675134004E-5</c:v>
                </c:pt>
                <c:pt idx="348">
                  <c:v>-6.3120339276416198E-5</c:v>
                </c:pt>
                <c:pt idx="349">
                  <c:v>-6.3377664392695495E-5</c:v>
                </c:pt>
                <c:pt idx="350">
                  <c:v>-6.3797353032763097E-5</c:v>
                </c:pt>
                <c:pt idx="351">
                  <c:v>-6.4195272441399902E-5</c:v>
                </c:pt>
                <c:pt idx="352">
                  <c:v>-6.44533347797798E-5</c:v>
                </c:pt>
                <c:pt idx="353">
                  <c:v>-6.4711583163390703E-5</c:v>
                </c:pt>
                <c:pt idx="354">
                  <c:v>-6.4902670809290598E-5</c:v>
                </c:pt>
                <c:pt idx="355">
                  <c:v>-6.5161220340039598E-5</c:v>
                </c:pt>
                <c:pt idx="356">
                  <c:v>-6.5419849088194196E-5</c:v>
                </c:pt>
                <c:pt idx="357">
                  <c:v>-6.5678557592775802E-5</c:v>
                </c:pt>
                <c:pt idx="358">
                  <c:v>-6.5937335069565195E-5</c:v>
                </c:pt>
                <c:pt idx="359">
                  <c:v>-6.6196174670534995E-5</c:v>
                </c:pt>
                <c:pt idx="360">
                  <c:v>-6.6508701406378705E-5</c:v>
                </c:pt>
                <c:pt idx="361">
                  <c:v>-6.6767799912319603E-5</c:v>
                </c:pt>
                <c:pt idx="362">
                  <c:v>-6.6984728560083703E-5</c:v>
                </c:pt>
                <c:pt idx="363">
                  <c:v>-6.7505602839664294E-5</c:v>
                </c:pt>
                <c:pt idx="364">
                  <c:v>-6.7780266874992799E-5</c:v>
                </c:pt>
                <c:pt idx="365">
                  <c:v>-6.7878551152823999E-5</c:v>
                </c:pt>
                <c:pt idx="366">
                  <c:v>-6.8436643213601E-5</c:v>
                </c:pt>
                <c:pt idx="367">
                  <c:v>-6.8648991746833701E-5</c:v>
                </c:pt>
                <c:pt idx="368">
                  <c:v>-6.8909166460752003E-5</c:v>
                </c:pt>
                <c:pt idx="369">
                  <c:v>-6.9134977365172497E-5</c:v>
                </c:pt>
                <c:pt idx="370">
                  <c:v>-6.92427182903882E-5</c:v>
                </c:pt>
                <c:pt idx="371">
                  <c:v>-6.9502972895888403E-5</c:v>
                </c:pt>
                <c:pt idx="372">
                  <c:v>-6.9763224841931805E-5</c:v>
                </c:pt>
                <c:pt idx="373">
                  <c:v>-7.0023504500634306E-5</c:v>
                </c:pt>
                <c:pt idx="374">
                  <c:v>-7.0283835916646806E-5</c:v>
                </c:pt>
                <c:pt idx="375">
                  <c:v>-7.0544236701192806E-5</c:v>
                </c:pt>
                <c:pt idx="376">
                  <c:v>-7.0854365906176502E-5</c:v>
                </c:pt>
                <c:pt idx="377">
                  <c:v>-7.1369486892588598E-5</c:v>
                </c:pt>
                <c:pt idx="378">
                  <c:v>-7.1630115194354195E-5</c:v>
                </c:pt>
                <c:pt idx="379">
                  <c:v>-7.1890777717250698E-5</c:v>
                </c:pt>
                <c:pt idx="380">
                  <c:v>-7.2151485011856897E-5</c:v>
                </c:pt>
                <c:pt idx="381">
                  <c:v>-7.2412254486396105E-5</c:v>
                </c:pt>
                <c:pt idx="382">
                  <c:v>-7.2673082547471707E-5</c:v>
                </c:pt>
                <c:pt idx="383">
                  <c:v>-7.2933956024035505E-5</c:v>
                </c:pt>
                <c:pt idx="384">
                  <c:v>-7.3194873586467004E-5</c:v>
                </c:pt>
                <c:pt idx="385">
                  <c:v>-7.3273084742793703E-5</c:v>
                </c:pt>
                <c:pt idx="386">
                  <c:v>-7.3588991593924295E-5</c:v>
                </c:pt>
                <c:pt idx="387">
                  <c:v>-7.3713636228301898E-5</c:v>
                </c:pt>
                <c:pt idx="388">
                  <c:v>-7.3974969907751099E-5</c:v>
                </c:pt>
                <c:pt idx="389">
                  <c:v>-7.4236368275956604E-5</c:v>
                </c:pt>
                <c:pt idx="390">
                  <c:v>-7.4497821124498706E-5</c:v>
                </c:pt>
                <c:pt idx="391">
                  <c:v>-7.4632597804909998E-5</c:v>
                </c:pt>
                <c:pt idx="392">
                  <c:v>-7.4894239635648E-5</c:v>
                </c:pt>
                <c:pt idx="393">
                  <c:v>-7.5155964602699793E-5</c:v>
                </c:pt>
                <c:pt idx="394">
                  <c:v>-7.5417770364780701E-5</c:v>
                </c:pt>
                <c:pt idx="395">
                  <c:v>-7.5679653969228602E-5</c:v>
                </c:pt>
                <c:pt idx="396">
                  <c:v>-7.6052365591988198E-5</c:v>
                </c:pt>
                <c:pt idx="397">
                  <c:v>-7.6314419607078306E-5</c:v>
                </c:pt>
                <c:pt idx="398">
                  <c:v>-7.6579836372676994E-5</c:v>
                </c:pt>
                <c:pt idx="399">
                  <c:v>-7.6842101984903806E-5</c:v>
                </c:pt>
                <c:pt idx="400">
                  <c:v>-7.7237439020478302E-5</c:v>
                </c:pt>
                <c:pt idx="401">
                  <c:v>-7.7500013244523303E-5</c:v>
                </c:pt>
                <c:pt idx="402">
                  <c:v>-7.7752566718705896E-5</c:v>
                </c:pt>
                <c:pt idx="403">
                  <c:v>-7.8015275264027098E-5</c:v>
                </c:pt>
                <c:pt idx="404">
                  <c:v>-7.8278063483925404E-5</c:v>
                </c:pt>
                <c:pt idx="405">
                  <c:v>-7.8540924440510595E-5</c:v>
                </c:pt>
                <c:pt idx="406">
                  <c:v>-7.8803846613536706E-5</c:v>
                </c:pt>
                <c:pt idx="407">
                  <c:v>-7.9066833686898601E-5</c:v>
                </c:pt>
                <c:pt idx="408">
                  <c:v>-7.9329898257789994E-5</c:v>
                </c:pt>
                <c:pt idx="409">
                  <c:v>-7.9571406414943895E-5</c:v>
                </c:pt>
                <c:pt idx="410">
                  <c:v>-7.9834736192947202E-5</c:v>
                </c:pt>
                <c:pt idx="411">
                  <c:v>-8.00981412407873E-5</c:v>
                </c:pt>
                <c:pt idx="412">
                  <c:v>-8.0361602489011994E-5</c:v>
                </c:pt>
                <c:pt idx="413">
                  <c:v>-8.0625106280407199E-5</c:v>
                </c:pt>
                <c:pt idx="414">
                  <c:v>-8.0888641055069599E-5</c:v>
                </c:pt>
                <c:pt idx="415">
                  <c:v>-8.1152202878919297E-5</c:v>
                </c:pt>
                <c:pt idx="416">
                  <c:v>-8.1415783309339896E-5</c:v>
                </c:pt>
                <c:pt idx="417">
                  <c:v>-8.1679387025558007E-5</c:v>
                </c:pt>
                <c:pt idx="418">
                  <c:v>-8.1943049086544804E-5</c:v>
                </c:pt>
                <c:pt idx="419">
                  <c:v>-8.2057492678349293E-5</c:v>
                </c:pt>
                <c:pt idx="420">
                  <c:v>-8.2321429165476296E-5</c:v>
                </c:pt>
                <c:pt idx="421">
                  <c:v>-8.2585467444450805E-5</c:v>
                </c:pt>
                <c:pt idx="422">
                  <c:v>-8.2849573801822794E-5</c:v>
                </c:pt>
                <c:pt idx="423">
                  <c:v>-8.31702986924634E-5</c:v>
                </c:pt>
                <c:pt idx="424">
                  <c:v>-8.3434643477570505E-5</c:v>
                </c:pt>
                <c:pt idx="425">
                  <c:v>-8.3699009594814295E-5</c:v>
                </c:pt>
                <c:pt idx="426">
                  <c:v>-8.4064377074101002E-5</c:v>
                </c:pt>
                <c:pt idx="427">
                  <c:v>-8.4328867734300602E-5</c:v>
                </c:pt>
                <c:pt idx="428">
                  <c:v>-8.4593366995603999E-5</c:v>
                </c:pt>
                <c:pt idx="429">
                  <c:v>-8.4857898491029195E-5</c:v>
                </c:pt>
                <c:pt idx="430">
                  <c:v>-8.5122476922196806E-5</c:v>
                </c:pt>
                <c:pt idx="431">
                  <c:v>-8.5546436802117301E-5</c:v>
                </c:pt>
                <c:pt idx="432">
                  <c:v>-8.5811200761556802E-5</c:v>
                </c:pt>
                <c:pt idx="433">
                  <c:v>-8.5973178301035E-5</c:v>
                </c:pt>
                <c:pt idx="434">
                  <c:v>-8.6238004394114802E-5</c:v>
                </c:pt>
                <c:pt idx="435">
                  <c:v>-8.6502844435421307E-5</c:v>
                </c:pt>
                <c:pt idx="436">
                  <c:v>-8.6767675489280604E-5</c:v>
                </c:pt>
                <c:pt idx="437">
                  <c:v>-8.7037260971834001E-5</c:v>
                </c:pt>
                <c:pt idx="438">
                  <c:v>-8.7302093724545295E-5</c:v>
                </c:pt>
                <c:pt idx="439">
                  <c:v>-8.7566976199901305E-5</c:v>
                </c:pt>
                <c:pt idx="440">
                  <c:v>-8.7831902336296699E-5</c:v>
                </c:pt>
                <c:pt idx="441">
                  <c:v>-8.8096843093358194E-5</c:v>
                </c:pt>
                <c:pt idx="442">
                  <c:v>-8.8361782279624206E-5</c:v>
                </c:pt>
                <c:pt idx="443">
                  <c:v>-8.8626715337527604E-5</c:v>
                </c:pt>
                <c:pt idx="444">
                  <c:v>-8.8712842499671997E-5</c:v>
                </c:pt>
                <c:pt idx="445">
                  <c:v>-8.8926407055052095E-5</c:v>
                </c:pt>
                <c:pt idx="446">
                  <c:v>-8.9191507114320405E-5</c:v>
                </c:pt>
                <c:pt idx="447">
                  <c:v>-8.9456626154798399E-5</c:v>
                </c:pt>
                <c:pt idx="448">
                  <c:v>-8.9721758873282401E-5</c:v>
                </c:pt>
                <c:pt idx="449">
                  <c:v>-8.9964634591345206E-5</c:v>
                </c:pt>
                <c:pt idx="450">
                  <c:v>-9.0229769960795296E-5</c:v>
                </c:pt>
                <c:pt idx="451">
                  <c:v>-9.0759928185623796E-5</c:v>
                </c:pt>
                <c:pt idx="452">
                  <c:v>-9.1024912644810597E-5</c:v>
                </c:pt>
                <c:pt idx="453">
                  <c:v>-9.1248376580639804E-5</c:v>
                </c:pt>
                <c:pt idx="454">
                  <c:v>-9.1501358023666395E-5</c:v>
                </c:pt>
                <c:pt idx="455">
                  <c:v>-9.1765946765868598E-5</c:v>
                </c:pt>
                <c:pt idx="456">
                  <c:v>-9.20304352480025E-5</c:v>
                </c:pt>
                <c:pt idx="457">
                  <c:v>-9.2294828119978496E-5</c:v>
                </c:pt>
                <c:pt idx="458">
                  <c:v>-9.2554999906169496E-5</c:v>
                </c:pt>
                <c:pt idx="459">
                  <c:v>-9.2819310945208797E-5</c:v>
                </c:pt>
                <c:pt idx="460">
                  <c:v>-9.2976673773217394E-5</c:v>
                </c:pt>
                <c:pt idx="461">
                  <c:v>-9.3240811705553895E-5</c:v>
                </c:pt>
                <c:pt idx="462">
                  <c:v>-9.3504900254446393E-5</c:v>
                </c:pt>
                <c:pt idx="463">
                  <c:v>-9.3768931517612802E-5</c:v>
                </c:pt>
                <c:pt idx="464">
                  <c:v>-9.3837594797770203E-5</c:v>
                </c:pt>
                <c:pt idx="465">
                  <c:v>-9.4101510370122004E-5</c:v>
                </c:pt>
                <c:pt idx="466">
                  <c:v>-9.4325778897120307E-5</c:v>
                </c:pt>
                <c:pt idx="467">
                  <c:v>-9.4742274796868605E-5</c:v>
                </c:pt>
                <c:pt idx="468">
                  <c:v>-9.5005883346939096E-5</c:v>
                </c:pt>
                <c:pt idx="469">
                  <c:v>-9.5269376103598703E-5</c:v>
                </c:pt>
                <c:pt idx="470">
                  <c:v>-9.5532753611164906E-5</c:v>
                </c:pt>
                <c:pt idx="471">
                  <c:v>-9.5796032176896702E-5</c:v>
                </c:pt>
                <c:pt idx="472">
                  <c:v>-9.6151193257568702E-5</c:v>
                </c:pt>
                <c:pt idx="473">
                  <c:v>-9.6414442838860595E-5</c:v>
                </c:pt>
                <c:pt idx="474">
                  <c:v>-9.68170967982638E-5</c:v>
                </c:pt>
                <c:pt idx="475">
                  <c:v>-9.7080094676803898E-5</c:v>
                </c:pt>
                <c:pt idx="476">
                  <c:v>-9.7343021060709403E-5</c:v>
                </c:pt>
                <c:pt idx="477">
                  <c:v>-9.7605899515917506E-5</c:v>
                </c:pt>
                <c:pt idx="478">
                  <c:v>-9.7868733641806897E-5</c:v>
                </c:pt>
                <c:pt idx="479">
                  <c:v>-9.8131529471952501E-5</c:v>
                </c:pt>
                <c:pt idx="480">
                  <c:v>-9.8394291100419194E-5</c:v>
                </c:pt>
                <c:pt idx="481">
                  <c:v>-9.8657012190285498E-5</c:v>
                </c:pt>
                <c:pt idx="482">
                  <c:v>-9.8919679850006606E-5</c:v>
                </c:pt>
                <c:pt idx="483">
                  <c:v>-9.9333138353294905E-5</c:v>
                </c:pt>
                <c:pt idx="484">
                  <c:v>-9.9595796168722893E-5</c:v>
                </c:pt>
                <c:pt idx="485">
                  <c:v>-9.9992360250327102E-5</c:v>
                </c:pt>
                <c:pt idx="486">
                  <c:v>-1.0025501824527401E-4</c:v>
                </c:pt>
                <c:pt idx="487">
                  <c:v>-1.0077234562899E-4</c:v>
                </c:pt>
                <c:pt idx="488">
                  <c:v>-1.01035046228969E-4</c:v>
                </c:pt>
                <c:pt idx="489">
                  <c:v>-1.01297715277573E-4</c:v>
                </c:pt>
                <c:pt idx="490">
                  <c:v>-1.01560370850338E-4</c:v>
                </c:pt>
                <c:pt idx="491">
                  <c:v>-1.01984926348095E-4</c:v>
                </c:pt>
                <c:pt idx="492">
                  <c:v>-1.02247693870591E-4</c:v>
                </c:pt>
                <c:pt idx="493">
                  <c:v>-1.02510459665624E-4</c:v>
                </c:pt>
                <c:pt idx="494">
                  <c:v>-1.02843182953933E-4</c:v>
                </c:pt>
                <c:pt idx="495">
                  <c:v>-1.03106099435093E-4</c:v>
                </c:pt>
                <c:pt idx="496">
                  <c:v>-1.03369057729048E-4</c:v>
                </c:pt>
                <c:pt idx="497">
                  <c:v>-1.0363204938033301E-4</c:v>
                </c:pt>
                <c:pt idx="498">
                  <c:v>-1.03895054431296E-4</c:v>
                </c:pt>
                <c:pt idx="499">
                  <c:v>-1.04158051322165E-4</c:v>
                </c:pt>
                <c:pt idx="500">
                  <c:v>-1.0442104129062901E-4</c:v>
                </c:pt>
                <c:pt idx="501">
                  <c:v>-1.04684024878014E-4</c:v>
                </c:pt>
                <c:pt idx="502">
                  <c:v>-1.04947025722458E-4</c:v>
                </c:pt>
                <c:pt idx="503">
                  <c:v>-1.05210049103899E-4</c:v>
                </c:pt>
                <c:pt idx="504">
                  <c:v>-1.05362697570386E-4</c:v>
                </c:pt>
                <c:pt idx="505">
                  <c:v>-1.05625772753174E-4</c:v>
                </c:pt>
                <c:pt idx="506">
                  <c:v>-1.05888817513313E-4</c:v>
                </c:pt>
                <c:pt idx="507">
                  <c:v>-1.06151812048177E-4</c:v>
                </c:pt>
                <c:pt idx="508">
                  <c:v>-1.06414735046426E-4</c:v>
                </c:pt>
                <c:pt idx="509">
                  <c:v>-1.0667756494629499E-4</c:v>
                </c:pt>
                <c:pt idx="510">
                  <c:v>-1.07071348389029E-4</c:v>
                </c:pt>
                <c:pt idx="511">
                  <c:v>-1.0733406529449699E-4</c:v>
                </c:pt>
                <c:pt idx="512">
                  <c:v>-1.0759672157028701E-4</c:v>
                </c:pt>
                <c:pt idx="513">
                  <c:v>-1.07952209661047E-4</c:v>
                </c:pt>
                <c:pt idx="514">
                  <c:v>-1.08214722860687E-4</c:v>
                </c:pt>
                <c:pt idx="515">
                  <c:v>-1.0847716675766901E-4</c:v>
                </c:pt>
                <c:pt idx="516">
                  <c:v>-1.0873954431008599E-4</c:v>
                </c:pt>
                <c:pt idx="517">
                  <c:v>-1.0900183309746599E-4</c:v>
                </c:pt>
                <c:pt idx="518">
                  <c:v>-1.09264029407519E-4</c:v>
                </c:pt>
                <c:pt idx="519">
                  <c:v>-1.0952613503896E-4</c:v>
                </c:pt>
                <c:pt idx="520">
                  <c:v>-1.09788143508647E-4</c:v>
                </c:pt>
                <c:pt idx="521">
                  <c:v>-1.10050058598572E-4</c:v>
                </c:pt>
                <c:pt idx="522">
                  <c:v>-1.10311884397745E-4</c:v>
                </c:pt>
                <c:pt idx="523">
                  <c:v>-1.10573623589796E-4</c:v>
                </c:pt>
                <c:pt idx="524">
                  <c:v>-1.10835279315238E-4</c:v>
                </c:pt>
                <c:pt idx="525">
                  <c:v>-1.11096853665512E-4</c:v>
                </c:pt>
                <c:pt idx="526">
                  <c:v>-1.1135834554122E-4</c:v>
                </c:pt>
                <c:pt idx="527">
                  <c:v>-1.11619749031428E-4</c:v>
                </c:pt>
                <c:pt idx="528">
                  <c:v>-1.11881059791921E-4</c:v>
                </c:pt>
                <c:pt idx="529">
                  <c:v>-1.12142274932347E-4</c:v>
                </c:pt>
                <c:pt idx="530">
                  <c:v>-1.12403392135423E-4</c:v>
                </c:pt>
                <c:pt idx="531">
                  <c:v>-1.1266442429308E-4</c:v>
                </c:pt>
                <c:pt idx="532">
                  <c:v>-1.12925385223263E-4</c:v>
                </c:pt>
                <c:pt idx="533">
                  <c:v>-1.1346741487836399E-4</c:v>
                </c:pt>
                <c:pt idx="534">
                  <c:v>-1.1372839770414E-4</c:v>
                </c:pt>
                <c:pt idx="535">
                  <c:v>-1.13989304472915E-4</c:v>
                </c:pt>
                <c:pt idx="536">
                  <c:v>-1.1425013285320799E-4</c:v>
                </c:pt>
                <c:pt idx="537">
                  <c:v>-1.14510879306741E-4</c:v>
                </c:pt>
                <c:pt idx="538">
                  <c:v>-1.1477154471022499E-4</c:v>
                </c:pt>
                <c:pt idx="539">
                  <c:v>-1.1503213036475901E-4</c:v>
                </c:pt>
                <c:pt idx="540">
                  <c:v>-1.15292636915662E-4</c:v>
                </c:pt>
                <c:pt idx="541">
                  <c:v>-1.15553063043951E-4</c:v>
                </c:pt>
                <c:pt idx="542">
                  <c:v>-1.15813406156433E-4</c:v>
                </c:pt>
                <c:pt idx="543">
                  <c:v>-1.16043220483827E-4</c:v>
                </c:pt>
                <c:pt idx="544">
                  <c:v>-1.16303532838818E-4</c:v>
                </c:pt>
                <c:pt idx="545">
                  <c:v>-1.16563813427151E-4</c:v>
                </c:pt>
                <c:pt idx="546">
                  <c:v>-1.16824078673967E-4</c:v>
                </c:pt>
                <c:pt idx="547">
                  <c:v>-1.1708432459966899E-4</c:v>
                </c:pt>
                <c:pt idx="548">
                  <c:v>-1.17344533890271E-4</c:v>
                </c:pt>
                <c:pt idx="549">
                  <c:v>-1.17604704418581E-4</c:v>
                </c:pt>
                <c:pt idx="550">
                  <c:v>-1.1786485800360401E-4</c:v>
                </c:pt>
                <c:pt idx="551">
                  <c:v>-1.1812502385371401E-4</c:v>
                </c:pt>
                <c:pt idx="552">
                  <c:v>-1.1838522172963101E-4</c:v>
                </c:pt>
                <c:pt idx="553">
                  <c:v>-1.1864543913957599E-4</c:v>
                </c:pt>
                <c:pt idx="554">
                  <c:v>-1.18905652721821E-4</c:v>
                </c:pt>
                <c:pt idx="555">
                  <c:v>-1.19165856801307E-4</c:v>
                </c:pt>
                <c:pt idx="556">
                  <c:v>-1.19426041793723E-4</c:v>
                </c:pt>
                <c:pt idx="557">
                  <c:v>-1.1968619665316101E-4</c:v>
                </c:pt>
                <c:pt idx="558">
                  <c:v>-1.19946315580406E-4</c:v>
                </c:pt>
                <c:pt idx="559">
                  <c:v>-1.20206398346594E-4</c:v>
                </c:pt>
                <c:pt idx="560">
                  <c:v>-1.20466457064363E-4</c:v>
                </c:pt>
                <c:pt idx="561">
                  <c:v>-1.2103826313699801E-4</c:v>
                </c:pt>
                <c:pt idx="562">
                  <c:v>-1.21298393750849E-4</c:v>
                </c:pt>
                <c:pt idx="563">
                  <c:v>-1.2155848589189201E-4</c:v>
                </c:pt>
                <c:pt idx="564">
                  <c:v>-1.21818554850338E-4</c:v>
                </c:pt>
                <c:pt idx="565">
                  <c:v>-1.22078630680095E-4</c:v>
                </c:pt>
                <c:pt idx="566">
                  <c:v>-1.2233873289570801E-4</c:v>
                </c:pt>
                <c:pt idx="567">
                  <c:v>-1.22667369554583E-4</c:v>
                </c:pt>
                <c:pt idx="568">
                  <c:v>-1.22927502044877E-4</c:v>
                </c:pt>
                <c:pt idx="569">
                  <c:v>-1.2318761303838801E-4</c:v>
                </c:pt>
                <c:pt idx="570">
                  <c:v>-1.2344770578108299E-4</c:v>
                </c:pt>
                <c:pt idx="571">
                  <c:v>-1.2353683550550299E-4</c:v>
                </c:pt>
                <c:pt idx="572">
                  <c:v>-1.2377626885520801E-4</c:v>
                </c:pt>
                <c:pt idx="573">
                  <c:v>-1.24036371634506E-4</c:v>
                </c:pt>
                <c:pt idx="574">
                  <c:v>-1.2429646144854599E-4</c:v>
                </c:pt>
                <c:pt idx="575">
                  <c:v>-1.2455655244758399E-4</c:v>
                </c:pt>
                <c:pt idx="576">
                  <c:v>-1.2481664547625099E-4</c:v>
                </c:pt>
                <c:pt idx="577">
                  <c:v>-1.25076733592701E-4</c:v>
                </c:pt>
                <c:pt idx="578">
                  <c:v>-1.25336811474822E-4</c:v>
                </c:pt>
                <c:pt idx="579">
                  <c:v>-1.2559688766363E-4</c:v>
                </c:pt>
                <c:pt idx="580">
                  <c:v>-1.2585697541577699E-4</c:v>
                </c:pt>
                <c:pt idx="581">
                  <c:v>-1.2619387618042699E-4</c:v>
                </c:pt>
                <c:pt idx="582">
                  <c:v>-1.2645412825564801E-4</c:v>
                </c:pt>
                <c:pt idx="583">
                  <c:v>-1.26714372315703E-4</c:v>
                </c:pt>
                <c:pt idx="584">
                  <c:v>-1.2697460522753201E-4</c:v>
                </c:pt>
                <c:pt idx="585">
                  <c:v>-1.27234828907459E-4</c:v>
                </c:pt>
                <c:pt idx="586">
                  <c:v>-1.27495045482062E-4</c:v>
                </c:pt>
                <c:pt idx="587">
                  <c:v>-1.2775525268194201E-4</c:v>
                </c:pt>
                <c:pt idx="588">
                  <c:v>-1.2801544698625301E-4</c:v>
                </c:pt>
                <c:pt idx="589">
                  <c:v>-1.28275626509969E-4</c:v>
                </c:pt>
                <c:pt idx="590">
                  <c:v>-1.28387562863766E-4</c:v>
                </c:pt>
                <c:pt idx="591">
                  <c:v>-1.2864775385047899E-4</c:v>
                </c:pt>
                <c:pt idx="592">
                  <c:v>-1.28869648264159E-4</c:v>
                </c:pt>
                <c:pt idx="593">
                  <c:v>-1.29245326166724E-4</c:v>
                </c:pt>
                <c:pt idx="594">
                  <c:v>-1.29505529146105E-4</c:v>
                </c:pt>
                <c:pt idx="595">
                  <c:v>-1.2970916728710701E-4</c:v>
                </c:pt>
                <c:pt idx="596">
                  <c:v>-1.29984261011342E-4</c:v>
                </c:pt>
                <c:pt idx="597">
                  <c:v>-1.3024465228715201E-4</c:v>
                </c:pt>
                <c:pt idx="598">
                  <c:v>-1.30505037133784E-4</c:v>
                </c:pt>
                <c:pt idx="599">
                  <c:v>-1.30765419246958E-4</c:v>
                </c:pt>
                <c:pt idx="600">
                  <c:v>-1.3102579043463601E-4</c:v>
                </c:pt>
                <c:pt idx="601">
                  <c:v>-1.31431130751824E-4</c:v>
                </c:pt>
                <c:pt idx="602">
                  <c:v>-1.3169162132777799E-4</c:v>
                </c:pt>
                <c:pt idx="603">
                  <c:v>-1.3195212176168099E-4</c:v>
                </c:pt>
                <c:pt idx="604">
                  <c:v>-1.32212639023985E-4</c:v>
                </c:pt>
                <c:pt idx="605">
                  <c:v>-1.32473169247737E-4</c:v>
                </c:pt>
                <c:pt idx="606">
                  <c:v>-1.3273369945751199E-4</c:v>
                </c:pt>
                <c:pt idx="607">
                  <c:v>-1.3299422473839E-4</c:v>
                </c:pt>
                <c:pt idx="608">
                  <c:v>-1.33254752751157E-4</c:v>
                </c:pt>
                <c:pt idx="609">
                  <c:v>-1.3351529075869599E-4</c:v>
                </c:pt>
                <c:pt idx="610">
                  <c:v>-1.3377583409150801E-4</c:v>
                </c:pt>
                <c:pt idx="611">
                  <c:v>-1.34036355357645E-4</c:v>
                </c:pt>
                <c:pt idx="612">
                  <c:v>-1.3429684088297699E-4</c:v>
                </c:pt>
                <c:pt idx="613">
                  <c:v>-1.3455729936442701E-4</c:v>
                </c:pt>
                <c:pt idx="614">
                  <c:v>-1.3481774585739499E-4</c:v>
                </c:pt>
                <c:pt idx="615">
                  <c:v>-1.35078177348739E-4</c:v>
                </c:pt>
                <c:pt idx="616">
                  <c:v>-1.35338574124176E-4</c:v>
                </c:pt>
                <c:pt idx="617">
                  <c:v>-1.3559891223093799E-4</c:v>
                </c:pt>
                <c:pt idx="618">
                  <c:v>-1.35859200084334E-4</c:v>
                </c:pt>
                <c:pt idx="619">
                  <c:v>-1.3611943796107499E-4</c:v>
                </c:pt>
                <c:pt idx="620">
                  <c:v>-1.3637960897755499E-4</c:v>
                </c:pt>
                <c:pt idx="621">
                  <c:v>-1.3663970347485601E-4</c:v>
                </c:pt>
                <c:pt idx="622">
                  <c:v>-1.3689971453013E-4</c:v>
                </c:pt>
                <c:pt idx="623">
                  <c:v>-1.37159649822054E-4</c:v>
                </c:pt>
                <c:pt idx="624">
                  <c:v>-1.3741952041753199E-4</c:v>
                </c:pt>
                <c:pt idx="625">
                  <c:v>-1.3767932480280399E-4</c:v>
                </c:pt>
                <c:pt idx="626">
                  <c:v>-1.38202038677938E-4</c:v>
                </c:pt>
                <c:pt idx="627">
                  <c:v>-1.38461832520348E-4</c:v>
                </c:pt>
                <c:pt idx="628">
                  <c:v>-1.3872153785745599E-4</c:v>
                </c:pt>
                <c:pt idx="629">
                  <c:v>-1.38981178589555E-4</c:v>
                </c:pt>
                <c:pt idx="630">
                  <c:v>-1.3916056952121799E-4</c:v>
                </c:pt>
                <c:pt idx="631">
                  <c:v>-1.39420060950469E-4</c:v>
                </c:pt>
                <c:pt idx="632">
                  <c:v>-1.3972572028815599E-4</c:v>
                </c:pt>
                <c:pt idx="633">
                  <c:v>-1.39985289919117E-4</c:v>
                </c:pt>
                <c:pt idx="634">
                  <c:v>-1.4037232618673999E-4</c:v>
                </c:pt>
                <c:pt idx="635">
                  <c:v>-1.40631970363319E-4</c:v>
                </c:pt>
                <c:pt idx="636">
                  <c:v>-1.40906453936449E-4</c:v>
                </c:pt>
                <c:pt idx="637">
                  <c:v>-1.4116590153918999E-4</c:v>
                </c:pt>
                <c:pt idx="638">
                  <c:v>-1.4142526997123E-4</c:v>
                </c:pt>
                <c:pt idx="639">
                  <c:v>-1.4168457959532301E-4</c:v>
                </c:pt>
                <c:pt idx="640">
                  <c:v>-1.41943867578626E-4</c:v>
                </c:pt>
                <c:pt idx="641">
                  <c:v>-1.4220316588711899E-4</c:v>
                </c:pt>
                <c:pt idx="642">
                  <c:v>-1.42462486858853E-4</c:v>
                </c:pt>
                <c:pt idx="643">
                  <c:v>-1.42721825055105E-4</c:v>
                </c:pt>
                <c:pt idx="644">
                  <c:v>-1.42981179369295E-4</c:v>
                </c:pt>
                <c:pt idx="645">
                  <c:v>-1.43240560508008E-4</c:v>
                </c:pt>
                <c:pt idx="646">
                  <c:v>-1.4376648401238701E-4</c:v>
                </c:pt>
                <c:pt idx="647">
                  <c:v>-1.4402601218031701E-4</c:v>
                </c:pt>
                <c:pt idx="648">
                  <c:v>-1.4428554158699901E-4</c:v>
                </c:pt>
                <c:pt idx="649">
                  <c:v>-1.4454507395804701E-4</c:v>
                </c:pt>
                <c:pt idx="650">
                  <c:v>-1.4480462041010901E-4</c:v>
                </c:pt>
                <c:pt idx="651">
                  <c:v>-1.45064206230353E-4</c:v>
                </c:pt>
                <c:pt idx="652">
                  <c:v>-1.4532383952288E-4</c:v>
                </c:pt>
                <c:pt idx="653">
                  <c:v>-1.4558352010229201E-4</c:v>
                </c:pt>
                <c:pt idx="654">
                  <c:v>-1.4584324866177999E-4</c:v>
                </c:pt>
                <c:pt idx="655">
                  <c:v>-1.4610303142222999E-4</c:v>
                </c:pt>
                <c:pt idx="656">
                  <c:v>-1.4636287914755199E-4</c:v>
                </c:pt>
                <c:pt idx="657">
                  <c:v>-1.4662279750210199E-4</c:v>
                </c:pt>
                <c:pt idx="658">
                  <c:v>-1.46882802118268E-4</c:v>
                </c:pt>
                <c:pt idx="659">
                  <c:v>-1.47142909654638E-4</c:v>
                </c:pt>
                <c:pt idx="660">
                  <c:v>-1.4740312768305399E-4</c:v>
                </c:pt>
                <c:pt idx="661">
                  <c:v>-1.47663445052077E-4</c:v>
                </c:pt>
                <c:pt idx="662">
                  <c:v>-1.47923855216416E-4</c:v>
                </c:pt>
                <c:pt idx="663">
                  <c:v>-1.4818435367325799E-4</c:v>
                </c:pt>
                <c:pt idx="664">
                  <c:v>-1.48444941407119E-4</c:v>
                </c:pt>
                <c:pt idx="665">
                  <c:v>-1.4870562304149099E-4</c:v>
                </c:pt>
                <c:pt idx="666">
                  <c:v>-1.4896639986308299E-4</c:v>
                </c:pt>
                <c:pt idx="667">
                  <c:v>-1.4947029259026001E-4</c:v>
                </c:pt>
                <c:pt idx="668">
                  <c:v>-1.4973145501149699E-4</c:v>
                </c:pt>
                <c:pt idx="669">
                  <c:v>-1.5000507705100499E-4</c:v>
                </c:pt>
                <c:pt idx="670">
                  <c:v>-1.5026648339993201E-4</c:v>
                </c:pt>
                <c:pt idx="671">
                  <c:v>-1.50528005801184E-4</c:v>
                </c:pt>
                <c:pt idx="672">
                  <c:v>-1.5078965289447299E-4</c:v>
                </c:pt>
                <c:pt idx="673">
                  <c:v>-1.5105143333449901E-4</c:v>
                </c:pt>
                <c:pt idx="674">
                  <c:v>-1.5131333453489499E-4</c:v>
                </c:pt>
                <c:pt idx="675">
                  <c:v>-1.5146805106237E-4</c:v>
                </c:pt>
                <c:pt idx="676">
                  <c:v>-1.51730208553763E-4</c:v>
                </c:pt>
                <c:pt idx="677">
                  <c:v>-1.52012808398573E-4</c:v>
                </c:pt>
                <c:pt idx="678">
                  <c:v>-1.5227519134244501E-4</c:v>
                </c:pt>
                <c:pt idx="679">
                  <c:v>-1.52537699376594E-4</c:v>
                </c:pt>
                <c:pt idx="680">
                  <c:v>-1.5280032935663899E-4</c:v>
                </c:pt>
                <c:pt idx="681">
                  <c:v>-1.53063075028929E-4</c:v>
                </c:pt>
                <c:pt idx="682">
                  <c:v>-1.5334196405886001E-4</c:v>
                </c:pt>
                <c:pt idx="683">
                  <c:v>-1.53604989816122E-4</c:v>
                </c:pt>
                <c:pt idx="684">
                  <c:v>-1.5386811891700199E-4</c:v>
                </c:pt>
                <c:pt idx="685">
                  <c:v>-1.5404262394705601E-4</c:v>
                </c:pt>
                <c:pt idx="686">
                  <c:v>-1.5430603963464899E-4</c:v>
                </c:pt>
                <c:pt idx="687">
                  <c:v>-1.54569563762538E-4</c:v>
                </c:pt>
                <c:pt idx="688">
                  <c:v>-1.5483319103690399E-4</c:v>
                </c:pt>
                <c:pt idx="689">
                  <c:v>-1.5509691168837699E-4</c:v>
                </c:pt>
                <c:pt idx="690">
                  <c:v>-1.5554917632028899E-4</c:v>
                </c:pt>
                <c:pt idx="691">
                  <c:v>-1.5581311807941301E-4</c:v>
                </c:pt>
                <c:pt idx="692">
                  <c:v>-1.5607713883148699E-4</c:v>
                </c:pt>
                <c:pt idx="693">
                  <c:v>-1.56341232930753E-4</c:v>
                </c:pt>
                <c:pt idx="694">
                  <c:v>-1.5660539829161199E-4</c:v>
                </c:pt>
                <c:pt idx="695">
                  <c:v>-1.5686963246688799E-4</c:v>
                </c:pt>
                <c:pt idx="696">
                  <c:v>-1.5713393137303401E-4</c:v>
                </c:pt>
                <c:pt idx="697">
                  <c:v>-1.5739829062583801E-4</c:v>
                </c:pt>
                <c:pt idx="698">
                  <c:v>-1.5766270472924399E-4</c:v>
                </c:pt>
                <c:pt idx="699">
                  <c:v>-1.57927169443243E-4</c:v>
                </c:pt>
                <c:pt idx="700">
                  <c:v>-1.5819168361576099E-4</c:v>
                </c:pt>
                <c:pt idx="701">
                  <c:v>-1.58456240687003E-4</c:v>
                </c:pt>
                <c:pt idx="702">
                  <c:v>-1.5872082728598901E-4</c:v>
                </c:pt>
                <c:pt idx="703">
                  <c:v>-1.5898544211847E-4</c:v>
                </c:pt>
                <c:pt idx="704">
                  <c:v>-1.59250093456202E-4</c:v>
                </c:pt>
                <c:pt idx="705">
                  <c:v>-1.59514790782141E-4</c:v>
                </c:pt>
                <c:pt idx="706">
                  <c:v>-1.5977954840671899E-4</c:v>
                </c:pt>
                <c:pt idx="707">
                  <c:v>-1.60044370159178E-4</c:v>
                </c:pt>
                <c:pt idx="708">
                  <c:v>-1.6030924173069701E-4</c:v>
                </c:pt>
                <c:pt idx="709">
                  <c:v>-1.6057415394114699E-4</c:v>
                </c:pt>
                <c:pt idx="710">
                  <c:v>-1.6083909775645999E-4</c:v>
                </c:pt>
                <c:pt idx="711">
                  <c:v>-1.6110406682375101E-4</c:v>
                </c:pt>
                <c:pt idx="712">
                  <c:v>-1.6136904956777501E-4</c:v>
                </c:pt>
                <c:pt idx="713">
                  <c:v>-1.61568628125941E-4</c:v>
                </c:pt>
                <c:pt idx="714">
                  <c:v>-1.61833577268213E-4</c:v>
                </c:pt>
                <c:pt idx="715">
                  <c:v>-1.6209855867119999E-4</c:v>
                </c:pt>
                <c:pt idx="716">
                  <c:v>-1.6236359120380201E-4</c:v>
                </c:pt>
                <c:pt idx="717">
                  <c:v>-1.62628683327227E-4</c:v>
                </c:pt>
                <c:pt idx="718">
                  <c:v>-1.62893827405382E-4</c:v>
                </c:pt>
                <c:pt idx="719">
                  <c:v>-1.6315901303156101E-4</c:v>
                </c:pt>
                <c:pt idx="720">
                  <c:v>-1.6342423610550601E-4</c:v>
                </c:pt>
                <c:pt idx="721">
                  <c:v>-1.63689469013301E-4</c:v>
                </c:pt>
                <c:pt idx="722">
                  <c:v>-1.63954699057981E-4</c:v>
                </c:pt>
                <c:pt idx="723">
                  <c:v>-1.6421993250124301E-4</c:v>
                </c:pt>
                <c:pt idx="724">
                  <c:v>-1.6448517577376899E-4</c:v>
                </c:pt>
                <c:pt idx="725">
                  <c:v>-1.6475044491244501E-4</c:v>
                </c:pt>
                <c:pt idx="726">
                  <c:v>-1.6501576037179501E-4</c:v>
                </c:pt>
                <c:pt idx="727">
                  <c:v>-1.65281103355546E-4</c:v>
                </c:pt>
                <c:pt idx="728">
                  <c:v>-1.6554705684558799E-4</c:v>
                </c:pt>
                <c:pt idx="729">
                  <c:v>-1.6581242435672401E-4</c:v>
                </c:pt>
                <c:pt idx="730">
                  <c:v>-1.66077783321258E-4</c:v>
                </c:pt>
                <c:pt idx="731">
                  <c:v>-1.66343126773871E-4</c:v>
                </c:pt>
                <c:pt idx="732">
                  <c:v>-1.6660843712468901E-4</c:v>
                </c:pt>
                <c:pt idx="733">
                  <c:v>-1.66873708475829E-4</c:v>
                </c:pt>
                <c:pt idx="734">
                  <c:v>-1.67138951809545E-4</c:v>
                </c:pt>
                <c:pt idx="735">
                  <c:v>-1.67404174576305E-4</c:v>
                </c:pt>
                <c:pt idx="736">
                  <c:v>-1.67669365880806E-4</c:v>
                </c:pt>
                <c:pt idx="737">
                  <c:v>-1.67934519343063E-4</c:v>
                </c:pt>
                <c:pt idx="738">
                  <c:v>-1.68199645820788E-4</c:v>
                </c:pt>
                <c:pt idx="739">
                  <c:v>-1.68464767357103E-4</c:v>
                </c:pt>
                <c:pt idx="740">
                  <c:v>-1.6872989262814301E-4</c:v>
                </c:pt>
                <c:pt idx="741">
                  <c:v>-1.68995020641086E-4</c:v>
                </c:pt>
                <c:pt idx="742">
                  <c:v>-1.6926013520829301E-4</c:v>
                </c:pt>
                <c:pt idx="743">
                  <c:v>-1.69525218654168E-4</c:v>
                </c:pt>
                <c:pt idx="744">
                  <c:v>-1.6979025381717999E-4</c:v>
                </c:pt>
                <c:pt idx="745">
                  <c:v>-1.7005523394569101E-4</c:v>
                </c:pt>
                <c:pt idx="746">
                  <c:v>-1.7032017256608201E-4</c:v>
                </c:pt>
                <c:pt idx="747">
                  <c:v>-1.7058508538303599E-4</c:v>
                </c:pt>
                <c:pt idx="748">
                  <c:v>-1.70855604419437E-4</c:v>
                </c:pt>
                <c:pt idx="749">
                  <c:v>-1.7112052089744001E-4</c:v>
                </c:pt>
                <c:pt idx="750">
                  <c:v>-1.71306141228497E-4</c:v>
                </c:pt>
                <c:pt idx="751">
                  <c:v>-1.7157104491525099E-4</c:v>
                </c:pt>
                <c:pt idx="752">
                  <c:v>-1.71835881484401E-4</c:v>
                </c:pt>
                <c:pt idx="753">
                  <c:v>-1.72100650165084E-4</c:v>
                </c:pt>
                <c:pt idx="754">
                  <c:v>-1.7236536105944E-4</c:v>
                </c:pt>
                <c:pt idx="755">
                  <c:v>-1.72630008644436E-4</c:v>
                </c:pt>
                <c:pt idx="756">
                  <c:v>-1.72894580545647E-4</c:v>
                </c:pt>
                <c:pt idx="757">
                  <c:v>-1.73159086017923E-4</c:v>
                </c:pt>
                <c:pt idx="758">
                  <c:v>-1.73423538291624E-4</c:v>
                </c:pt>
                <c:pt idx="759">
                  <c:v>-1.73687937308433E-4</c:v>
                </c:pt>
                <c:pt idx="760">
                  <c:v>-1.7395228035333999E-4</c:v>
                </c:pt>
                <c:pt idx="761">
                  <c:v>-1.74216564322711E-4</c:v>
                </c:pt>
                <c:pt idx="762">
                  <c:v>-1.7448079047103601E-4</c:v>
                </c:pt>
                <c:pt idx="763">
                  <c:v>-1.7474494502374999E-4</c:v>
                </c:pt>
                <c:pt idx="764">
                  <c:v>-1.7500900682278101E-4</c:v>
                </c:pt>
                <c:pt idx="765">
                  <c:v>-1.7527296435051901E-4</c:v>
                </c:pt>
                <c:pt idx="766">
                  <c:v>-1.7553680787619599E-4</c:v>
                </c:pt>
                <c:pt idx="767">
                  <c:v>-1.7580053039029599E-4</c:v>
                </c:pt>
                <c:pt idx="768">
                  <c:v>-1.7606412997559401E-4</c:v>
                </c:pt>
                <c:pt idx="769">
                  <c:v>-1.7632760441994001E-4</c:v>
                </c:pt>
                <c:pt idx="770">
                  <c:v>-1.7659094818051901E-4</c:v>
                </c:pt>
                <c:pt idx="771">
                  <c:v>-1.76854155054436E-4</c:v>
                </c:pt>
                <c:pt idx="772">
                  <c:v>-1.7730869254867099E-4</c:v>
                </c:pt>
                <c:pt idx="773">
                  <c:v>-1.7757170494958101E-4</c:v>
                </c:pt>
                <c:pt idx="774">
                  <c:v>-1.77834576204753E-4</c:v>
                </c:pt>
                <c:pt idx="775">
                  <c:v>-1.7809730468416901E-4</c:v>
                </c:pt>
                <c:pt idx="776">
                  <c:v>-1.78359882590487E-4</c:v>
                </c:pt>
                <c:pt idx="777">
                  <c:v>-1.78689659741976E-4</c:v>
                </c:pt>
                <c:pt idx="778">
                  <c:v>-1.78952024499241E-4</c:v>
                </c:pt>
                <c:pt idx="779">
                  <c:v>-1.7921427004658399E-4</c:v>
                </c:pt>
                <c:pt idx="780">
                  <c:v>-1.7947641151036E-4</c:v>
                </c:pt>
                <c:pt idx="781">
                  <c:v>-1.79738454541683E-4</c:v>
                </c:pt>
                <c:pt idx="782">
                  <c:v>-1.8000038556003299E-4</c:v>
                </c:pt>
                <c:pt idx="783">
                  <c:v>-1.8026219530050601E-4</c:v>
                </c:pt>
                <c:pt idx="784">
                  <c:v>-1.8052387827331199E-4</c:v>
                </c:pt>
                <c:pt idx="785">
                  <c:v>-1.8078543483010599E-4</c:v>
                </c:pt>
                <c:pt idx="786">
                  <c:v>-1.8104687180585101E-4</c:v>
                </c:pt>
                <c:pt idx="787">
                  <c:v>-1.8130818851436599E-4</c:v>
                </c:pt>
                <c:pt idx="788">
                  <c:v>-1.81838232824746E-4</c:v>
                </c:pt>
                <c:pt idx="789">
                  <c:v>-1.8209943591716499E-4</c:v>
                </c:pt>
                <c:pt idx="790">
                  <c:v>-1.8236054520214299E-4</c:v>
                </c:pt>
                <c:pt idx="791">
                  <c:v>-1.8272228004668199E-4</c:v>
                </c:pt>
                <c:pt idx="792">
                  <c:v>-1.8298327079887099E-4</c:v>
                </c:pt>
                <c:pt idx="793">
                  <c:v>-1.83244178894532E-4</c:v>
                </c:pt>
                <c:pt idx="794">
                  <c:v>-1.8350501834460601E-4</c:v>
                </c:pt>
                <c:pt idx="795">
                  <c:v>-1.8376578717312601E-4</c:v>
                </c:pt>
                <c:pt idx="796">
                  <c:v>-1.83931491332623E-4</c:v>
                </c:pt>
                <c:pt idx="797">
                  <c:v>-1.84192115015531E-4</c:v>
                </c:pt>
                <c:pt idx="798">
                  <c:v>-1.84452686083171E-4</c:v>
                </c:pt>
                <c:pt idx="799">
                  <c:v>-1.8471321497672599E-4</c:v>
                </c:pt>
                <c:pt idx="800">
                  <c:v>-1.84973712790662E-4</c:v>
                </c:pt>
                <c:pt idx="801">
                  <c:v>-1.8523418659354099E-4</c:v>
                </c:pt>
                <c:pt idx="802">
                  <c:v>-1.8549464056603199E-4</c:v>
                </c:pt>
                <c:pt idx="803">
                  <c:v>-1.85755077227374E-4</c:v>
                </c:pt>
                <c:pt idx="804">
                  <c:v>-1.8601549786317499E-4</c:v>
                </c:pt>
                <c:pt idx="805">
                  <c:v>-1.86275902552581E-4</c:v>
                </c:pt>
                <c:pt idx="806">
                  <c:v>-1.86536292366473E-4</c:v>
                </c:pt>
                <c:pt idx="807">
                  <c:v>-1.8679667081916701E-4</c:v>
                </c:pt>
                <c:pt idx="808">
                  <c:v>-1.8705704248512099E-4</c:v>
                </c:pt>
                <c:pt idx="809">
                  <c:v>-1.87317411180727E-4</c:v>
                </c:pt>
                <c:pt idx="810">
                  <c:v>-1.87577780363961E-4</c:v>
                </c:pt>
                <c:pt idx="811">
                  <c:v>-1.8783815265701901E-4</c:v>
                </c:pt>
                <c:pt idx="812">
                  <c:v>-1.8809852990574701E-4</c:v>
                </c:pt>
                <c:pt idx="813">
                  <c:v>-1.88108802448739E-4</c:v>
                </c:pt>
                <c:pt idx="814">
                  <c:v>-1.88369287802608E-4</c:v>
                </c:pt>
                <c:pt idx="815">
                  <c:v>-1.88629783153735E-4</c:v>
                </c:pt>
                <c:pt idx="816">
                  <c:v>-1.8889028949543499E-4</c:v>
                </c:pt>
                <c:pt idx="817">
                  <c:v>-1.89150810369899E-4</c:v>
                </c:pt>
                <c:pt idx="818">
                  <c:v>-1.8941135090950201E-4</c:v>
                </c:pt>
                <c:pt idx="819">
                  <c:v>-1.8958888524516499E-4</c:v>
                </c:pt>
                <c:pt idx="820">
                  <c:v>-1.89849628685311E-4</c:v>
                </c:pt>
                <c:pt idx="821">
                  <c:v>-1.9011039917478701E-4</c:v>
                </c:pt>
                <c:pt idx="822">
                  <c:v>-1.9037119904863499E-4</c:v>
                </c:pt>
                <c:pt idx="823">
                  <c:v>-1.9069154731574101E-4</c:v>
                </c:pt>
                <c:pt idx="824">
                  <c:v>-1.9095241805654401E-4</c:v>
                </c:pt>
                <c:pt idx="825">
                  <c:v>-1.9121332386092601E-4</c:v>
                </c:pt>
                <c:pt idx="826">
                  <c:v>-1.9147426580568E-4</c:v>
                </c:pt>
                <c:pt idx="827">
                  <c:v>-1.9173524656703199E-4</c:v>
                </c:pt>
                <c:pt idx="828">
                  <c:v>-1.91996268977241E-4</c:v>
                </c:pt>
                <c:pt idx="829">
                  <c:v>-1.9225733113510199E-4</c:v>
                </c:pt>
                <c:pt idx="830">
                  <c:v>-1.92591144377476E-4</c:v>
                </c:pt>
                <c:pt idx="831">
                  <c:v>-1.92852375044242E-4</c:v>
                </c:pt>
                <c:pt idx="832">
                  <c:v>-1.9311364404329999E-4</c:v>
                </c:pt>
                <c:pt idx="833">
                  <c:v>-1.9337495312161999E-4</c:v>
                </c:pt>
                <c:pt idx="834">
                  <c:v>-1.9363630432702201E-4</c:v>
                </c:pt>
                <c:pt idx="835">
                  <c:v>-1.93897698351809E-4</c:v>
                </c:pt>
                <c:pt idx="836">
                  <c:v>-1.9415912841755701E-4</c:v>
                </c:pt>
                <c:pt idx="837">
                  <c:v>-1.94420586061771E-4</c:v>
                </c:pt>
                <c:pt idx="838">
                  <c:v>-1.9468206956898599E-4</c:v>
                </c:pt>
                <c:pt idx="839">
                  <c:v>-1.9494357713722299E-4</c:v>
                </c:pt>
                <c:pt idx="840">
                  <c:v>-1.9520510654609399E-4</c:v>
                </c:pt>
                <c:pt idx="841">
                  <c:v>-1.95466655352889E-4</c:v>
                </c:pt>
                <c:pt idx="842">
                  <c:v>-1.9572822099719401E-4</c:v>
                </c:pt>
                <c:pt idx="843">
                  <c:v>-1.9598980090203901E-4</c:v>
                </c:pt>
                <c:pt idx="844">
                  <c:v>-1.9625139224514201E-4</c:v>
                </c:pt>
                <c:pt idx="845">
                  <c:v>-1.9651299146710799E-4</c:v>
                </c:pt>
                <c:pt idx="846">
                  <c:v>-1.96774594440855E-4</c:v>
                </c:pt>
                <c:pt idx="847">
                  <c:v>-1.97036197003073E-4</c:v>
                </c:pt>
                <c:pt idx="848">
                  <c:v>-1.9729779459770499E-4</c:v>
                </c:pt>
                <c:pt idx="849">
                  <c:v>-1.97559382437388E-4</c:v>
                </c:pt>
                <c:pt idx="850">
                  <c:v>-1.97820958270515E-4</c:v>
                </c:pt>
                <c:pt idx="851">
                  <c:v>-1.9808252064886799E-4</c:v>
                </c:pt>
                <c:pt idx="852">
                  <c:v>-1.9834406707555901E-4</c:v>
                </c:pt>
                <c:pt idx="853">
                  <c:v>-1.9860559552073399E-4</c:v>
                </c:pt>
                <c:pt idx="854">
                  <c:v>-1.9868007541722199E-4</c:v>
                </c:pt>
                <c:pt idx="855">
                  <c:v>-1.98941542643802E-4</c:v>
                </c:pt>
                <c:pt idx="856">
                  <c:v>-1.9920299578449701E-4</c:v>
                </c:pt>
                <c:pt idx="857">
                  <c:v>-1.9946443959359899E-4</c:v>
                </c:pt>
                <c:pt idx="858">
                  <c:v>-1.99725873302673E-4</c:v>
                </c:pt>
                <c:pt idx="859">
                  <c:v>-1.9998730665864799E-4</c:v>
                </c:pt>
                <c:pt idx="860">
                  <c:v>-2.0024873928770401E-4</c:v>
                </c:pt>
                <c:pt idx="861">
                  <c:v>-2.0051016774793801E-4</c:v>
                </c:pt>
                <c:pt idx="862">
                  <c:v>-2.00771598191435E-4</c:v>
                </c:pt>
                <c:pt idx="863">
                  <c:v>-2.01033025423204E-4</c:v>
                </c:pt>
                <c:pt idx="864">
                  <c:v>-2.0129443136596899E-4</c:v>
                </c:pt>
                <c:pt idx="865">
                  <c:v>-2.01403852280073E-4</c:v>
                </c:pt>
                <c:pt idx="866">
                  <c:v>-2.01665189361231E-4</c:v>
                </c:pt>
                <c:pt idx="867">
                  <c:v>-2.0192648508341699E-4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537-4661-A2C7-870FDC87E95F}"/>
            </c:ext>
          </c:extLst>
        </c:ser>
        <c:ser>
          <c:idx val="2"/>
          <c:order val="3"/>
          <c:tx>
            <c:strRef>
              <c:f>AVGx!$H$1:$H$2</c:f>
              <c:strCache>
                <c:ptCount val="2"/>
                <c:pt idx="0">
                  <c:v>-2 deg</c:v>
                </c:pt>
                <c:pt idx="1">
                  <c:v>Avg 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AVGx!$H$3:$H$870</c:f>
              <c:numCache>
                <c:formatCode>0.00E+00</c:formatCode>
                <c:ptCount val="868"/>
                <c:pt idx="0">
                  <c:v>2.88886995471415E-6</c:v>
                </c:pt>
                <c:pt idx="1">
                  <c:v>3.26193384378365E-6</c:v>
                </c:pt>
                <c:pt idx="2">
                  <c:v>3.9822316060134698E-6</c:v>
                </c:pt>
                <c:pt idx="3">
                  <c:v>4.1585294385197703E-6</c:v>
                </c:pt>
                <c:pt idx="4">
                  <c:v>4.32458113516792E-6</c:v>
                </c:pt>
                <c:pt idx="5">
                  <c:v>4.7065967395610298E-6</c:v>
                </c:pt>
                <c:pt idx="6">
                  <c:v>5.1391708823349396E-6</c:v>
                </c:pt>
                <c:pt idx="7">
                  <c:v>5.76635994821617E-6</c:v>
                </c:pt>
                <c:pt idx="8">
                  <c:v>6.2325446838475001E-6</c:v>
                </c:pt>
                <c:pt idx="9">
                  <c:v>6.3658449064068199E-6</c:v>
                </c:pt>
                <c:pt idx="10">
                  <c:v>6.9405942158286201E-6</c:v>
                </c:pt>
                <c:pt idx="11">
                  <c:v>7.3600692202771701E-6</c:v>
                </c:pt>
                <c:pt idx="12">
                  <c:v>7.2405488821411204E-6</c:v>
                </c:pt>
                <c:pt idx="13">
                  <c:v>7.8098304699476296E-6</c:v>
                </c:pt>
                <c:pt idx="14">
                  <c:v>7.9409832049546302E-6</c:v>
                </c:pt>
                <c:pt idx="15">
                  <c:v>8.6777009715802194E-6</c:v>
                </c:pt>
                <c:pt idx="16">
                  <c:v>9.3273163381725798E-6</c:v>
                </c:pt>
                <c:pt idx="17">
                  <c:v>9.6099156148948405E-6</c:v>
                </c:pt>
                <c:pt idx="18">
                  <c:v>1.08954901604582E-5</c:v>
                </c:pt>
                <c:pt idx="19">
                  <c:v>1.10657134897637E-5</c:v>
                </c:pt>
                <c:pt idx="20">
                  <c:v>1.14582847164893E-5</c:v>
                </c:pt>
                <c:pt idx="21">
                  <c:v>1.15598624005506E-5</c:v>
                </c:pt>
                <c:pt idx="22">
                  <c:v>1.20155354574644E-5</c:v>
                </c:pt>
                <c:pt idx="23">
                  <c:v>1.2377566763002E-5</c:v>
                </c:pt>
                <c:pt idx="24">
                  <c:v>1.29200071816686E-5</c:v>
                </c:pt>
                <c:pt idx="25">
                  <c:v>1.34299741145976E-5</c:v>
                </c:pt>
                <c:pt idx="26">
                  <c:v>1.3644233248298201E-5</c:v>
                </c:pt>
                <c:pt idx="27">
                  <c:v>1.3946719077838599E-5</c:v>
                </c:pt>
                <c:pt idx="28">
                  <c:v>1.4824998980249399E-5</c:v>
                </c:pt>
                <c:pt idx="29">
                  <c:v>1.57229490460171E-5</c:v>
                </c:pt>
                <c:pt idx="30">
                  <c:v>1.59685624936288E-5</c:v>
                </c:pt>
                <c:pt idx="31">
                  <c:v>1.6239894069131099E-5</c:v>
                </c:pt>
                <c:pt idx="32">
                  <c:v>1.6381211185274801E-5</c:v>
                </c:pt>
                <c:pt idx="33">
                  <c:v>1.6981816752167799E-5</c:v>
                </c:pt>
                <c:pt idx="34">
                  <c:v>1.7436990654789701E-5</c:v>
                </c:pt>
                <c:pt idx="35">
                  <c:v>1.82235659776402E-5</c:v>
                </c:pt>
                <c:pt idx="36">
                  <c:v>1.88664781769766E-5</c:v>
                </c:pt>
                <c:pt idx="37">
                  <c:v>1.9394659155405101E-5</c:v>
                </c:pt>
                <c:pt idx="38">
                  <c:v>1.91290330131022E-5</c:v>
                </c:pt>
                <c:pt idx="39">
                  <c:v>1.9428950065137901E-5</c:v>
                </c:pt>
                <c:pt idx="40">
                  <c:v>2.0178685771025499E-5</c:v>
                </c:pt>
                <c:pt idx="41">
                  <c:v>2.08106600295072E-5</c:v>
                </c:pt>
                <c:pt idx="42">
                  <c:v>2.1511197493602399E-5</c:v>
                </c:pt>
                <c:pt idx="43">
                  <c:v>2.2179124221738699E-5</c:v>
                </c:pt>
                <c:pt idx="44">
                  <c:v>2.2749398261447799E-5</c:v>
                </c:pt>
                <c:pt idx="45">
                  <c:v>2.3343458094036401E-5</c:v>
                </c:pt>
                <c:pt idx="46">
                  <c:v>2.40765005258356E-5</c:v>
                </c:pt>
                <c:pt idx="47">
                  <c:v>2.46216280229205E-5</c:v>
                </c:pt>
                <c:pt idx="48">
                  <c:v>2.5314637818217599E-5</c:v>
                </c:pt>
                <c:pt idx="49">
                  <c:v>2.58693028025382E-5</c:v>
                </c:pt>
                <c:pt idx="50">
                  <c:v>2.6227055420578799E-5</c:v>
                </c:pt>
                <c:pt idx="51">
                  <c:v>2.6932292299752899E-5</c:v>
                </c:pt>
                <c:pt idx="52">
                  <c:v>2.7726675167566802E-5</c:v>
                </c:pt>
                <c:pt idx="53">
                  <c:v>2.8192259310442199E-5</c:v>
                </c:pt>
                <c:pt idx="54">
                  <c:v>2.8536064362754702E-5</c:v>
                </c:pt>
                <c:pt idx="55">
                  <c:v>2.87790924969634E-5</c:v>
                </c:pt>
                <c:pt idx="56">
                  <c:v>2.9022945857015999E-5</c:v>
                </c:pt>
                <c:pt idx="57">
                  <c:v>2.9576958194241701E-5</c:v>
                </c:pt>
                <c:pt idx="58">
                  <c:v>2.98836582670225E-5</c:v>
                </c:pt>
                <c:pt idx="59">
                  <c:v>3.08780093126322E-5</c:v>
                </c:pt>
                <c:pt idx="60">
                  <c:v>3.1133061100023297E-5</c:v>
                </c:pt>
                <c:pt idx="61">
                  <c:v>3.1406919540725699E-5</c:v>
                </c:pt>
                <c:pt idx="62">
                  <c:v>3.2251937311286698E-5</c:v>
                </c:pt>
                <c:pt idx="63">
                  <c:v>3.2473678709605003E-5</c:v>
                </c:pt>
                <c:pt idx="64">
                  <c:v>3.3142353734505902E-5</c:v>
                </c:pt>
                <c:pt idx="65">
                  <c:v>3.3625201194369898E-5</c:v>
                </c:pt>
                <c:pt idx="66">
                  <c:v>3.41752543010948E-5</c:v>
                </c:pt>
                <c:pt idx="67">
                  <c:v>3.4736171436698897E-5</c:v>
                </c:pt>
                <c:pt idx="68">
                  <c:v>3.5303382983616599E-5</c:v>
                </c:pt>
                <c:pt idx="69">
                  <c:v>3.5687875165628903E-5</c:v>
                </c:pt>
                <c:pt idx="70">
                  <c:v>3.62656137300552E-5</c:v>
                </c:pt>
                <c:pt idx="71">
                  <c:v>3.6868834587999601E-5</c:v>
                </c:pt>
                <c:pt idx="72">
                  <c:v>3.7632402235115199E-5</c:v>
                </c:pt>
                <c:pt idx="73">
                  <c:v>3.8261878717863398E-5</c:v>
                </c:pt>
                <c:pt idx="74">
                  <c:v>3.9298142969376899E-5</c:v>
                </c:pt>
                <c:pt idx="75">
                  <c:v>3.9729350528507999E-5</c:v>
                </c:pt>
                <c:pt idx="76">
                  <c:v>4.0396375806544898E-5</c:v>
                </c:pt>
                <c:pt idx="77">
                  <c:v>4.1025903364495798E-5</c:v>
                </c:pt>
                <c:pt idx="78">
                  <c:v>4.16076850237788E-5</c:v>
                </c:pt>
                <c:pt idx="79">
                  <c:v>4.2208498164733097E-5</c:v>
                </c:pt>
                <c:pt idx="80">
                  <c:v>4.2811728971076401E-5</c:v>
                </c:pt>
                <c:pt idx="81">
                  <c:v>4.3414836203788797E-5</c:v>
                </c:pt>
                <c:pt idx="82">
                  <c:v>4.3879110609513903E-5</c:v>
                </c:pt>
                <c:pt idx="83">
                  <c:v>4.4583101082741302E-5</c:v>
                </c:pt>
                <c:pt idx="84">
                  <c:v>4.52733090570436E-5</c:v>
                </c:pt>
                <c:pt idx="85">
                  <c:v>4.5915432784260398E-5</c:v>
                </c:pt>
                <c:pt idx="86">
                  <c:v>4.6307737181169998E-5</c:v>
                </c:pt>
                <c:pt idx="87">
                  <c:v>4.7008033072039202E-5</c:v>
                </c:pt>
                <c:pt idx="88">
                  <c:v>4.7633749325776602E-5</c:v>
                </c:pt>
                <c:pt idx="89">
                  <c:v>4.8433459249071899E-5</c:v>
                </c:pt>
                <c:pt idx="90">
                  <c:v>4.9531929093521299E-5</c:v>
                </c:pt>
                <c:pt idx="91">
                  <c:v>5.0217243915897297E-5</c:v>
                </c:pt>
                <c:pt idx="92">
                  <c:v>5.0619801914640497E-5</c:v>
                </c:pt>
                <c:pt idx="93">
                  <c:v>5.1502108380078799E-5</c:v>
                </c:pt>
                <c:pt idx="94">
                  <c:v>5.19881189603666E-5</c:v>
                </c:pt>
                <c:pt idx="95">
                  <c:v>5.3008916464766901E-5</c:v>
                </c:pt>
                <c:pt idx="96">
                  <c:v>5.3728749175950597E-5</c:v>
                </c:pt>
                <c:pt idx="97">
                  <c:v>5.4425187832970201E-5</c:v>
                </c:pt>
                <c:pt idx="98">
                  <c:v>5.5163961516090902E-5</c:v>
                </c:pt>
                <c:pt idx="99">
                  <c:v>5.5939300186576301E-5</c:v>
                </c:pt>
                <c:pt idx="100">
                  <c:v>5.6638293655888501E-5</c:v>
                </c:pt>
                <c:pt idx="101">
                  <c:v>5.7556272276710797E-5</c:v>
                </c:pt>
                <c:pt idx="102">
                  <c:v>5.8294378031167298E-5</c:v>
                </c:pt>
                <c:pt idx="103">
                  <c:v>5.8929500602686702E-5</c:v>
                </c:pt>
                <c:pt idx="104">
                  <c:v>5.98345401287666E-5</c:v>
                </c:pt>
                <c:pt idx="105">
                  <c:v>6.1038701727766397E-5</c:v>
                </c:pt>
                <c:pt idx="106">
                  <c:v>6.1921639671122297E-5</c:v>
                </c:pt>
                <c:pt idx="107">
                  <c:v>6.2872468502492298E-5</c:v>
                </c:pt>
                <c:pt idx="108">
                  <c:v>6.3641176507168903E-5</c:v>
                </c:pt>
                <c:pt idx="109">
                  <c:v>6.4656644019382107E-5</c:v>
                </c:pt>
                <c:pt idx="110">
                  <c:v>6.5470011042091607E-5</c:v>
                </c:pt>
                <c:pt idx="111">
                  <c:v>6.6154929735255503E-5</c:v>
                </c:pt>
                <c:pt idx="112">
                  <c:v>6.7166997601499307E-5</c:v>
                </c:pt>
                <c:pt idx="113">
                  <c:v>6.7884769971550497E-5</c:v>
                </c:pt>
                <c:pt idx="114">
                  <c:v>6.8523147865901904E-5</c:v>
                </c:pt>
                <c:pt idx="115">
                  <c:v>6.9631631040757E-5</c:v>
                </c:pt>
                <c:pt idx="116">
                  <c:v>7.0535732224852001E-5</c:v>
                </c:pt>
                <c:pt idx="117">
                  <c:v>7.1305995046382702E-5</c:v>
                </c:pt>
                <c:pt idx="118">
                  <c:v>7.2051672733502496E-5</c:v>
                </c:pt>
                <c:pt idx="119">
                  <c:v>7.3092114803360297E-5</c:v>
                </c:pt>
                <c:pt idx="120">
                  <c:v>7.4132603631539895E-5</c:v>
                </c:pt>
                <c:pt idx="121">
                  <c:v>7.4848131194486304E-5</c:v>
                </c:pt>
                <c:pt idx="122">
                  <c:v>7.5437870628084901E-5</c:v>
                </c:pt>
                <c:pt idx="123">
                  <c:v>7.6113801294877206E-5</c:v>
                </c:pt>
                <c:pt idx="124">
                  <c:v>7.6760675666640195E-5</c:v>
                </c:pt>
                <c:pt idx="125">
                  <c:v>7.7481059180535498E-5</c:v>
                </c:pt>
                <c:pt idx="126">
                  <c:v>7.8096827488809197E-5</c:v>
                </c:pt>
                <c:pt idx="127">
                  <c:v>7.8848445206568905E-5</c:v>
                </c:pt>
                <c:pt idx="128">
                  <c:v>7.9658881046209203E-5</c:v>
                </c:pt>
                <c:pt idx="129">
                  <c:v>8.0087736538550603E-5</c:v>
                </c:pt>
                <c:pt idx="130">
                  <c:v>8.0725469271517096E-5</c:v>
                </c:pt>
                <c:pt idx="131">
                  <c:v>8.1231597163298406E-5</c:v>
                </c:pt>
                <c:pt idx="132">
                  <c:v>8.1816426925294003E-5</c:v>
                </c:pt>
                <c:pt idx="133">
                  <c:v>8.2572959730989106E-5</c:v>
                </c:pt>
                <c:pt idx="134">
                  <c:v>8.3313479308582997E-5</c:v>
                </c:pt>
                <c:pt idx="135">
                  <c:v>8.4327746499948805E-5</c:v>
                </c:pt>
                <c:pt idx="136">
                  <c:v>8.5007659976215206E-5</c:v>
                </c:pt>
                <c:pt idx="137">
                  <c:v>8.5785972653772201E-5</c:v>
                </c:pt>
                <c:pt idx="138">
                  <c:v>8.6575175615711294E-5</c:v>
                </c:pt>
                <c:pt idx="139">
                  <c:v>8.7371484453451897E-5</c:v>
                </c:pt>
                <c:pt idx="140">
                  <c:v>8.8233834670519299E-5</c:v>
                </c:pt>
                <c:pt idx="141">
                  <c:v>8.9115952685310106E-5</c:v>
                </c:pt>
                <c:pt idx="142">
                  <c:v>8.9896885725134602E-5</c:v>
                </c:pt>
                <c:pt idx="143">
                  <c:v>9.0804465055728797E-5</c:v>
                </c:pt>
                <c:pt idx="144">
                  <c:v>9.1744470733356694E-5</c:v>
                </c:pt>
                <c:pt idx="145">
                  <c:v>9.3223429319707197E-5</c:v>
                </c:pt>
                <c:pt idx="146">
                  <c:v>9.4159472539641305E-5</c:v>
                </c:pt>
                <c:pt idx="147">
                  <c:v>9.5104957875912597E-5</c:v>
                </c:pt>
                <c:pt idx="148">
                  <c:v>9.5881024780212603E-5</c:v>
                </c:pt>
                <c:pt idx="149">
                  <c:v>9.66539763283686E-5</c:v>
                </c:pt>
                <c:pt idx="150">
                  <c:v>9.7572417710135097E-5</c:v>
                </c:pt>
                <c:pt idx="151">
                  <c:v>9.8183862684821506E-5</c:v>
                </c:pt>
                <c:pt idx="152">
                  <c:v>9.9115439606768606E-5</c:v>
                </c:pt>
                <c:pt idx="153">
                  <c:v>9.9633877254648101E-5</c:v>
                </c:pt>
                <c:pt idx="154">
                  <c:v>1.0034834949603701E-4</c:v>
                </c:pt>
                <c:pt idx="155">
                  <c:v>1.01261295391284E-4</c:v>
                </c:pt>
                <c:pt idx="156">
                  <c:v>1.02194212010726E-4</c:v>
                </c:pt>
                <c:pt idx="157">
                  <c:v>1.0315380329651501E-4</c:v>
                </c:pt>
                <c:pt idx="158">
                  <c:v>1.03971528464454E-4</c:v>
                </c:pt>
                <c:pt idx="159">
                  <c:v>1.0477043786471201E-4</c:v>
                </c:pt>
                <c:pt idx="160">
                  <c:v>1.05552198536753E-4</c:v>
                </c:pt>
                <c:pt idx="161">
                  <c:v>1.06334356646504E-4</c:v>
                </c:pt>
                <c:pt idx="162">
                  <c:v>1.0707254074847E-4</c:v>
                </c:pt>
                <c:pt idx="163">
                  <c:v>1.07629998916835E-4</c:v>
                </c:pt>
                <c:pt idx="164">
                  <c:v>1.08497393815256E-4</c:v>
                </c:pt>
                <c:pt idx="165">
                  <c:v>1.09208409596297E-4</c:v>
                </c:pt>
                <c:pt idx="166">
                  <c:v>1.0999294716624799E-4</c:v>
                </c:pt>
                <c:pt idx="167">
                  <c:v>1.10859021132037E-4</c:v>
                </c:pt>
                <c:pt idx="168">
                  <c:v>1.1185919304077E-4</c:v>
                </c:pt>
                <c:pt idx="169">
                  <c:v>1.1264446220336501E-4</c:v>
                </c:pt>
                <c:pt idx="170">
                  <c:v>1.13469951732786E-4</c:v>
                </c:pt>
                <c:pt idx="171">
                  <c:v>1.14230083425939E-4</c:v>
                </c:pt>
                <c:pt idx="172">
                  <c:v>1.15099358050795E-4</c:v>
                </c:pt>
                <c:pt idx="173">
                  <c:v>1.1595110368168E-4</c:v>
                </c:pt>
                <c:pt idx="174">
                  <c:v>1.1673788781746199E-4</c:v>
                </c:pt>
                <c:pt idx="175">
                  <c:v>1.17479334456331E-4</c:v>
                </c:pt>
                <c:pt idx="176">
                  <c:v>1.18267045105071E-4</c:v>
                </c:pt>
                <c:pt idx="177">
                  <c:v>1.19055077513847E-4</c:v>
                </c:pt>
                <c:pt idx="178">
                  <c:v>1.19937170961639E-4</c:v>
                </c:pt>
                <c:pt idx="179">
                  <c:v>1.20641602849024E-4</c:v>
                </c:pt>
                <c:pt idx="180">
                  <c:v>1.2143122937902001E-4</c:v>
                </c:pt>
                <c:pt idx="181">
                  <c:v>1.2231270542330101E-4</c:v>
                </c:pt>
                <c:pt idx="182">
                  <c:v>1.2310313652241599E-4</c:v>
                </c:pt>
                <c:pt idx="183">
                  <c:v>1.2374760583757399E-4</c:v>
                </c:pt>
                <c:pt idx="184">
                  <c:v>1.24583941227542E-4</c:v>
                </c:pt>
                <c:pt idx="185">
                  <c:v>1.2571733292529699E-4</c:v>
                </c:pt>
                <c:pt idx="186">
                  <c:v>1.26620952862665E-4</c:v>
                </c:pt>
                <c:pt idx="187">
                  <c:v>1.27413503319922E-4</c:v>
                </c:pt>
                <c:pt idx="188">
                  <c:v>1.2831370180746001E-4</c:v>
                </c:pt>
                <c:pt idx="189">
                  <c:v>1.2898677684782599E-4</c:v>
                </c:pt>
                <c:pt idx="190">
                  <c:v>1.2978108115204099E-4</c:v>
                </c:pt>
                <c:pt idx="191">
                  <c:v>1.30575596951982E-4</c:v>
                </c:pt>
                <c:pt idx="192">
                  <c:v>1.31370354706829E-4</c:v>
                </c:pt>
                <c:pt idx="193">
                  <c:v>1.3216646229125101E-4</c:v>
                </c:pt>
                <c:pt idx="194">
                  <c:v>1.32856324136503E-4</c:v>
                </c:pt>
                <c:pt idx="195">
                  <c:v>1.3365273585792399E-4</c:v>
                </c:pt>
                <c:pt idx="196">
                  <c:v>1.34449488950982E-4</c:v>
                </c:pt>
                <c:pt idx="197">
                  <c:v>1.35458828084468E-4</c:v>
                </c:pt>
                <c:pt idx="198">
                  <c:v>1.36256905774173E-4</c:v>
                </c:pt>
                <c:pt idx="199">
                  <c:v>1.3728661590944801E-4</c:v>
                </c:pt>
                <c:pt idx="200">
                  <c:v>1.3808588449967899E-4</c:v>
                </c:pt>
                <c:pt idx="201">
                  <c:v>1.3887238308158201E-4</c:v>
                </c:pt>
                <c:pt idx="202">
                  <c:v>1.3960914110852001E-4</c:v>
                </c:pt>
                <c:pt idx="203">
                  <c:v>1.4041145156762599E-4</c:v>
                </c:pt>
                <c:pt idx="204">
                  <c:v>1.4121272250135501E-4</c:v>
                </c:pt>
                <c:pt idx="205">
                  <c:v>1.4205049894259E-4</c:v>
                </c:pt>
                <c:pt idx="206">
                  <c:v>1.4265253193674501E-4</c:v>
                </c:pt>
                <c:pt idx="207">
                  <c:v>1.4334343613787201E-4</c:v>
                </c:pt>
                <c:pt idx="208">
                  <c:v>1.44146773829776E-4</c:v>
                </c:pt>
                <c:pt idx="209">
                  <c:v>1.44950101486847E-4</c:v>
                </c:pt>
                <c:pt idx="210">
                  <c:v>1.4575338268305599E-4</c:v>
                </c:pt>
                <c:pt idx="211">
                  <c:v>1.46456799514629E-4</c:v>
                </c:pt>
                <c:pt idx="212">
                  <c:v>1.4726019678248901E-4</c:v>
                </c:pt>
                <c:pt idx="213">
                  <c:v>1.48063521464958E-4</c:v>
                </c:pt>
                <c:pt idx="214">
                  <c:v>1.48921120900877E-4</c:v>
                </c:pt>
                <c:pt idx="215">
                  <c:v>1.4972459436711201E-4</c:v>
                </c:pt>
                <c:pt idx="216">
                  <c:v>1.5056710528066401E-4</c:v>
                </c:pt>
                <c:pt idx="217">
                  <c:v>1.51217852438639E-4</c:v>
                </c:pt>
                <c:pt idx="218">
                  <c:v>1.51976202777205E-4</c:v>
                </c:pt>
                <c:pt idx="219">
                  <c:v>1.5278024315847999E-4</c:v>
                </c:pt>
                <c:pt idx="220">
                  <c:v>1.5373536125134999E-4</c:v>
                </c:pt>
                <c:pt idx="221">
                  <c:v>1.5453970319993999E-4</c:v>
                </c:pt>
                <c:pt idx="222">
                  <c:v>1.55287193496327E-4</c:v>
                </c:pt>
                <c:pt idx="223">
                  <c:v>1.56091604205782E-4</c:v>
                </c:pt>
                <c:pt idx="224">
                  <c:v>1.5689597661096099E-4</c:v>
                </c:pt>
                <c:pt idx="225">
                  <c:v>1.5770034706693201E-4</c:v>
                </c:pt>
                <c:pt idx="226">
                  <c:v>1.5850474099695299E-4</c:v>
                </c:pt>
                <c:pt idx="227">
                  <c:v>1.59309185717601E-4</c:v>
                </c:pt>
                <c:pt idx="228">
                  <c:v>1.6011369801468799E-4</c:v>
                </c:pt>
                <c:pt idx="229">
                  <c:v>1.60882731435388E-4</c:v>
                </c:pt>
                <c:pt idx="230">
                  <c:v>1.6186899369059299E-4</c:v>
                </c:pt>
                <c:pt idx="231">
                  <c:v>1.62843186786744E-4</c:v>
                </c:pt>
                <c:pt idx="232">
                  <c:v>1.63613178190289E-4</c:v>
                </c:pt>
                <c:pt idx="233">
                  <c:v>1.6443438190552601E-4</c:v>
                </c:pt>
                <c:pt idx="234">
                  <c:v>1.6539829860676901E-4</c:v>
                </c:pt>
                <c:pt idx="235">
                  <c:v>1.66204918073241E-4</c:v>
                </c:pt>
                <c:pt idx="236">
                  <c:v>1.6701161617326199E-4</c:v>
                </c:pt>
                <c:pt idx="237">
                  <c:v>1.6766902665118699E-4</c:v>
                </c:pt>
                <c:pt idx="238">
                  <c:v>1.6847617820513501E-4</c:v>
                </c:pt>
                <c:pt idx="239">
                  <c:v>1.6928350417214099E-4</c:v>
                </c:pt>
                <c:pt idx="240">
                  <c:v>1.7009100475383701E-4</c:v>
                </c:pt>
                <c:pt idx="241">
                  <c:v>1.70898732504044E-4</c:v>
                </c:pt>
                <c:pt idx="242">
                  <c:v>1.71629210319911E-4</c:v>
                </c:pt>
                <c:pt idx="243">
                  <c:v>1.7243758966381799E-4</c:v>
                </c:pt>
                <c:pt idx="244">
                  <c:v>1.7337171423433199E-4</c:v>
                </c:pt>
                <c:pt idx="245">
                  <c:v>1.7418092976101101E-4</c:v>
                </c:pt>
                <c:pt idx="246">
                  <c:v>1.7499055821030101E-4</c:v>
                </c:pt>
                <c:pt idx="247">
                  <c:v>1.75963939974278E-4</c:v>
                </c:pt>
                <c:pt idx="248">
                  <c:v>1.76774676529239E-4</c:v>
                </c:pt>
                <c:pt idx="249">
                  <c:v>1.77545606580707E-4</c:v>
                </c:pt>
                <c:pt idx="250">
                  <c:v>1.7874355928641E-4</c:v>
                </c:pt>
                <c:pt idx="251">
                  <c:v>1.7955604388927799E-4</c:v>
                </c:pt>
                <c:pt idx="252">
                  <c:v>1.8034343002319001E-4</c:v>
                </c:pt>
                <c:pt idx="253">
                  <c:v>1.8121974905746201E-4</c:v>
                </c:pt>
                <c:pt idx="254">
                  <c:v>1.82032503974889E-4</c:v>
                </c:pt>
                <c:pt idx="255">
                  <c:v>1.8284695598247801E-4</c:v>
                </c:pt>
                <c:pt idx="256">
                  <c:v>1.83785756327383E-4</c:v>
                </c:pt>
                <c:pt idx="257">
                  <c:v>1.8460080374924201E-4</c:v>
                </c:pt>
                <c:pt idx="258">
                  <c:v>1.8556847014060599E-4</c:v>
                </c:pt>
                <c:pt idx="259">
                  <c:v>1.8638457298042501E-4</c:v>
                </c:pt>
                <c:pt idx="260">
                  <c:v>1.8720098941427601E-4</c:v>
                </c:pt>
                <c:pt idx="261">
                  <c:v>1.8810795833325601E-4</c:v>
                </c:pt>
                <c:pt idx="262">
                  <c:v>1.8883076472692999E-4</c:v>
                </c:pt>
                <c:pt idx="263">
                  <c:v>1.89758809096435E-4</c:v>
                </c:pt>
                <c:pt idx="264">
                  <c:v>1.90576776780218E-4</c:v>
                </c:pt>
                <c:pt idx="265">
                  <c:v>1.9157500891700701E-4</c:v>
                </c:pt>
                <c:pt idx="266">
                  <c:v>1.9256079113633601E-4</c:v>
                </c:pt>
                <c:pt idx="267">
                  <c:v>1.9342996622723999E-4</c:v>
                </c:pt>
                <c:pt idx="268">
                  <c:v>1.9424939288430901E-4</c:v>
                </c:pt>
                <c:pt idx="269">
                  <c:v>1.95069056273795E-4</c:v>
                </c:pt>
                <c:pt idx="270">
                  <c:v>1.9598965226879899E-4</c:v>
                </c:pt>
                <c:pt idx="271">
                  <c:v>1.96809958538338E-4</c:v>
                </c:pt>
                <c:pt idx="272">
                  <c:v>1.9763053710832601E-4</c:v>
                </c:pt>
                <c:pt idx="273">
                  <c:v>1.98451401881278E-4</c:v>
                </c:pt>
                <c:pt idx="274">
                  <c:v>1.9920462353770901E-4</c:v>
                </c:pt>
                <c:pt idx="275">
                  <c:v>2.00026316321262E-4</c:v>
                </c:pt>
                <c:pt idx="276">
                  <c:v>2.0084823393158599E-4</c:v>
                </c:pt>
                <c:pt idx="277">
                  <c:v>2.01670333558224E-4</c:v>
                </c:pt>
                <c:pt idx="278">
                  <c:v>2.0249260768812199E-4</c:v>
                </c:pt>
                <c:pt idx="279">
                  <c:v>2.0331505437231001E-4</c:v>
                </c:pt>
                <c:pt idx="280">
                  <c:v>2.0413768551470499E-4</c:v>
                </c:pt>
                <c:pt idx="281">
                  <c:v>2.0509900200135799E-4</c:v>
                </c:pt>
                <c:pt idx="282">
                  <c:v>2.0592217375329001E-4</c:v>
                </c:pt>
                <c:pt idx="283">
                  <c:v>2.06745538696842E-4</c:v>
                </c:pt>
                <c:pt idx="284">
                  <c:v>2.07569017866697E-4</c:v>
                </c:pt>
                <c:pt idx="285">
                  <c:v>2.0854218107096799E-4</c:v>
                </c:pt>
                <c:pt idx="286">
                  <c:v>2.0936604807971E-4</c:v>
                </c:pt>
                <c:pt idx="287">
                  <c:v>2.1018996586313901E-4</c:v>
                </c:pt>
                <c:pt idx="288">
                  <c:v>2.1101392553161499E-4</c:v>
                </c:pt>
                <c:pt idx="289">
                  <c:v>2.11847533346658E-4</c:v>
                </c:pt>
                <c:pt idx="290">
                  <c:v>2.1279851091915601E-4</c:v>
                </c:pt>
                <c:pt idx="291">
                  <c:v>2.13859441842647E-4</c:v>
                </c:pt>
                <c:pt idx="292">
                  <c:v>2.1468408124945899E-4</c:v>
                </c:pt>
                <c:pt idx="293">
                  <c:v>2.1550873815934501E-4</c:v>
                </c:pt>
                <c:pt idx="294">
                  <c:v>2.1633344914967701E-4</c:v>
                </c:pt>
                <c:pt idx="295">
                  <c:v>2.1715823798404901E-4</c:v>
                </c:pt>
                <c:pt idx="296">
                  <c:v>2.1798305628987599E-4</c:v>
                </c:pt>
                <c:pt idx="297">
                  <c:v>2.1880785209982099E-4</c:v>
                </c:pt>
                <c:pt idx="298">
                  <c:v>2.1959780431930699E-4</c:v>
                </c:pt>
                <c:pt idx="299">
                  <c:v>2.20422694786043E-4</c:v>
                </c:pt>
                <c:pt idx="300">
                  <c:v>2.2124758950480401E-4</c:v>
                </c:pt>
                <c:pt idx="301">
                  <c:v>2.22072514194251E-4</c:v>
                </c:pt>
                <c:pt idx="302">
                  <c:v>2.22897477193914E-4</c:v>
                </c:pt>
                <c:pt idx="303">
                  <c:v>2.2372247254969299E-4</c:v>
                </c:pt>
                <c:pt idx="304">
                  <c:v>2.2449970072292101E-4</c:v>
                </c:pt>
                <c:pt idx="305">
                  <c:v>2.2532494761081301E-4</c:v>
                </c:pt>
                <c:pt idx="306">
                  <c:v>2.2615015529387899E-4</c:v>
                </c:pt>
                <c:pt idx="307">
                  <c:v>2.26975307229179E-4</c:v>
                </c:pt>
                <c:pt idx="308">
                  <c:v>2.27621267316697E-4</c:v>
                </c:pt>
                <c:pt idx="309">
                  <c:v>2.285439601761E-4</c:v>
                </c:pt>
                <c:pt idx="310">
                  <c:v>2.2936923105802001E-4</c:v>
                </c:pt>
                <c:pt idx="311">
                  <c:v>2.3019439927226499E-4</c:v>
                </c:pt>
                <c:pt idx="312">
                  <c:v>2.3151933300859801E-4</c:v>
                </c:pt>
                <c:pt idx="313">
                  <c:v>2.3222327144171401E-4</c:v>
                </c:pt>
                <c:pt idx="314">
                  <c:v>2.3304910749316E-4</c:v>
                </c:pt>
                <c:pt idx="315">
                  <c:v>2.33874979626715E-4</c:v>
                </c:pt>
                <c:pt idx="316">
                  <c:v>2.3470091656932799E-4</c:v>
                </c:pt>
                <c:pt idx="317">
                  <c:v>2.3564177245531299E-4</c:v>
                </c:pt>
                <c:pt idx="318">
                  <c:v>2.3646780754140001E-4</c:v>
                </c:pt>
                <c:pt idx="319">
                  <c:v>2.3726429024099299E-4</c:v>
                </c:pt>
                <c:pt idx="320">
                  <c:v>2.38090370298941E-4</c:v>
                </c:pt>
                <c:pt idx="321">
                  <c:v>2.38916435582785E-4</c:v>
                </c:pt>
                <c:pt idx="322">
                  <c:v>2.3974246290415E-4</c:v>
                </c:pt>
                <c:pt idx="323">
                  <c:v>2.4056844494789399E-4</c:v>
                </c:pt>
                <c:pt idx="324">
                  <c:v>2.4139437838945299E-4</c:v>
                </c:pt>
                <c:pt idx="325">
                  <c:v>2.4222025424962699E-4</c:v>
                </c:pt>
                <c:pt idx="326">
                  <c:v>2.4304609075202299E-4</c:v>
                </c:pt>
                <c:pt idx="327">
                  <c:v>2.4387194068513401E-4</c:v>
                </c:pt>
                <c:pt idx="328">
                  <c:v>2.4466944576372198E-4</c:v>
                </c:pt>
                <c:pt idx="329">
                  <c:v>2.45789299522919E-4</c:v>
                </c:pt>
                <c:pt idx="330">
                  <c:v>2.4661573959882299E-4</c:v>
                </c:pt>
                <c:pt idx="331">
                  <c:v>2.4744208465882E-4</c:v>
                </c:pt>
                <c:pt idx="332">
                  <c:v>2.4826834369077501E-4</c:v>
                </c:pt>
                <c:pt idx="333">
                  <c:v>2.4909455039923302E-4</c:v>
                </c:pt>
                <c:pt idx="334">
                  <c:v>2.49920722917614E-4</c:v>
                </c:pt>
                <c:pt idx="335">
                  <c:v>2.5074687544829398E-4</c:v>
                </c:pt>
                <c:pt idx="336">
                  <c:v>2.5157300243367202E-4</c:v>
                </c:pt>
                <c:pt idx="337">
                  <c:v>2.5239909403894302E-4</c:v>
                </c:pt>
                <c:pt idx="338">
                  <c:v>2.53225132417004E-4</c:v>
                </c:pt>
                <c:pt idx="339">
                  <c:v>2.5405112059824101E-4</c:v>
                </c:pt>
                <c:pt idx="340">
                  <c:v>2.55141793211219E-4</c:v>
                </c:pt>
                <c:pt idx="341">
                  <c:v>2.5598925861591702E-4</c:v>
                </c:pt>
                <c:pt idx="342">
                  <c:v>2.5681562894566202E-4</c:v>
                </c:pt>
                <c:pt idx="343">
                  <c:v>2.5781657353297698E-4</c:v>
                </c:pt>
                <c:pt idx="344">
                  <c:v>2.5859775852943301E-4</c:v>
                </c:pt>
                <c:pt idx="345">
                  <c:v>2.5942428977455999E-4</c:v>
                </c:pt>
                <c:pt idx="346">
                  <c:v>2.60250786588194E-4</c:v>
                </c:pt>
                <c:pt idx="347">
                  <c:v>2.6114934461338402E-4</c:v>
                </c:pt>
                <c:pt idx="348">
                  <c:v>2.6197595539010499E-4</c:v>
                </c:pt>
                <c:pt idx="349">
                  <c:v>2.6280255413222299E-4</c:v>
                </c:pt>
                <c:pt idx="350">
                  <c:v>2.6362911519576301E-4</c:v>
                </c:pt>
                <c:pt idx="351">
                  <c:v>2.6445561901600499E-4</c:v>
                </c:pt>
                <c:pt idx="352">
                  <c:v>2.6528207199293601E-4</c:v>
                </c:pt>
                <c:pt idx="353">
                  <c:v>2.6646075643223602E-4</c:v>
                </c:pt>
                <c:pt idx="354">
                  <c:v>2.6728749696060201E-4</c:v>
                </c:pt>
                <c:pt idx="355">
                  <c:v>2.6811424407304299E-4</c:v>
                </c:pt>
                <c:pt idx="356">
                  <c:v>2.6905601143272097E-4</c:v>
                </c:pt>
                <c:pt idx="357">
                  <c:v>2.6987913249883102E-4</c:v>
                </c:pt>
                <c:pt idx="358">
                  <c:v>2.7070637943657798E-4</c:v>
                </c:pt>
                <c:pt idx="359">
                  <c:v>2.7167734036173202E-4</c:v>
                </c:pt>
                <c:pt idx="360">
                  <c:v>2.7262999424951598E-4</c:v>
                </c:pt>
                <c:pt idx="361">
                  <c:v>2.7337155929055599E-4</c:v>
                </c:pt>
                <c:pt idx="362">
                  <c:v>2.7419952665633999E-4</c:v>
                </c:pt>
                <c:pt idx="363">
                  <c:v>2.7502747763792401E-4</c:v>
                </c:pt>
                <c:pt idx="364">
                  <c:v>2.7587948383942001E-4</c:v>
                </c:pt>
                <c:pt idx="365">
                  <c:v>2.76707580338649E-4</c:v>
                </c:pt>
                <c:pt idx="366">
                  <c:v>2.7753566002294502E-4</c:v>
                </c:pt>
                <c:pt idx="367">
                  <c:v>2.7836374723784197E-4</c:v>
                </c:pt>
                <c:pt idx="368">
                  <c:v>2.7919184839536202E-4</c:v>
                </c:pt>
                <c:pt idx="369">
                  <c:v>2.8001974976595701E-4</c:v>
                </c:pt>
                <c:pt idx="370">
                  <c:v>2.8084806851794099E-4</c:v>
                </c:pt>
                <c:pt idx="371">
                  <c:v>2.8167640628755998E-4</c:v>
                </c:pt>
                <c:pt idx="372">
                  <c:v>2.8250477501931E-4</c:v>
                </c:pt>
                <c:pt idx="373">
                  <c:v>2.8315095417962997E-4</c:v>
                </c:pt>
                <c:pt idx="374">
                  <c:v>2.8397957724063502E-4</c:v>
                </c:pt>
                <c:pt idx="375">
                  <c:v>2.8458998170988398E-4</c:v>
                </c:pt>
                <c:pt idx="376">
                  <c:v>2.85418855968461E-4</c:v>
                </c:pt>
                <c:pt idx="377">
                  <c:v>2.8636251209827402E-4</c:v>
                </c:pt>
                <c:pt idx="378">
                  <c:v>2.8719161940457002E-4</c:v>
                </c:pt>
                <c:pt idx="379">
                  <c:v>2.8802075810481498E-4</c:v>
                </c:pt>
                <c:pt idx="380">
                  <c:v>2.8909399216343402E-4</c:v>
                </c:pt>
                <c:pt idx="381">
                  <c:v>2.8992345261092599E-4</c:v>
                </c:pt>
                <c:pt idx="382">
                  <c:v>2.9098748463102502E-4</c:v>
                </c:pt>
                <c:pt idx="383">
                  <c:v>2.9185018748389198E-4</c:v>
                </c:pt>
                <c:pt idx="384">
                  <c:v>2.9280667678500602E-4</c:v>
                </c:pt>
                <c:pt idx="385">
                  <c:v>2.9363691966017999E-4</c:v>
                </c:pt>
                <c:pt idx="386">
                  <c:v>2.9429573167547599E-4</c:v>
                </c:pt>
                <c:pt idx="387">
                  <c:v>2.9512605587979102E-4</c:v>
                </c:pt>
                <c:pt idx="388">
                  <c:v>2.9595628449079501E-4</c:v>
                </c:pt>
                <c:pt idx="389">
                  <c:v>2.9678641390638801E-4</c:v>
                </c:pt>
                <c:pt idx="390">
                  <c:v>2.9761644062815002E-4</c:v>
                </c:pt>
                <c:pt idx="391">
                  <c:v>2.9844636202361498E-4</c:v>
                </c:pt>
                <c:pt idx="392">
                  <c:v>2.9927618350822398E-4</c:v>
                </c:pt>
                <c:pt idx="393">
                  <c:v>3.0010591369755398E-4</c:v>
                </c:pt>
                <c:pt idx="394">
                  <c:v>3.0093555765627099E-4</c:v>
                </c:pt>
                <c:pt idx="395">
                  <c:v>3.0176511875792001E-4</c:v>
                </c:pt>
                <c:pt idx="396">
                  <c:v>3.0259460293142099E-4</c:v>
                </c:pt>
                <c:pt idx="397">
                  <c:v>3.03636702368629E-4</c:v>
                </c:pt>
                <c:pt idx="398">
                  <c:v>3.0446625331576098E-4</c:v>
                </c:pt>
                <c:pt idx="399">
                  <c:v>3.0556454951873399E-4</c:v>
                </c:pt>
                <c:pt idx="400">
                  <c:v>3.0639419267779698E-4</c:v>
                </c:pt>
                <c:pt idx="401">
                  <c:v>3.0725576618557401E-4</c:v>
                </c:pt>
                <c:pt idx="402">
                  <c:v>3.0808558946605397E-4</c:v>
                </c:pt>
                <c:pt idx="403">
                  <c:v>3.0891541916469302E-4</c:v>
                </c:pt>
                <c:pt idx="404">
                  <c:v>3.0970885798272399E-4</c:v>
                </c:pt>
                <c:pt idx="405">
                  <c:v>3.1053893118463798E-4</c:v>
                </c:pt>
                <c:pt idx="406">
                  <c:v>3.1143191014443202E-4</c:v>
                </c:pt>
                <c:pt idx="407">
                  <c:v>3.1236184441039999E-4</c:v>
                </c:pt>
                <c:pt idx="408">
                  <c:v>3.13192657048705E-4</c:v>
                </c:pt>
                <c:pt idx="409">
                  <c:v>3.14023483318925E-4</c:v>
                </c:pt>
                <c:pt idx="410">
                  <c:v>3.14854322110822E-4</c:v>
                </c:pt>
                <c:pt idx="411">
                  <c:v>3.1576599586352502E-4</c:v>
                </c:pt>
                <c:pt idx="412">
                  <c:v>3.16597064418576E-4</c:v>
                </c:pt>
                <c:pt idx="413">
                  <c:v>3.1742819076623801E-4</c:v>
                </c:pt>
                <c:pt idx="414">
                  <c:v>3.1825937916151798E-4</c:v>
                </c:pt>
                <c:pt idx="415">
                  <c:v>3.1909064908886697E-4</c:v>
                </c:pt>
                <c:pt idx="416">
                  <c:v>3.1998043286883099E-4</c:v>
                </c:pt>
                <c:pt idx="417">
                  <c:v>3.2081211781137298E-4</c:v>
                </c:pt>
                <c:pt idx="418">
                  <c:v>3.2164389024032301E-4</c:v>
                </c:pt>
                <c:pt idx="419">
                  <c:v>3.2247572789796198E-4</c:v>
                </c:pt>
                <c:pt idx="420">
                  <c:v>3.23533555413339E-4</c:v>
                </c:pt>
                <c:pt idx="421">
                  <c:v>3.24365680850033E-4</c:v>
                </c:pt>
                <c:pt idx="422">
                  <c:v>3.2519789185902603E-4</c:v>
                </c:pt>
                <c:pt idx="423">
                  <c:v>3.2603019060825302E-4</c:v>
                </c:pt>
                <c:pt idx="424">
                  <c:v>3.2686259524953399E-4</c:v>
                </c:pt>
                <c:pt idx="425">
                  <c:v>3.27695098283635E-4</c:v>
                </c:pt>
                <c:pt idx="426">
                  <c:v>3.2852767910531003E-4</c:v>
                </c:pt>
                <c:pt idx="427">
                  <c:v>3.29360321521409E-4</c:v>
                </c:pt>
                <c:pt idx="428">
                  <c:v>3.3023024509485499E-4</c:v>
                </c:pt>
                <c:pt idx="429">
                  <c:v>3.3100305054720598E-4</c:v>
                </c:pt>
                <c:pt idx="430">
                  <c:v>3.3198426854305797E-4</c:v>
                </c:pt>
                <c:pt idx="431">
                  <c:v>3.32817457750641E-4</c:v>
                </c:pt>
                <c:pt idx="432">
                  <c:v>3.3365064643570001E-4</c:v>
                </c:pt>
                <c:pt idx="433">
                  <c:v>3.34483848605565E-4</c:v>
                </c:pt>
                <c:pt idx="434">
                  <c:v>3.3531133372055502E-4</c:v>
                </c:pt>
                <c:pt idx="435">
                  <c:v>3.3614476362996002E-4</c:v>
                </c:pt>
                <c:pt idx="436">
                  <c:v>3.3697829070427298E-4</c:v>
                </c:pt>
                <c:pt idx="437">
                  <c:v>3.3805699949639498E-4</c:v>
                </c:pt>
                <c:pt idx="438">
                  <c:v>3.3889091691503799E-4</c:v>
                </c:pt>
                <c:pt idx="439">
                  <c:v>3.3966223494941698E-4</c:v>
                </c:pt>
                <c:pt idx="440">
                  <c:v>3.4049647533149598E-4</c:v>
                </c:pt>
                <c:pt idx="441">
                  <c:v>3.4133082429046302E-4</c:v>
                </c:pt>
                <c:pt idx="442">
                  <c:v>3.4216529149506698E-4</c:v>
                </c:pt>
                <c:pt idx="443">
                  <c:v>3.4320135121542698E-4</c:v>
                </c:pt>
                <c:pt idx="444">
                  <c:v>3.4413065187657198E-4</c:v>
                </c:pt>
                <c:pt idx="445">
                  <c:v>3.4496610595613399E-4</c:v>
                </c:pt>
                <c:pt idx="446">
                  <c:v>3.4580170785779101E-4</c:v>
                </c:pt>
                <c:pt idx="447">
                  <c:v>3.4663745728659499E-4</c:v>
                </c:pt>
                <c:pt idx="448">
                  <c:v>3.47473360280148E-4</c:v>
                </c:pt>
                <c:pt idx="449">
                  <c:v>3.48309405144165E-4</c:v>
                </c:pt>
                <c:pt idx="450">
                  <c:v>3.4929732506834799E-4</c:v>
                </c:pt>
                <c:pt idx="451">
                  <c:v>3.5013384792120198E-4</c:v>
                </c:pt>
                <c:pt idx="452">
                  <c:v>3.5097048413706202E-4</c:v>
                </c:pt>
                <c:pt idx="453">
                  <c:v>3.5194981852052398E-4</c:v>
                </c:pt>
                <c:pt idx="454">
                  <c:v>3.5278700847873802E-4</c:v>
                </c:pt>
                <c:pt idx="455">
                  <c:v>3.53624349852998E-4</c:v>
                </c:pt>
                <c:pt idx="456">
                  <c:v>3.5446186452763999E-4</c:v>
                </c:pt>
                <c:pt idx="457">
                  <c:v>3.5529954835428499E-4</c:v>
                </c:pt>
                <c:pt idx="458">
                  <c:v>3.5613736867803002E-4</c:v>
                </c:pt>
                <c:pt idx="459">
                  <c:v>3.56975302337051E-4</c:v>
                </c:pt>
                <c:pt idx="460">
                  <c:v>3.5781334442570899E-4</c:v>
                </c:pt>
                <c:pt idx="461">
                  <c:v>3.58651508384142E-4</c:v>
                </c:pt>
                <c:pt idx="462">
                  <c:v>3.5948980743193501E-4</c:v>
                </c:pt>
                <c:pt idx="463">
                  <c:v>3.6032825654976102E-4</c:v>
                </c:pt>
                <c:pt idx="464">
                  <c:v>3.6116687680759301E-4</c:v>
                </c:pt>
                <c:pt idx="465">
                  <c:v>3.6184450434049699E-4</c:v>
                </c:pt>
                <c:pt idx="466">
                  <c:v>3.6268371122064801E-4</c:v>
                </c:pt>
                <c:pt idx="467">
                  <c:v>3.6394835774742501E-4</c:v>
                </c:pt>
                <c:pt idx="468">
                  <c:v>3.64782567299121E-4</c:v>
                </c:pt>
                <c:pt idx="469">
                  <c:v>3.6596805979699699E-4</c:v>
                </c:pt>
                <c:pt idx="470">
                  <c:v>3.6678237351735302E-4</c:v>
                </c:pt>
                <c:pt idx="471">
                  <c:v>3.6762358547485699E-4</c:v>
                </c:pt>
                <c:pt idx="472">
                  <c:v>3.6846494421595601E-4</c:v>
                </c:pt>
                <c:pt idx="473">
                  <c:v>3.6930644512070702E-4</c:v>
                </c:pt>
                <c:pt idx="474">
                  <c:v>3.7014811055179297E-4</c:v>
                </c:pt>
                <c:pt idx="475">
                  <c:v>3.7098995881831701E-4</c:v>
                </c:pt>
                <c:pt idx="476">
                  <c:v>3.7183198324976198E-4</c:v>
                </c:pt>
                <c:pt idx="477">
                  <c:v>3.7267417439824203E-4</c:v>
                </c:pt>
                <c:pt idx="478">
                  <c:v>3.7347174900417103E-4</c:v>
                </c:pt>
                <c:pt idx="479">
                  <c:v>3.7431452917756499E-4</c:v>
                </c:pt>
                <c:pt idx="480">
                  <c:v>3.7515747253456501E-4</c:v>
                </c:pt>
                <c:pt idx="481">
                  <c:v>3.7600057907083298E-4</c:v>
                </c:pt>
                <c:pt idx="482">
                  <c:v>3.7684383307622597E-4</c:v>
                </c:pt>
                <c:pt idx="483">
                  <c:v>3.7765715325484002E-4</c:v>
                </c:pt>
                <c:pt idx="484">
                  <c:v>3.78732709707926E-4</c:v>
                </c:pt>
                <c:pt idx="485">
                  <c:v>3.7957693200046E-4</c:v>
                </c:pt>
                <c:pt idx="486">
                  <c:v>3.8042125229640901E-4</c:v>
                </c:pt>
                <c:pt idx="487">
                  <c:v>3.8126568088685503E-4</c:v>
                </c:pt>
                <c:pt idx="488">
                  <c:v>3.8211022890621702E-4</c:v>
                </c:pt>
                <c:pt idx="489">
                  <c:v>3.8295490822998402E-4</c:v>
                </c:pt>
                <c:pt idx="490">
                  <c:v>3.8379974168280902E-4</c:v>
                </c:pt>
                <c:pt idx="491">
                  <c:v>3.8464472461985399E-4</c:v>
                </c:pt>
                <c:pt idx="492">
                  <c:v>3.8548983368458299E-4</c:v>
                </c:pt>
                <c:pt idx="493">
                  <c:v>3.8664100340683201E-4</c:v>
                </c:pt>
                <c:pt idx="494">
                  <c:v>3.8744644255675698E-4</c:v>
                </c:pt>
                <c:pt idx="495">
                  <c:v>3.8829227521088299E-4</c:v>
                </c:pt>
                <c:pt idx="496">
                  <c:v>3.8913824816285601E-4</c:v>
                </c:pt>
                <c:pt idx="497">
                  <c:v>3.8998434917833199E-4</c:v>
                </c:pt>
                <c:pt idx="498">
                  <c:v>3.9083057263926998E-4</c:v>
                </c:pt>
                <c:pt idx="499">
                  <c:v>3.9167691159763899E-4</c:v>
                </c:pt>
                <c:pt idx="500">
                  <c:v>3.9250748554792701E-4</c:v>
                </c:pt>
                <c:pt idx="501">
                  <c:v>3.9335446695723601E-4</c:v>
                </c:pt>
                <c:pt idx="502">
                  <c:v>3.9420157830809401E-4</c:v>
                </c:pt>
                <c:pt idx="503">
                  <c:v>3.9504882161304399E-4</c:v>
                </c:pt>
                <c:pt idx="504">
                  <c:v>3.95939914968034E-4</c:v>
                </c:pt>
                <c:pt idx="505">
                  <c:v>3.9678751922038902E-4</c:v>
                </c:pt>
                <c:pt idx="506">
                  <c:v>3.9763521375908001E-4</c:v>
                </c:pt>
                <c:pt idx="507">
                  <c:v>3.9848299765311802E-4</c:v>
                </c:pt>
                <c:pt idx="508">
                  <c:v>3.9933086706167098E-4</c:v>
                </c:pt>
                <c:pt idx="509">
                  <c:v>4.0017880467243898E-4</c:v>
                </c:pt>
                <c:pt idx="510">
                  <c:v>4.0102679346853401E-4</c:v>
                </c:pt>
                <c:pt idx="511">
                  <c:v>4.0187481419711298E-4</c:v>
                </c:pt>
                <c:pt idx="512">
                  <c:v>4.0272285479290199E-4</c:v>
                </c:pt>
                <c:pt idx="513">
                  <c:v>4.03570916810477E-4</c:v>
                </c:pt>
                <c:pt idx="514">
                  <c:v>4.0441900519343698E-4</c:v>
                </c:pt>
                <c:pt idx="515">
                  <c:v>4.0526712759624402E-4</c:v>
                </c:pt>
                <c:pt idx="516">
                  <c:v>4.0611529288388801E-4</c:v>
                </c:pt>
                <c:pt idx="517">
                  <c:v>4.0698895256627402E-4</c:v>
                </c:pt>
                <c:pt idx="518">
                  <c:v>4.07837471509278E-4</c:v>
                </c:pt>
                <c:pt idx="519">
                  <c:v>4.0867339297388701E-4</c:v>
                </c:pt>
                <c:pt idx="520">
                  <c:v>4.0952217854004402E-4</c:v>
                </c:pt>
                <c:pt idx="521">
                  <c:v>4.1037099311092701E-4</c:v>
                </c:pt>
                <c:pt idx="522">
                  <c:v>4.11219849242164E-4</c:v>
                </c:pt>
                <c:pt idx="523">
                  <c:v>4.1206875634972799E-4</c:v>
                </c:pt>
                <c:pt idx="524">
                  <c:v>4.12917711538809E-4</c:v>
                </c:pt>
                <c:pt idx="525">
                  <c:v>4.1376670813335603E-4</c:v>
                </c:pt>
                <c:pt idx="526">
                  <c:v>4.1461573884516399E-4</c:v>
                </c:pt>
                <c:pt idx="527">
                  <c:v>4.1546480147670102E-4</c:v>
                </c:pt>
                <c:pt idx="528">
                  <c:v>4.1631388931060798E-4</c:v>
                </c:pt>
                <c:pt idx="529">
                  <c:v>4.1716299581928299E-4</c:v>
                </c:pt>
                <c:pt idx="530">
                  <c:v>4.1801211938195598E-4</c:v>
                </c:pt>
                <c:pt idx="531">
                  <c:v>4.18861262853189E-4</c:v>
                </c:pt>
                <c:pt idx="532">
                  <c:v>4.1971041882086401E-4</c:v>
                </c:pt>
                <c:pt idx="533">
                  <c:v>4.2055956324907697E-4</c:v>
                </c:pt>
                <c:pt idx="534">
                  <c:v>4.21639266535429E-4</c:v>
                </c:pt>
                <c:pt idx="535">
                  <c:v>4.2248855108600501E-4</c:v>
                </c:pt>
                <c:pt idx="536">
                  <c:v>4.2333781429269602E-4</c:v>
                </c:pt>
                <c:pt idx="537">
                  <c:v>4.2418704173454499E-4</c:v>
                </c:pt>
                <c:pt idx="538">
                  <c:v>4.2503621971784998E-4</c:v>
                </c:pt>
                <c:pt idx="539">
                  <c:v>4.2588534476593502E-4</c:v>
                </c:pt>
                <c:pt idx="540">
                  <c:v>4.2673442340916402E-4</c:v>
                </c:pt>
                <c:pt idx="541">
                  <c:v>4.2758346042265599E-4</c:v>
                </c:pt>
                <c:pt idx="542">
                  <c:v>4.2843245327177203E-4</c:v>
                </c:pt>
                <c:pt idx="543">
                  <c:v>4.2912369989661501E-4</c:v>
                </c:pt>
                <c:pt idx="544">
                  <c:v>4.29972727912113E-4</c:v>
                </c:pt>
                <c:pt idx="545">
                  <c:v>4.3082174509024798E-4</c:v>
                </c:pt>
                <c:pt idx="546">
                  <c:v>4.3167074964284199E-4</c:v>
                </c:pt>
                <c:pt idx="547">
                  <c:v>4.3251973801500899E-4</c:v>
                </c:pt>
                <c:pt idx="548">
                  <c:v>4.3336870336508298E-4</c:v>
                </c:pt>
                <c:pt idx="549">
                  <c:v>4.34217647594779E-4</c:v>
                </c:pt>
                <c:pt idx="550">
                  <c:v>4.35066568017935E-4</c:v>
                </c:pt>
                <c:pt idx="551">
                  <c:v>4.3591546235294601E-4</c:v>
                </c:pt>
                <c:pt idx="552">
                  <c:v>4.36764325670667E-4</c:v>
                </c:pt>
                <c:pt idx="553">
                  <c:v>4.3761314324485402E-4</c:v>
                </c:pt>
                <c:pt idx="554">
                  <c:v>4.3846190682602997E-4</c:v>
                </c:pt>
                <c:pt idx="555">
                  <c:v>4.39310616918001E-4</c:v>
                </c:pt>
                <c:pt idx="556">
                  <c:v>4.4015927975400802E-4</c:v>
                </c:pt>
                <c:pt idx="557">
                  <c:v>4.4100789565778702E-4</c:v>
                </c:pt>
                <c:pt idx="558">
                  <c:v>4.4185647794913499E-4</c:v>
                </c:pt>
                <c:pt idx="559">
                  <c:v>4.42705026216728E-4</c:v>
                </c:pt>
                <c:pt idx="560">
                  <c:v>4.43553510223729E-4</c:v>
                </c:pt>
                <c:pt idx="561">
                  <c:v>4.4440189963152702E-4</c:v>
                </c:pt>
                <c:pt idx="562">
                  <c:v>4.4525018449667402E-4</c:v>
                </c:pt>
                <c:pt idx="563">
                  <c:v>4.46257084858712E-4</c:v>
                </c:pt>
                <c:pt idx="564">
                  <c:v>4.4710531047212099E-4</c:v>
                </c:pt>
                <c:pt idx="565">
                  <c:v>4.4795343239749602E-4</c:v>
                </c:pt>
                <c:pt idx="566">
                  <c:v>4.4880146377950701E-4</c:v>
                </c:pt>
                <c:pt idx="567">
                  <c:v>4.4964941918218001E-4</c:v>
                </c:pt>
                <c:pt idx="568">
                  <c:v>4.5049731158753502E-4</c:v>
                </c:pt>
                <c:pt idx="569">
                  <c:v>4.51345150421694E-4</c:v>
                </c:pt>
                <c:pt idx="570">
                  <c:v>4.5219293926159501E-4</c:v>
                </c:pt>
                <c:pt idx="571">
                  <c:v>4.5304067425189898E-4</c:v>
                </c:pt>
                <c:pt idx="572">
                  <c:v>4.53888342192772E-4</c:v>
                </c:pt>
                <c:pt idx="573">
                  <c:v>4.5473594338128802E-4</c:v>
                </c:pt>
                <c:pt idx="574">
                  <c:v>4.5558349195732499E-4</c:v>
                </c:pt>
                <c:pt idx="575">
                  <c:v>4.5643100916710098E-4</c:v>
                </c:pt>
                <c:pt idx="576">
                  <c:v>4.5727849822925802E-4</c:v>
                </c:pt>
                <c:pt idx="577">
                  <c:v>4.5819092895170498E-4</c:v>
                </c:pt>
                <c:pt idx="578">
                  <c:v>4.5919261119844697E-4</c:v>
                </c:pt>
                <c:pt idx="579">
                  <c:v>4.5986055743169399E-4</c:v>
                </c:pt>
                <c:pt idx="580">
                  <c:v>4.6070838147221801E-4</c:v>
                </c:pt>
                <c:pt idx="581">
                  <c:v>4.61556181850782E-4</c:v>
                </c:pt>
                <c:pt idx="582">
                  <c:v>4.6240396788561E-4</c:v>
                </c:pt>
                <c:pt idx="583">
                  <c:v>4.6337786714738401E-4</c:v>
                </c:pt>
                <c:pt idx="584">
                  <c:v>4.6422581118340899E-4</c:v>
                </c:pt>
                <c:pt idx="585">
                  <c:v>4.6507372461287901E-4</c:v>
                </c:pt>
                <c:pt idx="586">
                  <c:v>4.6592161144512999E-4</c:v>
                </c:pt>
                <c:pt idx="587">
                  <c:v>4.6676947528929801E-4</c:v>
                </c:pt>
                <c:pt idx="588">
                  <c:v>4.6761731303121302E-4</c:v>
                </c:pt>
                <c:pt idx="589">
                  <c:v>4.6846512440418801E-4</c:v>
                </c:pt>
                <c:pt idx="590">
                  <c:v>4.6931290958943399E-4</c:v>
                </c:pt>
                <c:pt idx="591">
                  <c:v>4.7016067397302302E-4</c:v>
                </c:pt>
                <c:pt idx="592">
                  <c:v>4.7100843552840601E-4</c:v>
                </c:pt>
                <c:pt idx="593">
                  <c:v>4.71856195166705E-4</c:v>
                </c:pt>
                <c:pt idx="594">
                  <c:v>4.73014893664202E-4</c:v>
                </c:pt>
                <c:pt idx="595">
                  <c:v>4.7386295753339797E-4</c:v>
                </c:pt>
                <c:pt idx="596">
                  <c:v>4.7471102981735101E-4</c:v>
                </c:pt>
                <c:pt idx="597">
                  <c:v>4.7555910670952199E-4</c:v>
                </c:pt>
                <c:pt idx="598">
                  <c:v>4.7640718323134203E-4</c:v>
                </c:pt>
                <c:pt idx="599">
                  <c:v>4.7725526217218798E-4</c:v>
                </c:pt>
                <c:pt idx="600">
                  <c:v>4.7810334314182898E-4</c:v>
                </c:pt>
                <c:pt idx="601">
                  <c:v>4.7913027160625499E-4</c:v>
                </c:pt>
                <c:pt idx="602">
                  <c:v>4.8000287897456998E-4</c:v>
                </c:pt>
                <c:pt idx="603">
                  <c:v>4.8088038238937298E-4</c:v>
                </c:pt>
                <c:pt idx="604">
                  <c:v>4.8172900022023097E-4</c:v>
                </c:pt>
                <c:pt idx="605">
                  <c:v>4.82577598446463E-4</c:v>
                </c:pt>
                <c:pt idx="606">
                  <c:v>4.8342616806786297E-4</c:v>
                </c:pt>
                <c:pt idx="607">
                  <c:v>4.8440096499536699E-4</c:v>
                </c:pt>
                <c:pt idx="608">
                  <c:v>4.8524965449808901E-4</c:v>
                </c:pt>
                <c:pt idx="609">
                  <c:v>4.8624314032114899E-4</c:v>
                </c:pt>
                <c:pt idx="610">
                  <c:v>4.8709205363440801E-4</c:v>
                </c:pt>
                <c:pt idx="611">
                  <c:v>4.8794098664896199E-4</c:v>
                </c:pt>
                <c:pt idx="612">
                  <c:v>4.8878995108461503E-4</c:v>
                </c:pt>
                <c:pt idx="613">
                  <c:v>4.8963893928462504E-4</c:v>
                </c:pt>
                <c:pt idx="614">
                  <c:v>4.9048794285272499E-4</c:v>
                </c:pt>
                <c:pt idx="615">
                  <c:v>4.9133696366724202E-4</c:v>
                </c:pt>
                <c:pt idx="616">
                  <c:v>4.9218600851052403E-4</c:v>
                </c:pt>
                <c:pt idx="617">
                  <c:v>4.9303507492202698E-4</c:v>
                </c:pt>
                <c:pt idx="618">
                  <c:v>4.9388415739864402E-4</c:v>
                </c:pt>
                <c:pt idx="619">
                  <c:v>4.9473325798293202E-4</c:v>
                </c:pt>
                <c:pt idx="620">
                  <c:v>4.9558019671498905E-4</c:v>
                </c:pt>
                <c:pt idx="621">
                  <c:v>4.9642945324379802E-4</c:v>
                </c:pt>
                <c:pt idx="622">
                  <c:v>4.9727873565061603E-4</c:v>
                </c:pt>
                <c:pt idx="623">
                  <c:v>4.9812806316787905E-4</c:v>
                </c:pt>
                <c:pt idx="624">
                  <c:v>4.9897743166957102E-4</c:v>
                </c:pt>
                <c:pt idx="625">
                  <c:v>4.9982683265148203E-4</c:v>
                </c:pt>
                <c:pt idx="626">
                  <c:v>5.0098938387943299E-4</c:v>
                </c:pt>
                <c:pt idx="627">
                  <c:v>5.0183903343174697E-4</c:v>
                </c:pt>
                <c:pt idx="628">
                  <c:v>5.0268868013445E-4</c:v>
                </c:pt>
                <c:pt idx="629">
                  <c:v>5.0376625707816605E-4</c:v>
                </c:pt>
                <c:pt idx="630">
                  <c:v>5.0461623109933004E-4</c:v>
                </c:pt>
                <c:pt idx="631">
                  <c:v>5.0546620827815296E-4</c:v>
                </c:pt>
                <c:pt idx="632">
                  <c:v>5.0661172797116297E-4</c:v>
                </c:pt>
                <c:pt idx="633">
                  <c:v>5.0752561322510296E-4</c:v>
                </c:pt>
                <c:pt idx="634">
                  <c:v>5.0837597891817399E-4</c:v>
                </c:pt>
                <c:pt idx="635">
                  <c:v>5.09226409421386E-4</c:v>
                </c:pt>
                <c:pt idx="636">
                  <c:v>5.1007691043680899E-4</c:v>
                </c:pt>
                <c:pt idx="637">
                  <c:v>5.1092747317015301E-4</c:v>
                </c:pt>
                <c:pt idx="638">
                  <c:v>5.1177808073925497E-4</c:v>
                </c:pt>
                <c:pt idx="639">
                  <c:v>5.1262872198252595E-4</c:v>
                </c:pt>
                <c:pt idx="640">
                  <c:v>5.1347939299393498E-4</c:v>
                </c:pt>
                <c:pt idx="641">
                  <c:v>5.1433008539568197E-4</c:v>
                </c:pt>
                <c:pt idx="642">
                  <c:v>5.1518078498151898E-4</c:v>
                </c:pt>
                <c:pt idx="643">
                  <c:v>5.1603148184874398E-4</c:v>
                </c:pt>
                <c:pt idx="644">
                  <c:v>5.1688215967789902E-4</c:v>
                </c:pt>
                <c:pt idx="645">
                  <c:v>5.1773281047688203E-4</c:v>
                </c:pt>
                <c:pt idx="646">
                  <c:v>5.18583428398022E-4</c:v>
                </c:pt>
                <c:pt idx="647">
                  <c:v>5.1957230816526202E-4</c:v>
                </c:pt>
                <c:pt idx="648">
                  <c:v>5.2042316327234096E-4</c:v>
                </c:pt>
                <c:pt idx="649">
                  <c:v>5.2127398565485303E-4</c:v>
                </c:pt>
                <c:pt idx="650">
                  <c:v>5.2212477134931103E-4</c:v>
                </c:pt>
                <c:pt idx="651">
                  <c:v>5.2297551475255304E-4</c:v>
                </c:pt>
                <c:pt idx="652">
                  <c:v>5.2387963440602998E-4</c:v>
                </c:pt>
                <c:pt idx="653">
                  <c:v>5.24730455991242E-4</c:v>
                </c:pt>
                <c:pt idx="654">
                  <c:v>5.2558124714338704E-4</c:v>
                </c:pt>
                <c:pt idx="655">
                  <c:v>5.2658486971489502E-4</c:v>
                </c:pt>
                <c:pt idx="656">
                  <c:v>5.2743586356606396E-4</c:v>
                </c:pt>
                <c:pt idx="657">
                  <c:v>5.2828683018348596E-4</c:v>
                </c:pt>
                <c:pt idx="658">
                  <c:v>5.2913777416513299E-4</c:v>
                </c:pt>
                <c:pt idx="659">
                  <c:v>5.2998870414834305E-4</c:v>
                </c:pt>
                <c:pt idx="660">
                  <c:v>5.3086301696691801E-4</c:v>
                </c:pt>
                <c:pt idx="661">
                  <c:v>5.3171398064147304E-4</c:v>
                </c:pt>
                <c:pt idx="662">
                  <c:v>5.3256493086977202E-4</c:v>
                </c:pt>
                <c:pt idx="663">
                  <c:v>5.3330362021788503E-4</c:v>
                </c:pt>
                <c:pt idx="664">
                  <c:v>5.3415463355677801E-4</c:v>
                </c:pt>
                <c:pt idx="665">
                  <c:v>5.3500562680267104E-4</c:v>
                </c:pt>
                <c:pt idx="666">
                  <c:v>5.3585659868503105E-4</c:v>
                </c:pt>
                <c:pt idx="667">
                  <c:v>5.3670755013002702E-4</c:v>
                </c:pt>
                <c:pt idx="668">
                  <c:v>5.3755848116651304E-4</c:v>
                </c:pt>
                <c:pt idx="669">
                  <c:v>5.3840938922805701E-4</c:v>
                </c:pt>
                <c:pt idx="670">
                  <c:v>5.39260270385866E-4</c:v>
                </c:pt>
                <c:pt idx="671">
                  <c:v>5.4011112061447502E-4</c:v>
                </c:pt>
                <c:pt idx="672">
                  <c:v>5.4096194330535696E-4</c:v>
                </c:pt>
                <c:pt idx="673">
                  <c:v>5.4181274575441603E-4</c:v>
                </c:pt>
                <c:pt idx="674">
                  <c:v>5.4266353723950395E-4</c:v>
                </c:pt>
                <c:pt idx="675">
                  <c:v>5.4343003006997301E-4</c:v>
                </c:pt>
                <c:pt idx="676">
                  <c:v>5.4428091954148404E-4</c:v>
                </c:pt>
                <c:pt idx="677">
                  <c:v>5.4513184382438799E-4</c:v>
                </c:pt>
                <c:pt idx="678">
                  <c:v>5.4598279937023003E-4</c:v>
                </c:pt>
                <c:pt idx="679">
                  <c:v>5.4672381348017302E-4</c:v>
                </c:pt>
                <c:pt idx="680">
                  <c:v>5.4757497593863297E-4</c:v>
                </c:pt>
                <c:pt idx="681">
                  <c:v>5.4842618754489202E-4</c:v>
                </c:pt>
                <c:pt idx="682">
                  <c:v>5.4927745852822204E-4</c:v>
                </c:pt>
                <c:pt idx="683">
                  <c:v>5.5012881126656997E-4</c:v>
                </c:pt>
                <c:pt idx="684">
                  <c:v>5.5098024262335095E-4</c:v>
                </c:pt>
                <c:pt idx="685">
                  <c:v>5.5183173775596203E-4</c:v>
                </c:pt>
                <c:pt idx="686">
                  <c:v>5.5268328762010297E-4</c:v>
                </c:pt>
                <c:pt idx="687">
                  <c:v>5.5353489582274503E-4</c:v>
                </c:pt>
                <c:pt idx="688">
                  <c:v>5.5438656708215297E-4</c:v>
                </c:pt>
                <c:pt idx="689">
                  <c:v>5.5523829054361098E-4</c:v>
                </c:pt>
                <c:pt idx="690">
                  <c:v>5.5609006691862404E-4</c:v>
                </c:pt>
                <c:pt idx="691">
                  <c:v>5.5694189439967903E-4</c:v>
                </c:pt>
                <c:pt idx="692">
                  <c:v>5.5779376042815903E-4</c:v>
                </c:pt>
                <c:pt idx="693">
                  <c:v>5.5864565407880401E-4</c:v>
                </c:pt>
                <c:pt idx="694">
                  <c:v>5.5949758030124602E-4</c:v>
                </c:pt>
                <c:pt idx="695">
                  <c:v>5.6034953598740195E-4</c:v>
                </c:pt>
                <c:pt idx="696">
                  <c:v>5.6120151463128398E-4</c:v>
                </c:pt>
                <c:pt idx="697">
                  <c:v>5.6205350729752199E-4</c:v>
                </c:pt>
                <c:pt idx="698">
                  <c:v>5.6317832890724802E-4</c:v>
                </c:pt>
                <c:pt idx="699">
                  <c:v>5.6403054973928901E-4</c:v>
                </c:pt>
                <c:pt idx="700">
                  <c:v>5.6488278526681799E-4</c:v>
                </c:pt>
                <c:pt idx="701">
                  <c:v>5.6573504430672999E-4</c:v>
                </c:pt>
                <c:pt idx="702">
                  <c:v>5.6658733237347002E-4</c:v>
                </c:pt>
                <c:pt idx="703">
                  <c:v>5.6743966422372104E-4</c:v>
                </c:pt>
                <c:pt idx="704">
                  <c:v>5.6829203751677005E-4</c:v>
                </c:pt>
                <c:pt idx="705">
                  <c:v>5.6929266983192701E-4</c:v>
                </c:pt>
                <c:pt idx="706">
                  <c:v>5.7012454342248104E-4</c:v>
                </c:pt>
                <c:pt idx="707">
                  <c:v>5.7119878624903699E-4</c:v>
                </c:pt>
                <c:pt idx="708">
                  <c:v>5.7220742069471304E-4</c:v>
                </c:pt>
                <c:pt idx="709">
                  <c:v>5.7306092468772604E-4</c:v>
                </c:pt>
                <c:pt idx="710">
                  <c:v>5.7391448493042104E-4</c:v>
                </c:pt>
                <c:pt idx="711">
                  <c:v>5.7476810622288099E-4</c:v>
                </c:pt>
                <c:pt idx="712">
                  <c:v>5.7562178549697195E-4</c:v>
                </c:pt>
                <c:pt idx="713">
                  <c:v>5.7647551233538496E-4</c:v>
                </c:pt>
                <c:pt idx="714">
                  <c:v>5.7732928363015497E-4</c:v>
                </c:pt>
                <c:pt idx="715">
                  <c:v>5.7818310088131504E-4</c:v>
                </c:pt>
                <c:pt idx="716">
                  <c:v>5.7903695741014997E-4</c:v>
                </c:pt>
                <c:pt idx="717">
                  <c:v>5.7989084603757496E-4</c:v>
                </c:pt>
                <c:pt idx="718">
                  <c:v>5.8074475950468398E-4</c:v>
                </c:pt>
                <c:pt idx="719">
                  <c:v>5.8185692861446501E-4</c:v>
                </c:pt>
                <c:pt idx="720">
                  <c:v>5.8271105662855804E-4</c:v>
                </c:pt>
                <c:pt idx="721">
                  <c:v>5.8356520015112698E-4</c:v>
                </c:pt>
                <c:pt idx="722">
                  <c:v>5.8441935606562596E-4</c:v>
                </c:pt>
                <c:pt idx="723">
                  <c:v>5.8527352310900498E-4</c:v>
                </c:pt>
                <c:pt idx="724">
                  <c:v>5.8612770075215203E-4</c:v>
                </c:pt>
                <c:pt idx="725">
                  <c:v>5.8698189209674997E-4</c:v>
                </c:pt>
                <c:pt idx="726">
                  <c:v>5.8783611231331197E-4</c:v>
                </c:pt>
                <c:pt idx="727">
                  <c:v>5.8869036425415603E-4</c:v>
                </c:pt>
                <c:pt idx="728">
                  <c:v>5.8954464491305395E-4</c:v>
                </c:pt>
                <c:pt idx="729">
                  <c:v>5.9039895339308302E-4</c:v>
                </c:pt>
                <c:pt idx="730">
                  <c:v>5.9125329129030896E-4</c:v>
                </c:pt>
                <c:pt idx="731">
                  <c:v>5.9210766254653405E-4</c:v>
                </c:pt>
                <c:pt idx="732">
                  <c:v>5.9296207856467098E-4</c:v>
                </c:pt>
                <c:pt idx="733">
                  <c:v>5.9381655460574799E-4</c:v>
                </c:pt>
                <c:pt idx="734">
                  <c:v>5.9467111311238899E-4</c:v>
                </c:pt>
                <c:pt idx="735">
                  <c:v>5.9552576904326295E-4</c:v>
                </c:pt>
                <c:pt idx="736">
                  <c:v>5.9638052315854901E-4</c:v>
                </c:pt>
                <c:pt idx="737">
                  <c:v>5.97235364426533E-4</c:v>
                </c:pt>
                <c:pt idx="738">
                  <c:v>5.9809757182042599E-4</c:v>
                </c:pt>
                <c:pt idx="739">
                  <c:v>5.9895274248644595E-4</c:v>
                </c:pt>
                <c:pt idx="740">
                  <c:v>5.9980799841675796E-4</c:v>
                </c:pt>
                <c:pt idx="741">
                  <c:v>6.0066334313488095E-4</c:v>
                </c:pt>
                <c:pt idx="742">
                  <c:v>6.0151877365667301E-4</c:v>
                </c:pt>
                <c:pt idx="743">
                  <c:v>6.02374284075183E-4</c:v>
                </c:pt>
                <c:pt idx="744">
                  <c:v>6.0347529780246901E-4</c:v>
                </c:pt>
                <c:pt idx="745">
                  <c:v>6.0433123717363896E-4</c:v>
                </c:pt>
                <c:pt idx="746">
                  <c:v>6.0518723281366004E-4</c:v>
                </c:pt>
                <c:pt idx="747">
                  <c:v>6.0604328333749302E-4</c:v>
                </c:pt>
                <c:pt idx="748">
                  <c:v>6.0689938411489803E-4</c:v>
                </c:pt>
                <c:pt idx="749">
                  <c:v>6.0775552899580102E-4</c:v>
                </c:pt>
                <c:pt idx="750">
                  <c:v>6.0861171676317497E-4</c:v>
                </c:pt>
                <c:pt idx="751">
                  <c:v>6.0946795207227197E-4</c:v>
                </c:pt>
                <c:pt idx="752">
                  <c:v>6.1032424528065904E-4</c:v>
                </c:pt>
                <c:pt idx="753">
                  <c:v>6.1118061375996799E-4</c:v>
                </c:pt>
                <c:pt idx="754">
                  <c:v>6.1203705589884302E-4</c:v>
                </c:pt>
                <c:pt idx="755">
                  <c:v>6.1289355800705505E-4</c:v>
                </c:pt>
                <c:pt idx="756">
                  <c:v>6.1375011053985302E-4</c:v>
                </c:pt>
                <c:pt idx="757">
                  <c:v>6.1460671754686401E-4</c:v>
                </c:pt>
                <c:pt idx="758">
                  <c:v>6.1546338802540099E-4</c:v>
                </c:pt>
                <c:pt idx="759">
                  <c:v>6.1632012849202004E-4</c:v>
                </c:pt>
                <c:pt idx="760">
                  <c:v>6.1717694956101802E-4</c:v>
                </c:pt>
                <c:pt idx="761">
                  <c:v>6.18033858284506E-4</c:v>
                </c:pt>
                <c:pt idx="762">
                  <c:v>6.1889085437033802E-4</c:v>
                </c:pt>
                <c:pt idx="763">
                  <c:v>6.1974793320178096E-4</c:v>
                </c:pt>
                <c:pt idx="764">
                  <c:v>6.2060509856554395E-4</c:v>
                </c:pt>
                <c:pt idx="765">
                  <c:v>6.2146235273312996E-4</c:v>
                </c:pt>
                <c:pt idx="766">
                  <c:v>6.2231968831084796E-4</c:v>
                </c:pt>
                <c:pt idx="767">
                  <c:v>6.2317709398832801E-4</c:v>
                </c:pt>
                <c:pt idx="768">
                  <c:v>6.2403455857186203E-4</c:v>
                </c:pt>
                <c:pt idx="769">
                  <c:v>6.2489207215490102E-4</c:v>
                </c:pt>
                <c:pt idx="770">
                  <c:v>6.2574963041525796E-4</c:v>
                </c:pt>
                <c:pt idx="771">
                  <c:v>6.2660722659247498E-4</c:v>
                </c:pt>
                <c:pt idx="772">
                  <c:v>6.2746484952382704E-4</c:v>
                </c:pt>
                <c:pt idx="773">
                  <c:v>6.2832248698150097E-4</c:v>
                </c:pt>
                <c:pt idx="774">
                  <c:v>6.2918012672283699E-4</c:v>
                </c:pt>
                <c:pt idx="775">
                  <c:v>6.30037760799306E-4</c:v>
                </c:pt>
                <c:pt idx="776">
                  <c:v>6.3089539021502698E-4</c:v>
                </c:pt>
                <c:pt idx="777">
                  <c:v>6.3175301855680397E-4</c:v>
                </c:pt>
                <c:pt idx="778">
                  <c:v>6.3261064926280295E-4</c:v>
                </c:pt>
                <c:pt idx="779">
                  <c:v>6.3346828453244805E-4</c:v>
                </c:pt>
                <c:pt idx="780">
                  <c:v>6.3432592453523497E-4</c:v>
                </c:pt>
                <c:pt idx="781">
                  <c:v>6.3518356935809202E-4</c:v>
                </c:pt>
                <c:pt idx="782">
                  <c:v>6.3604122082561697E-4</c:v>
                </c:pt>
                <c:pt idx="783">
                  <c:v>6.3689888087614405E-4</c:v>
                </c:pt>
                <c:pt idx="784">
                  <c:v>6.3775655086812798E-4</c:v>
                </c:pt>
                <c:pt idx="785">
                  <c:v>6.3861423202619299E-4</c:v>
                </c:pt>
                <c:pt idx="786">
                  <c:v>6.3947192545952397E-4</c:v>
                </c:pt>
                <c:pt idx="787">
                  <c:v>6.4032963217430805E-4</c:v>
                </c:pt>
                <c:pt idx="788">
                  <c:v>6.4130937060097196E-4</c:v>
                </c:pt>
                <c:pt idx="789">
                  <c:v>6.4216729517327202E-4</c:v>
                </c:pt>
                <c:pt idx="790">
                  <c:v>6.4302523552532502E-4</c:v>
                </c:pt>
                <c:pt idx="791">
                  <c:v>6.4388319178250398E-4</c:v>
                </c:pt>
                <c:pt idx="792">
                  <c:v>6.4474116171632598E-4</c:v>
                </c:pt>
                <c:pt idx="793">
                  <c:v>6.45599140547734E-4</c:v>
                </c:pt>
                <c:pt idx="794">
                  <c:v>6.46457123091693E-4</c:v>
                </c:pt>
                <c:pt idx="795">
                  <c:v>6.4731510447135797E-4</c:v>
                </c:pt>
                <c:pt idx="796">
                  <c:v>6.4844183512091603E-4</c:v>
                </c:pt>
                <c:pt idx="797">
                  <c:v>6.49299996540297E-4</c:v>
                </c:pt>
                <c:pt idx="798">
                  <c:v>6.5015814232157398E-4</c:v>
                </c:pt>
                <c:pt idx="799">
                  <c:v>6.5101627517101903E-4</c:v>
                </c:pt>
                <c:pt idx="800">
                  <c:v>6.5187439615790497E-4</c:v>
                </c:pt>
                <c:pt idx="801">
                  <c:v>6.5273250362131603E-4</c:v>
                </c:pt>
                <c:pt idx="802">
                  <c:v>6.5359060606792795E-4</c:v>
                </c:pt>
                <c:pt idx="803">
                  <c:v>6.5444875594565305E-4</c:v>
                </c:pt>
                <c:pt idx="804">
                  <c:v>6.5530705078507205E-4</c:v>
                </c:pt>
                <c:pt idx="805">
                  <c:v>6.5616534860744597E-4</c:v>
                </c:pt>
                <c:pt idx="806">
                  <c:v>6.5702365746082695E-4</c:v>
                </c:pt>
                <c:pt idx="807">
                  <c:v>6.5788197997178701E-4</c:v>
                </c:pt>
                <c:pt idx="808">
                  <c:v>6.5874030187593299E-4</c:v>
                </c:pt>
                <c:pt idx="809">
                  <c:v>6.5959861285382201E-4</c:v>
                </c:pt>
                <c:pt idx="810">
                  <c:v>6.6045692075272398E-4</c:v>
                </c:pt>
                <c:pt idx="811">
                  <c:v>6.6131522956158805E-4</c:v>
                </c:pt>
                <c:pt idx="812">
                  <c:v>6.62173530221814E-4</c:v>
                </c:pt>
                <c:pt idx="813">
                  <c:v>6.6295708765847698E-4</c:v>
                </c:pt>
                <c:pt idx="814">
                  <c:v>6.6381552221925298E-4</c:v>
                </c:pt>
                <c:pt idx="815">
                  <c:v>6.6496654564386897E-4</c:v>
                </c:pt>
                <c:pt idx="816">
                  <c:v>6.66013640454263E-4</c:v>
                </c:pt>
                <c:pt idx="817">
                  <c:v>6.6687251893111595E-4</c:v>
                </c:pt>
                <c:pt idx="818">
                  <c:v>6.6773138094300595E-4</c:v>
                </c:pt>
                <c:pt idx="819">
                  <c:v>6.6859022178410697E-4</c:v>
                </c:pt>
                <c:pt idx="820">
                  <c:v>6.6944904272874504E-4</c:v>
                </c:pt>
                <c:pt idx="821">
                  <c:v>6.7030784116151303E-4</c:v>
                </c:pt>
                <c:pt idx="822">
                  <c:v>6.71166623176305E-4</c:v>
                </c:pt>
                <c:pt idx="823">
                  <c:v>6.7202540171816701E-4</c:v>
                </c:pt>
                <c:pt idx="824">
                  <c:v>6.7288418355678403E-4</c:v>
                </c:pt>
                <c:pt idx="825">
                  <c:v>6.7374297102429804E-4</c:v>
                </c:pt>
                <c:pt idx="826">
                  <c:v>6.7460176576425196E-4</c:v>
                </c:pt>
                <c:pt idx="827">
                  <c:v>6.7546056657881198E-4</c:v>
                </c:pt>
                <c:pt idx="828">
                  <c:v>6.7631936815884801E-4</c:v>
                </c:pt>
                <c:pt idx="829">
                  <c:v>6.7717816828583195E-4</c:v>
                </c:pt>
                <c:pt idx="830">
                  <c:v>6.7803697142557E-4</c:v>
                </c:pt>
                <c:pt idx="831">
                  <c:v>6.7889578485676497E-4</c:v>
                </c:pt>
                <c:pt idx="832">
                  <c:v>6.7975461506123303E-4</c:v>
                </c:pt>
                <c:pt idx="833">
                  <c:v>6.8061347016099005E-4</c:v>
                </c:pt>
                <c:pt idx="834">
                  <c:v>6.8147235101763404E-4</c:v>
                </c:pt>
                <c:pt idx="835">
                  <c:v>6.8233124832330397E-4</c:v>
                </c:pt>
                <c:pt idx="836">
                  <c:v>6.8319015422889297E-4</c:v>
                </c:pt>
                <c:pt idx="837">
                  <c:v>6.8404907121137105E-4</c:v>
                </c:pt>
                <c:pt idx="838">
                  <c:v>6.8490800761105395E-4</c:v>
                </c:pt>
                <c:pt idx="839">
                  <c:v>6.8576696517578704E-4</c:v>
                </c:pt>
                <c:pt idx="840">
                  <c:v>6.8662594939679399E-4</c:v>
                </c:pt>
                <c:pt idx="841">
                  <c:v>6.8748496999361205E-4</c:v>
                </c:pt>
                <c:pt idx="842">
                  <c:v>6.8834403261582196E-4</c:v>
                </c:pt>
                <c:pt idx="843">
                  <c:v>6.8920313512166396E-4</c:v>
                </c:pt>
                <c:pt idx="844">
                  <c:v>6.9006227721157398E-4</c:v>
                </c:pt>
                <c:pt idx="845">
                  <c:v>6.9092147046601201E-4</c:v>
                </c:pt>
                <c:pt idx="846">
                  <c:v>6.9203941887068399E-4</c:v>
                </c:pt>
                <c:pt idx="847">
                  <c:v>6.9300029476181699E-4</c:v>
                </c:pt>
                <c:pt idx="848">
                  <c:v>6.9386002842414902E-4</c:v>
                </c:pt>
                <c:pt idx="849">
                  <c:v>6.9471980555815696E-4</c:v>
                </c:pt>
                <c:pt idx="850">
                  <c:v>6.9557962667715102E-4</c:v>
                </c:pt>
                <c:pt idx="851">
                  <c:v>6.9658688961568701E-4</c:v>
                </c:pt>
                <c:pt idx="852">
                  <c:v>6.9744707416471399E-4</c:v>
                </c:pt>
                <c:pt idx="853">
                  <c:v>6.9830731625164304E-4</c:v>
                </c:pt>
                <c:pt idx="854">
                  <c:v>6.9916762131452196E-4</c:v>
                </c:pt>
                <c:pt idx="855">
                  <c:v>7.0002798860320601E-4</c:v>
                </c:pt>
                <c:pt idx="856">
                  <c:v>7.0088841931752503E-4</c:v>
                </c:pt>
                <c:pt idx="857">
                  <c:v>7.0174891716787396E-4</c:v>
                </c:pt>
                <c:pt idx="858">
                  <c:v>7.02609485428451E-4</c:v>
                </c:pt>
                <c:pt idx="859">
                  <c:v>7.0347012609711396E-4</c:v>
                </c:pt>
                <c:pt idx="860">
                  <c:v>7.0433084055673096E-4</c:v>
                </c:pt>
                <c:pt idx="861">
                  <c:v>7.05191640736297E-4</c:v>
                </c:pt>
                <c:pt idx="862">
                  <c:v>7.0605253470959397E-4</c:v>
                </c:pt>
                <c:pt idx="863">
                  <c:v>7.0691352419168896E-4</c:v>
                </c:pt>
                <c:pt idx="864">
                  <c:v>7.0777461098886897E-4</c:v>
                </c:pt>
                <c:pt idx="865">
                  <c:v>7.0863579608705901E-4</c:v>
                </c:pt>
                <c:pt idx="866">
                  <c:v>7.0949707906380304E-4</c:v>
                </c:pt>
                <c:pt idx="867">
                  <c:v>7.1035845806494103E-4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537-4661-A2C7-870FDC87E95F}"/>
            </c:ext>
          </c:extLst>
        </c:ser>
        <c:ser>
          <c:idx val="6"/>
          <c:order val="4"/>
          <c:tx>
            <c:strRef>
              <c:f>AVGx!$J$1:$J$2</c:f>
              <c:strCache>
                <c:ptCount val="2"/>
                <c:pt idx="0">
                  <c:v>-2.3 deg</c:v>
                </c:pt>
                <c:pt idx="1">
                  <c:v>Avg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AVGx!$J$3:$J$870</c:f>
              <c:numCache>
                <c:formatCode>0.00E+00</c:formatCode>
                <c:ptCount val="868"/>
                <c:pt idx="0">
                  <c:v>8.0590221746932698E-6</c:v>
                </c:pt>
                <c:pt idx="1">
                  <c:v>8.51060524233328E-6</c:v>
                </c:pt>
                <c:pt idx="2">
                  <c:v>9.7792946996801599E-6</c:v>
                </c:pt>
                <c:pt idx="3">
                  <c:v>1.0669300792698501E-5</c:v>
                </c:pt>
                <c:pt idx="4">
                  <c:v>1.0883473959890001E-5</c:v>
                </c:pt>
                <c:pt idx="5">
                  <c:v>1.15608061309812E-5</c:v>
                </c:pt>
                <c:pt idx="6">
                  <c:v>1.2726043766165999E-5</c:v>
                </c:pt>
                <c:pt idx="7">
                  <c:v>1.36767269711804E-5</c:v>
                </c:pt>
                <c:pt idx="8">
                  <c:v>1.4560395553125E-5</c:v>
                </c:pt>
                <c:pt idx="9">
                  <c:v>1.4783289728426E-5</c:v>
                </c:pt>
                <c:pt idx="10">
                  <c:v>1.59848418872847E-5</c:v>
                </c:pt>
                <c:pt idx="11">
                  <c:v>1.6610935935597401E-5</c:v>
                </c:pt>
                <c:pt idx="12">
                  <c:v>1.75033914278854E-5</c:v>
                </c:pt>
                <c:pt idx="13">
                  <c:v>1.8317235608655799E-5</c:v>
                </c:pt>
                <c:pt idx="14">
                  <c:v>1.9003730030260101E-5</c:v>
                </c:pt>
                <c:pt idx="15">
                  <c:v>2.01653548556538E-5</c:v>
                </c:pt>
                <c:pt idx="16">
                  <c:v>2.1090791820340801E-5</c:v>
                </c:pt>
                <c:pt idx="17">
                  <c:v>2.1953997249701801E-5</c:v>
                </c:pt>
                <c:pt idx="18">
                  <c:v>2.3399482663455899E-5</c:v>
                </c:pt>
                <c:pt idx="19">
                  <c:v>2.40255797615817E-5</c:v>
                </c:pt>
                <c:pt idx="20">
                  <c:v>2.50343281248264E-5</c:v>
                </c:pt>
                <c:pt idx="21">
                  <c:v>2.5256201188058099E-5</c:v>
                </c:pt>
                <c:pt idx="22">
                  <c:v>2.5858255638752099E-5</c:v>
                </c:pt>
                <c:pt idx="23">
                  <c:v>2.63859662011545E-5</c:v>
                </c:pt>
                <c:pt idx="24">
                  <c:v>2.7243825379494799E-5</c:v>
                </c:pt>
                <c:pt idx="25">
                  <c:v>2.8215178505447799E-5</c:v>
                </c:pt>
                <c:pt idx="26">
                  <c:v>2.8874329899043899E-5</c:v>
                </c:pt>
                <c:pt idx="27">
                  <c:v>2.9113648401018001E-5</c:v>
                </c:pt>
                <c:pt idx="28">
                  <c:v>2.9472396501432299E-5</c:v>
                </c:pt>
                <c:pt idx="29">
                  <c:v>3.0715057098215899E-5</c:v>
                </c:pt>
                <c:pt idx="30">
                  <c:v>3.1194129676203599E-5</c:v>
                </c:pt>
                <c:pt idx="31">
                  <c:v>3.1533715125573001E-5</c:v>
                </c:pt>
                <c:pt idx="32">
                  <c:v>3.2176107066516201E-5</c:v>
                </c:pt>
                <c:pt idx="33">
                  <c:v>3.2867143907989497E-5</c:v>
                </c:pt>
                <c:pt idx="34">
                  <c:v>3.3011725741608702E-5</c:v>
                </c:pt>
                <c:pt idx="35">
                  <c:v>3.3551118068304697E-5</c:v>
                </c:pt>
                <c:pt idx="36">
                  <c:v>3.3945270086045903E-5</c:v>
                </c:pt>
                <c:pt idx="37">
                  <c:v>3.4861085147649101E-5</c:v>
                </c:pt>
                <c:pt idx="38">
                  <c:v>3.4543163655250299E-5</c:v>
                </c:pt>
                <c:pt idx="39">
                  <c:v>3.4287293309836297E-5</c:v>
                </c:pt>
                <c:pt idx="40">
                  <c:v>3.4982494227243201E-5</c:v>
                </c:pt>
                <c:pt idx="41">
                  <c:v>3.5579992863826703E-5</c:v>
                </c:pt>
                <c:pt idx="42">
                  <c:v>3.5776395028361101E-5</c:v>
                </c:pt>
                <c:pt idx="43">
                  <c:v>3.64731559259247E-5</c:v>
                </c:pt>
                <c:pt idx="44">
                  <c:v>3.7002023828028E-5</c:v>
                </c:pt>
                <c:pt idx="45">
                  <c:v>3.7010610425708298E-5</c:v>
                </c:pt>
                <c:pt idx="46">
                  <c:v>3.7464199729423097E-5</c:v>
                </c:pt>
                <c:pt idx="47">
                  <c:v>3.76600890879287E-5</c:v>
                </c:pt>
                <c:pt idx="48">
                  <c:v>3.8356254248352803E-5</c:v>
                </c:pt>
                <c:pt idx="49">
                  <c:v>3.8383791186760802E-5</c:v>
                </c:pt>
                <c:pt idx="50">
                  <c:v>3.8794206954188299E-5</c:v>
                </c:pt>
                <c:pt idx="51">
                  <c:v>3.8913957915709101E-5</c:v>
                </c:pt>
                <c:pt idx="52">
                  <c:v>3.9098558722957498E-5</c:v>
                </c:pt>
                <c:pt idx="53">
                  <c:v>3.9594547977044499E-5</c:v>
                </c:pt>
                <c:pt idx="54">
                  <c:v>3.9715762086286697E-5</c:v>
                </c:pt>
                <c:pt idx="55">
                  <c:v>3.9913752735122398E-5</c:v>
                </c:pt>
                <c:pt idx="56">
                  <c:v>3.9693879779207603E-5</c:v>
                </c:pt>
                <c:pt idx="57">
                  <c:v>4.00059515742887E-5</c:v>
                </c:pt>
                <c:pt idx="58">
                  <c:v>4.0116942767487999E-5</c:v>
                </c:pt>
                <c:pt idx="59">
                  <c:v>4.02157678789611E-5</c:v>
                </c:pt>
                <c:pt idx="60">
                  <c:v>4.0058673244281303E-5</c:v>
                </c:pt>
                <c:pt idx="61">
                  <c:v>4.0083196470365099E-5</c:v>
                </c:pt>
                <c:pt idx="62">
                  <c:v>4.0831481646456303E-5</c:v>
                </c:pt>
                <c:pt idx="63">
                  <c:v>4.0802461683237403E-5</c:v>
                </c:pt>
                <c:pt idx="64">
                  <c:v>4.0628361017491202E-5</c:v>
                </c:pt>
                <c:pt idx="65">
                  <c:v>4.1035542438076603E-5</c:v>
                </c:pt>
                <c:pt idx="66">
                  <c:v>4.1051632177763097E-5</c:v>
                </c:pt>
                <c:pt idx="67">
                  <c:v>4.1138089875139698E-5</c:v>
                </c:pt>
                <c:pt idx="68">
                  <c:v>4.1361926279772698E-5</c:v>
                </c:pt>
                <c:pt idx="69">
                  <c:v>4.1567661862203902E-5</c:v>
                </c:pt>
                <c:pt idx="70">
                  <c:v>4.1845422747725298E-5</c:v>
                </c:pt>
                <c:pt idx="71">
                  <c:v>4.1820486747810199E-5</c:v>
                </c:pt>
                <c:pt idx="72">
                  <c:v>4.1945372871733001E-5</c:v>
                </c:pt>
                <c:pt idx="73">
                  <c:v>4.2687539851572503E-5</c:v>
                </c:pt>
                <c:pt idx="74">
                  <c:v>4.2742431842310899E-5</c:v>
                </c:pt>
                <c:pt idx="75">
                  <c:v>4.3388857367899101E-5</c:v>
                </c:pt>
                <c:pt idx="76">
                  <c:v>4.3552228729644199E-5</c:v>
                </c:pt>
                <c:pt idx="77">
                  <c:v>4.35295526692796E-5</c:v>
                </c:pt>
                <c:pt idx="78">
                  <c:v>4.3753006020800001E-5</c:v>
                </c:pt>
                <c:pt idx="79">
                  <c:v>4.3809840216554501E-5</c:v>
                </c:pt>
                <c:pt idx="80">
                  <c:v>4.4111458564872603E-5</c:v>
                </c:pt>
                <c:pt idx="81">
                  <c:v>4.4398703948482897E-5</c:v>
                </c:pt>
                <c:pt idx="82">
                  <c:v>4.450140087325E-5</c:v>
                </c:pt>
                <c:pt idx="83">
                  <c:v>4.4414827246137103E-5</c:v>
                </c:pt>
                <c:pt idx="84">
                  <c:v>4.4691808671307898E-5</c:v>
                </c:pt>
                <c:pt idx="85">
                  <c:v>4.4833039734758997E-5</c:v>
                </c:pt>
                <c:pt idx="86">
                  <c:v>4.4953717730092401E-5</c:v>
                </c:pt>
                <c:pt idx="87">
                  <c:v>4.5196694189911798E-5</c:v>
                </c:pt>
                <c:pt idx="88">
                  <c:v>4.5378947747409501E-5</c:v>
                </c:pt>
                <c:pt idx="89">
                  <c:v>4.55581785366849E-5</c:v>
                </c:pt>
                <c:pt idx="90">
                  <c:v>4.5977427721555999E-5</c:v>
                </c:pt>
                <c:pt idx="91">
                  <c:v>4.6484451593997797E-5</c:v>
                </c:pt>
                <c:pt idx="92">
                  <c:v>4.6309032362222799E-5</c:v>
                </c:pt>
                <c:pt idx="93">
                  <c:v>4.6324261778344897E-5</c:v>
                </c:pt>
                <c:pt idx="94">
                  <c:v>4.6779404898657897E-5</c:v>
                </c:pt>
                <c:pt idx="95">
                  <c:v>4.7012409573549897E-5</c:v>
                </c:pt>
                <c:pt idx="96">
                  <c:v>4.7417486193198898E-5</c:v>
                </c:pt>
                <c:pt idx="97">
                  <c:v>4.7231785355496797E-5</c:v>
                </c:pt>
                <c:pt idx="98">
                  <c:v>4.7442098391028497E-5</c:v>
                </c:pt>
                <c:pt idx="99">
                  <c:v>4.7799177872310902E-5</c:v>
                </c:pt>
                <c:pt idx="100">
                  <c:v>4.8082904593229897E-5</c:v>
                </c:pt>
                <c:pt idx="101">
                  <c:v>4.8178870853695497E-5</c:v>
                </c:pt>
                <c:pt idx="102">
                  <c:v>4.84982328022467E-5</c:v>
                </c:pt>
                <c:pt idx="103">
                  <c:v>4.8836541489279303E-5</c:v>
                </c:pt>
                <c:pt idx="104">
                  <c:v>4.9305979818547698E-5</c:v>
                </c:pt>
                <c:pt idx="105">
                  <c:v>4.9722552778768298E-5</c:v>
                </c:pt>
                <c:pt idx="106">
                  <c:v>5.0203856264201599E-5</c:v>
                </c:pt>
                <c:pt idx="107">
                  <c:v>5.0690076771549002E-5</c:v>
                </c:pt>
                <c:pt idx="108">
                  <c:v>5.1014732233255403E-5</c:v>
                </c:pt>
                <c:pt idx="109">
                  <c:v>5.1171720341945403E-5</c:v>
                </c:pt>
                <c:pt idx="110">
                  <c:v>5.1712799893345498E-5</c:v>
                </c:pt>
                <c:pt idx="111">
                  <c:v>5.1828320663821897E-5</c:v>
                </c:pt>
                <c:pt idx="112">
                  <c:v>5.2302690118716102E-5</c:v>
                </c:pt>
                <c:pt idx="113">
                  <c:v>5.2654037876851701E-5</c:v>
                </c:pt>
                <c:pt idx="114">
                  <c:v>5.3160166658743202E-5</c:v>
                </c:pt>
                <c:pt idx="115">
                  <c:v>5.3483823839850698E-5</c:v>
                </c:pt>
                <c:pt idx="116">
                  <c:v>5.3739907531969701E-5</c:v>
                </c:pt>
                <c:pt idx="117">
                  <c:v>5.4023365897770498E-5</c:v>
                </c:pt>
                <c:pt idx="118">
                  <c:v>5.4297877524128902E-5</c:v>
                </c:pt>
                <c:pt idx="119">
                  <c:v>5.45043949590742E-5</c:v>
                </c:pt>
                <c:pt idx="120">
                  <c:v>5.5134919794966698E-5</c:v>
                </c:pt>
                <c:pt idx="121">
                  <c:v>5.5549976865810302E-5</c:v>
                </c:pt>
                <c:pt idx="122">
                  <c:v>5.58324235694266E-5</c:v>
                </c:pt>
                <c:pt idx="123">
                  <c:v>5.59681819727144E-5</c:v>
                </c:pt>
                <c:pt idx="124">
                  <c:v>5.6273660333531698E-5</c:v>
                </c:pt>
                <c:pt idx="125">
                  <c:v>5.6621948790023698E-5</c:v>
                </c:pt>
                <c:pt idx="126">
                  <c:v>5.6871917678605602E-5</c:v>
                </c:pt>
                <c:pt idx="127">
                  <c:v>5.6923606955657301E-5</c:v>
                </c:pt>
                <c:pt idx="128">
                  <c:v>5.74419273392825E-5</c:v>
                </c:pt>
                <c:pt idx="129">
                  <c:v>5.7507953293151297E-5</c:v>
                </c:pt>
                <c:pt idx="130">
                  <c:v>5.7624542660739799E-5</c:v>
                </c:pt>
                <c:pt idx="131">
                  <c:v>5.77826017276931E-5</c:v>
                </c:pt>
                <c:pt idx="132">
                  <c:v>5.7487706733054999E-5</c:v>
                </c:pt>
                <c:pt idx="133">
                  <c:v>5.7749167734639802E-5</c:v>
                </c:pt>
                <c:pt idx="134">
                  <c:v>5.7975502897140699E-5</c:v>
                </c:pt>
                <c:pt idx="135">
                  <c:v>5.8371864072736797E-5</c:v>
                </c:pt>
                <c:pt idx="136">
                  <c:v>5.8551418631733102E-5</c:v>
                </c:pt>
                <c:pt idx="137">
                  <c:v>5.8814033002275998E-5</c:v>
                </c:pt>
                <c:pt idx="138">
                  <c:v>5.8975296367250203E-5</c:v>
                </c:pt>
                <c:pt idx="139">
                  <c:v>5.9370337323900403E-5</c:v>
                </c:pt>
                <c:pt idx="140">
                  <c:v>5.96342714616608E-5</c:v>
                </c:pt>
                <c:pt idx="141">
                  <c:v>5.9980240722603497E-5</c:v>
                </c:pt>
                <c:pt idx="142">
                  <c:v>6.0396370173034297E-5</c:v>
                </c:pt>
                <c:pt idx="143">
                  <c:v>6.05426926954759E-5</c:v>
                </c:pt>
                <c:pt idx="144">
                  <c:v>6.0809698746012901E-5</c:v>
                </c:pt>
                <c:pt idx="145">
                  <c:v>6.1040348722903999E-5</c:v>
                </c:pt>
                <c:pt idx="146">
                  <c:v>6.1727669420941003E-5</c:v>
                </c:pt>
                <c:pt idx="147">
                  <c:v>6.2748087648171804E-5</c:v>
                </c:pt>
                <c:pt idx="148">
                  <c:v>6.3016276099976304E-5</c:v>
                </c:pt>
                <c:pt idx="149">
                  <c:v>6.3285561622772907E-5</c:v>
                </c:pt>
                <c:pt idx="150">
                  <c:v>6.3533345298658403E-5</c:v>
                </c:pt>
                <c:pt idx="151">
                  <c:v>6.3773164724103905E-5</c:v>
                </c:pt>
                <c:pt idx="152">
                  <c:v>6.42027454953083E-5</c:v>
                </c:pt>
                <c:pt idx="153">
                  <c:v>6.4399002891894302E-5</c:v>
                </c:pt>
                <c:pt idx="154">
                  <c:v>6.4823763174796904E-5</c:v>
                </c:pt>
                <c:pt idx="155">
                  <c:v>6.4997180424654696E-5</c:v>
                </c:pt>
                <c:pt idx="156">
                  <c:v>6.5342983957382002E-5</c:v>
                </c:pt>
                <c:pt idx="157">
                  <c:v>6.5956231839962704E-5</c:v>
                </c:pt>
                <c:pt idx="158">
                  <c:v>6.6228766192956401E-5</c:v>
                </c:pt>
                <c:pt idx="159">
                  <c:v>6.6536061548222507E-5</c:v>
                </c:pt>
                <c:pt idx="160">
                  <c:v>6.6817662509244697E-5</c:v>
                </c:pt>
                <c:pt idx="161">
                  <c:v>6.7229287800711393E-5</c:v>
                </c:pt>
                <c:pt idx="162">
                  <c:v>6.7415989927781394E-5</c:v>
                </c:pt>
                <c:pt idx="163">
                  <c:v>6.7462216663162494E-5</c:v>
                </c:pt>
                <c:pt idx="164">
                  <c:v>6.7736075934738698E-5</c:v>
                </c:pt>
                <c:pt idx="165">
                  <c:v>6.7957115002509604E-5</c:v>
                </c:pt>
                <c:pt idx="166">
                  <c:v>6.8196604220974302E-5</c:v>
                </c:pt>
                <c:pt idx="167">
                  <c:v>6.8471114012362094E-5</c:v>
                </c:pt>
                <c:pt idx="168">
                  <c:v>6.8730409388040599E-5</c:v>
                </c:pt>
                <c:pt idx="169">
                  <c:v>6.9005398817755006E-5</c:v>
                </c:pt>
                <c:pt idx="170">
                  <c:v>6.9280563165831E-5</c:v>
                </c:pt>
                <c:pt idx="171">
                  <c:v>6.9726770979985599E-5</c:v>
                </c:pt>
                <c:pt idx="172">
                  <c:v>7.0133151792354701E-5</c:v>
                </c:pt>
                <c:pt idx="173">
                  <c:v>7.0502354375542498E-5</c:v>
                </c:pt>
                <c:pt idx="174">
                  <c:v>7.0778301539334496E-5</c:v>
                </c:pt>
                <c:pt idx="175">
                  <c:v>7.0872253421330804E-5</c:v>
                </c:pt>
                <c:pt idx="176">
                  <c:v>7.0961905905986402E-5</c:v>
                </c:pt>
                <c:pt idx="177">
                  <c:v>7.1238139642416999E-5</c:v>
                </c:pt>
                <c:pt idx="178">
                  <c:v>7.1346167219570199E-5</c:v>
                </c:pt>
                <c:pt idx="179">
                  <c:v>7.1622608955861796E-5</c:v>
                </c:pt>
                <c:pt idx="180">
                  <c:v>7.1899149398675299E-5</c:v>
                </c:pt>
                <c:pt idx="181">
                  <c:v>7.2256594540226899E-5</c:v>
                </c:pt>
                <c:pt idx="182">
                  <c:v>7.2533281830371206E-5</c:v>
                </c:pt>
                <c:pt idx="183">
                  <c:v>7.2809994086661905E-5</c:v>
                </c:pt>
                <c:pt idx="184">
                  <c:v>7.3345385317748096E-5</c:v>
                </c:pt>
                <c:pt idx="185">
                  <c:v>7.3622261252632396E-5</c:v>
                </c:pt>
                <c:pt idx="186">
                  <c:v>7.3926303786057097E-5</c:v>
                </c:pt>
                <c:pt idx="187">
                  <c:v>7.4318058611138406E-5</c:v>
                </c:pt>
                <c:pt idx="188">
                  <c:v>7.4168014759551503E-5</c:v>
                </c:pt>
                <c:pt idx="189">
                  <c:v>7.44449879982562E-5</c:v>
                </c:pt>
                <c:pt idx="190">
                  <c:v>7.4932677158357904E-5</c:v>
                </c:pt>
                <c:pt idx="191">
                  <c:v>7.5083666473512703E-5</c:v>
                </c:pt>
                <c:pt idx="192">
                  <c:v>7.5472883923557096E-5</c:v>
                </c:pt>
                <c:pt idx="193">
                  <c:v>7.5751015472209601E-5</c:v>
                </c:pt>
                <c:pt idx="194">
                  <c:v>7.6029348378065802E-5</c:v>
                </c:pt>
                <c:pt idx="195">
                  <c:v>7.6273638260828405E-5</c:v>
                </c:pt>
                <c:pt idx="196">
                  <c:v>7.6552463246912803E-5</c:v>
                </c:pt>
                <c:pt idx="197">
                  <c:v>7.6831380973488905E-5</c:v>
                </c:pt>
                <c:pt idx="198">
                  <c:v>7.71626712943698E-5</c:v>
                </c:pt>
                <c:pt idx="199">
                  <c:v>7.7413371285631403E-5</c:v>
                </c:pt>
                <c:pt idx="200">
                  <c:v>7.7692727963678704E-5</c:v>
                </c:pt>
                <c:pt idx="201">
                  <c:v>7.8231388959170106E-5</c:v>
                </c:pt>
                <c:pt idx="202">
                  <c:v>7.8611340920608797E-5</c:v>
                </c:pt>
                <c:pt idx="203">
                  <c:v>7.8959333683758102E-5</c:v>
                </c:pt>
                <c:pt idx="204">
                  <c:v>7.9239725282181797E-5</c:v>
                </c:pt>
                <c:pt idx="205">
                  <c:v>7.9528079962821996E-5</c:v>
                </c:pt>
                <c:pt idx="206">
                  <c:v>7.9808626157264594E-5</c:v>
                </c:pt>
                <c:pt idx="207">
                  <c:v>8.0027027440180199E-5</c:v>
                </c:pt>
                <c:pt idx="208">
                  <c:v>8.00651255391365E-5</c:v>
                </c:pt>
                <c:pt idx="209">
                  <c:v>8.0167262516872803E-5</c:v>
                </c:pt>
                <c:pt idx="210">
                  <c:v>8.0487104288349106E-5</c:v>
                </c:pt>
                <c:pt idx="211">
                  <c:v>8.0600422441902701E-5</c:v>
                </c:pt>
                <c:pt idx="212">
                  <c:v>8.0914913530191602E-5</c:v>
                </c:pt>
                <c:pt idx="213">
                  <c:v>8.0981596630023302E-5</c:v>
                </c:pt>
                <c:pt idx="214">
                  <c:v>8.1262000280483206E-5</c:v>
                </c:pt>
                <c:pt idx="215">
                  <c:v>8.1542190279097505E-5</c:v>
                </c:pt>
                <c:pt idx="216">
                  <c:v>8.1822105301265798E-5</c:v>
                </c:pt>
                <c:pt idx="217">
                  <c:v>8.2073929454344895E-5</c:v>
                </c:pt>
                <c:pt idx="218">
                  <c:v>8.2239442567788999E-5</c:v>
                </c:pt>
                <c:pt idx="219">
                  <c:v>8.2518593774007595E-5</c:v>
                </c:pt>
                <c:pt idx="220">
                  <c:v>8.2797398411875106E-5</c:v>
                </c:pt>
                <c:pt idx="221">
                  <c:v>8.3099625696395803E-5</c:v>
                </c:pt>
                <c:pt idx="222">
                  <c:v>8.3377762900135004E-5</c:v>
                </c:pt>
                <c:pt idx="223">
                  <c:v>8.3655594231748495E-5</c:v>
                </c:pt>
                <c:pt idx="224">
                  <c:v>8.3933218122565702E-5</c:v>
                </c:pt>
                <c:pt idx="225">
                  <c:v>8.42106993620003E-5</c:v>
                </c:pt>
                <c:pt idx="226">
                  <c:v>8.4624067256775095E-5</c:v>
                </c:pt>
                <c:pt idx="227">
                  <c:v>8.4901339851460104E-5</c:v>
                </c:pt>
                <c:pt idx="228">
                  <c:v>8.5073593683480703E-5</c:v>
                </c:pt>
                <c:pt idx="229">
                  <c:v>8.5350474172216494E-5</c:v>
                </c:pt>
                <c:pt idx="230">
                  <c:v>8.5627126932942305E-5</c:v>
                </c:pt>
                <c:pt idx="231">
                  <c:v>8.6067890939219401E-5</c:v>
                </c:pt>
                <c:pt idx="232">
                  <c:v>8.6344324862314497E-5</c:v>
                </c:pt>
                <c:pt idx="233">
                  <c:v>8.6620600084088805E-5</c:v>
                </c:pt>
                <c:pt idx="234">
                  <c:v>8.6823715446935994E-5</c:v>
                </c:pt>
                <c:pt idx="235">
                  <c:v>8.7099805557076503E-5</c:v>
                </c:pt>
                <c:pt idx="236">
                  <c:v>8.7374137014905803E-5</c:v>
                </c:pt>
                <c:pt idx="237">
                  <c:v>8.7738970858719799E-5</c:v>
                </c:pt>
                <c:pt idx="238">
                  <c:v>8.8196465417804496E-5</c:v>
                </c:pt>
                <c:pt idx="239">
                  <c:v>8.8550290619514305E-5</c:v>
                </c:pt>
                <c:pt idx="240">
                  <c:v>8.8827237814958503E-5</c:v>
                </c:pt>
                <c:pt idx="241">
                  <c:v>8.9104294716262102E-5</c:v>
                </c:pt>
                <c:pt idx="242">
                  <c:v>8.9381414722739606E-5</c:v>
                </c:pt>
                <c:pt idx="243">
                  <c:v>8.9491661634363495E-5</c:v>
                </c:pt>
                <c:pt idx="244">
                  <c:v>8.9768894895201004E-5</c:v>
                </c:pt>
                <c:pt idx="245">
                  <c:v>9.0046142612256502E-5</c:v>
                </c:pt>
                <c:pt idx="246">
                  <c:v>9.0334536882072795E-5</c:v>
                </c:pt>
                <c:pt idx="247">
                  <c:v>9.0611981890798598E-5</c:v>
                </c:pt>
                <c:pt idx="248">
                  <c:v>9.0889458920930707E-5</c:v>
                </c:pt>
                <c:pt idx="249">
                  <c:v>9.1325727599978894E-5</c:v>
                </c:pt>
                <c:pt idx="250">
                  <c:v>9.1603479339537298E-5</c:v>
                </c:pt>
                <c:pt idx="251">
                  <c:v>9.1881397969818094E-5</c:v>
                </c:pt>
                <c:pt idx="252">
                  <c:v>9.2159479883304301E-5</c:v>
                </c:pt>
                <c:pt idx="253">
                  <c:v>9.2437718487789402E-5</c:v>
                </c:pt>
                <c:pt idx="254">
                  <c:v>9.2784519556478106E-5</c:v>
                </c:pt>
                <c:pt idx="255">
                  <c:v>9.3207058229556597E-5</c:v>
                </c:pt>
                <c:pt idx="256">
                  <c:v>9.3486061946464904E-5</c:v>
                </c:pt>
                <c:pt idx="257">
                  <c:v>9.3980665899391798E-5</c:v>
                </c:pt>
                <c:pt idx="258">
                  <c:v>9.4260215456611003E-5</c:v>
                </c:pt>
                <c:pt idx="259">
                  <c:v>9.4643758805336499E-5</c:v>
                </c:pt>
                <c:pt idx="260">
                  <c:v>9.4865054670511804E-5</c:v>
                </c:pt>
                <c:pt idx="261">
                  <c:v>9.5145151860914494E-5</c:v>
                </c:pt>
                <c:pt idx="262">
                  <c:v>9.5514635650045696E-5</c:v>
                </c:pt>
                <c:pt idx="263">
                  <c:v>9.5795055243530901E-5</c:v>
                </c:pt>
                <c:pt idx="264">
                  <c:v>9.6053659402986705E-5</c:v>
                </c:pt>
                <c:pt idx="265">
                  <c:v>9.6218967959366001E-5</c:v>
                </c:pt>
                <c:pt idx="266">
                  <c:v>9.6648847801822602E-5</c:v>
                </c:pt>
                <c:pt idx="267">
                  <c:v>9.6930421637401597E-5</c:v>
                </c:pt>
                <c:pt idx="268">
                  <c:v>9.7212243015077303E-5</c:v>
                </c:pt>
                <c:pt idx="269">
                  <c:v>9.7494299404697404E-5</c:v>
                </c:pt>
                <c:pt idx="270">
                  <c:v>9.7922588749606605E-5</c:v>
                </c:pt>
                <c:pt idx="271">
                  <c:v>9.8283710244884695E-5</c:v>
                </c:pt>
                <c:pt idx="272">
                  <c:v>9.8566516932484995E-5</c:v>
                </c:pt>
                <c:pt idx="273">
                  <c:v>9.8751469508745999E-5</c:v>
                </c:pt>
                <c:pt idx="274">
                  <c:v>9.9034685789792495E-5</c:v>
                </c:pt>
                <c:pt idx="275">
                  <c:v>9.9318093702727096E-5</c:v>
                </c:pt>
                <c:pt idx="276">
                  <c:v>9.9601671825353904E-5</c:v>
                </c:pt>
                <c:pt idx="277">
                  <c:v>9.9885388369568394E-5</c:v>
                </c:pt>
                <c:pt idx="278">
                  <c:v>1.00357209619798E-4</c:v>
                </c:pt>
                <c:pt idx="279">
                  <c:v>1.00641318098885E-4</c:v>
                </c:pt>
                <c:pt idx="280">
                  <c:v>1.00925598592477E-4</c:v>
                </c:pt>
                <c:pt idx="281">
                  <c:v>1.0121002018162899E-4</c:v>
                </c:pt>
                <c:pt idx="282">
                  <c:v>1.01494525997605E-4</c:v>
                </c:pt>
                <c:pt idx="283">
                  <c:v>1.0185216740397299E-4</c:v>
                </c:pt>
                <c:pt idx="284">
                  <c:v>1.0213697250506601E-4</c:v>
                </c:pt>
                <c:pt idx="285">
                  <c:v>1.02421746527725E-4</c:v>
                </c:pt>
                <c:pt idx="286">
                  <c:v>1.02706440334016E-4</c:v>
                </c:pt>
                <c:pt idx="287">
                  <c:v>1.02991022342229E-4</c:v>
                </c:pt>
                <c:pt idx="288">
                  <c:v>1.0321482345295801E-4</c:v>
                </c:pt>
                <c:pt idx="289">
                  <c:v>1.03499226786087E-4</c:v>
                </c:pt>
                <c:pt idx="290">
                  <c:v>1.0378356143764E-4</c:v>
                </c:pt>
                <c:pt idx="291">
                  <c:v>1.04067878045301E-4</c:v>
                </c:pt>
                <c:pt idx="292">
                  <c:v>1.04352240006321E-4</c:v>
                </c:pt>
                <c:pt idx="293">
                  <c:v>1.0476356824113299E-4</c:v>
                </c:pt>
                <c:pt idx="294">
                  <c:v>1.05048230511791E-4</c:v>
                </c:pt>
                <c:pt idx="295">
                  <c:v>1.05332981425758E-4</c:v>
                </c:pt>
                <c:pt idx="296">
                  <c:v>1.05603394861037E-4</c:v>
                </c:pt>
                <c:pt idx="297">
                  <c:v>1.0595788652162E-4</c:v>
                </c:pt>
                <c:pt idx="298">
                  <c:v>1.0638800656621101E-4</c:v>
                </c:pt>
                <c:pt idx="299">
                  <c:v>1.06673219664805E-4</c:v>
                </c:pt>
                <c:pt idx="300">
                  <c:v>1.06958418556394E-4</c:v>
                </c:pt>
                <c:pt idx="301">
                  <c:v>1.07243561513874E-4</c:v>
                </c:pt>
                <c:pt idx="302">
                  <c:v>1.07528636795033E-4</c:v>
                </c:pt>
                <c:pt idx="303">
                  <c:v>1.07916129347604E-4</c:v>
                </c:pt>
                <c:pt idx="304">
                  <c:v>1.07921135766684E-4</c:v>
                </c:pt>
                <c:pt idx="305">
                  <c:v>1.08206110784939E-4</c:v>
                </c:pt>
                <c:pt idx="306">
                  <c:v>1.08491013403991E-4</c:v>
                </c:pt>
                <c:pt idx="307">
                  <c:v>1.0899316540307601E-4</c:v>
                </c:pt>
                <c:pt idx="308">
                  <c:v>1.09278159289623E-4</c:v>
                </c:pt>
                <c:pt idx="309">
                  <c:v>1.09563097202847E-4</c:v>
                </c:pt>
                <c:pt idx="310">
                  <c:v>1.09847977959876E-4</c:v>
                </c:pt>
                <c:pt idx="311">
                  <c:v>1.10132776714405E-4</c:v>
                </c:pt>
                <c:pt idx="312">
                  <c:v>1.1050443936688901E-4</c:v>
                </c:pt>
                <c:pt idx="313">
                  <c:v>1.1078898806988901E-4</c:v>
                </c:pt>
                <c:pt idx="314">
                  <c:v>1.11073416685835E-4</c:v>
                </c:pt>
                <c:pt idx="315">
                  <c:v>1.11357734193921E-4</c:v>
                </c:pt>
                <c:pt idx="316">
                  <c:v>1.11641948273256E-4</c:v>
                </c:pt>
                <c:pt idx="317">
                  <c:v>1.1192605634224401E-4</c:v>
                </c:pt>
                <c:pt idx="318">
                  <c:v>1.12210075054764E-4</c:v>
                </c:pt>
                <c:pt idx="319">
                  <c:v>1.12494019239044E-4</c:v>
                </c:pt>
                <c:pt idx="320">
                  <c:v>1.12627975693469E-4</c:v>
                </c:pt>
                <c:pt idx="321">
                  <c:v>1.1291166033074601E-4</c:v>
                </c:pt>
                <c:pt idx="322">
                  <c:v>1.13424448325788E-4</c:v>
                </c:pt>
                <c:pt idx="323">
                  <c:v>1.13708239915654E-4</c:v>
                </c:pt>
                <c:pt idx="324">
                  <c:v>1.1399194729953301E-4</c:v>
                </c:pt>
                <c:pt idx="325">
                  <c:v>1.14275578931322E-4</c:v>
                </c:pt>
                <c:pt idx="326">
                  <c:v>1.14715328502044E-4</c:v>
                </c:pt>
                <c:pt idx="327">
                  <c:v>1.14999090927825E-4</c:v>
                </c:pt>
                <c:pt idx="328">
                  <c:v>1.15282756599008E-4</c:v>
                </c:pt>
                <c:pt idx="329">
                  <c:v>1.15566328038207E-4</c:v>
                </c:pt>
                <c:pt idx="330">
                  <c:v>1.1584980664231101E-4</c:v>
                </c:pt>
                <c:pt idx="331">
                  <c:v>1.163148126788E-4</c:v>
                </c:pt>
                <c:pt idx="332">
                  <c:v>1.16589021342623E-4</c:v>
                </c:pt>
                <c:pt idx="333">
                  <c:v>1.16980088714062E-4</c:v>
                </c:pt>
                <c:pt idx="334">
                  <c:v>1.17263327303979E-4</c:v>
                </c:pt>
                <c:pt idx="335">
                  <c:v>1.17546463852935E-4</c:v>
                </c:pt>
                <c:pt idx="336">
                  <c:v>1.17829505841324E-4</c:v>
                </c:pt>
                <c:pt idx="337">
                  <c:v>1.181124621709E-4</c:v>
                </c:pt>
                <c:pt idx="338">
                  <c:v>1.18395347649617E-4</c:v>
                </c:pt>
                <c:pt idx="339">
                  <c:v>1.18678169287892E-4</c:v>
                </c:pt>
                <c:pt idx="340">
                  <c:v>1.1896092132959701E-4</c:v>
                </c:pt>
                <c:pt idx="341">
                  <c:v>1.19243612017681E-4</c:v>
                </c:pt>
                <c:pt idx="342">
                  <c:v>1.19449578426673E-4</c:v>
                </c:pt>
                <c:pt idx="343">
                  <c:v>1.1972242915745099E-4</c:v>
                </c:pt>
                <c:pt idx="344">
                  <c:v>1.20004930080174E-4</c:v>
                </c:pt>
                <c:pt idx="345">
                  <c:v>1.2028731880669201E-4</c:v>
                </c:pt>
                <c:pt idx="346">
                  <c:v>1.20569576451676E-4</c:v>
                </c:pt>
                <c:pt idx="347">
                  <c:v>1.20851702636574E-4</c:v>
                </c:pt>
                <c:pt idx="348">
                  <c:v>1.21133706543261E-4</c:v>
                </c:pt>
                <c:pt idx="349">
                  <c:v>1.2141557237802301E-4</c:v>
                </c:pt>
                <c:pt idx="350">
                  <c:v>1.2169728436925699E-4</c:v>
                </c:pt>
                <c:pt idx="351">
                  <c:v>1.21978845624958E-4</c:v>
                </c:pt>
                <c:pt idx="352">
                  <c:v>1.22351227286429E-4</c:v>
                </c:pt>
                <c:pt idx="353">
                  <c:v>1.2263255524235799E-4</c:v>
                </c:pt>
                <c:pt idx="354">
                  <c:v>1.22913743193404E-4</c:v>
                </c:pt>
                <c:pt idx="355">
                  <c:v>1.2319478876945801E-4</c:v>
                </c:pt>
                <c:pt idx="356">
                  <c:v>1.23475655127595E-4</c:v>
                </c:pt>
                <c:pt idx="357">
                  <c:v>1.2375630098217401E-4</c:v>
                </c:pt>
                <c:pt idx="358">
                  <c:v>1.2403672731566001E-4</c:v>
                </c:pt>
                <c:pt idx="359">
                  <c:v>1.2435102783129101E-4</c:v>
                </c:pt>
                <c:pt idx="360">
                  <c:v>1.2463109908394899E-4</c:v>
                </c:pt>
                <c:pt idx="361">
                  <c:v>1.2491101636119599E-4</c:v>
                </c:pt>
                <c:pt idx="362">
                  <c:v>1.2507108028130299E-4</c:v>
                </c:pt>
                <c:pt idx="363">
                  <c:v>1.2563630830032899E-4</c:v>
                </c:pt>
                <c:pt idx="364">
                  <c:v>1.25916035883074E-4</c:v>
                </c:pt>
                <c:pt idx="365">
                  <c:v>1.26195740929096E-4</c:v>
                </c:pt>
                <c:pt idx="366">
                  <c:v>1.2647544366809101E-4</c:v>
                </c:pt>
                <c:pt idx="367">
                  <c:v>1.2675517042666E-4</c:v>
                </c:pt>
                <c:pt idx="368">
                  <c:v>1.2703492152819001E-4</c:v>
                </c:pt>
                <c:pt idx="369">
                  <c:v>1.2754045873916101E-4</c:v>
                </c:pt>
                <c:pt idx="370">
                  <c:v>1.2782031128053599E-4</c:v>
                </c:pt>
                <c:pt idx="371">
                  <c:v>1.2809091354048401E-4</c:v>
                </c:pt>
                <c:pt idx="372">
                  <c:v>1.2837085458654399E-4</c:v>
                </c:pt>
                <c:pt idx="373">
                  <c:v>1.2865079814276801E-4</c:v>
                </c:pt>
                <c:pt idx="374">
                  <c:v>1.2893074921599599E-4</c:v>
                </c:pt>
                <c:pt idx="375">
                  <c:v>1.2921072372858701E-4</c:v>
                </c:pt>
                <c:pt idx="376">
                  <c:v>1.29273662718439E-4</c:v>
                </c:pt>
                <c:pt idx="377">
                  <c:v>1.29553782976233E-4</c:v>
                </c:pt>
                <c:pt idx="378">
                  <c:v>1.29580659171187E-4</c:v>
                </c:pt>
                <c:pt idx="379">
                  <c:v>1.2986098181348E-4</c:v>
                </c:pt>
                <c:pt idx="380">
                  <c:v>1.3014140337488201E-4</c:v>
                </c:pt>
                <c:pt idx="381">
                  <c:v>1.30421905895058E-4</c:v>
                </c:pt>
                <c:pt idx="382">
                  <c:v>1.3073010511028499E-4</c:v>
                </c:pt>
                <c:pt idx="383">
                  <c:v>1.3097546804242399E-4</c:v>
                </c:pt>
                <c:pt idx="384">
                  <c:v>1.3125269034056501E-4</c:v>
                </c:pt>
                <c:pt idx="385">
                  <c:v>1.3153353953962999E-4</c:v>
                </c:pt>
                <c:pt idx="386">
                  <c:v>1.3181442218758899E-4</c:v>
                </c:pt>
                <c:pt idx="387">
                  <c:v>1.3209531175314E-4</c:v>
                </c:pt>
                <c:pt idx="388">
                  <c:v>1.3257473202012501E-4</c:v>
                </c:pt>
                <c:pt idx="389">
                  <c:v>1.3285568230160701E-4</c:v>
                </c:pt>
                <c:pt idx="390">
                  <c:v>1.33176251194435E-4</c:v>
                </c:pt>
                <c:pt idx="391">
                  <c:v>1.33457226138797E-4</c:v>
                </c:pt>
                <c:pt idx="392">
                  <c:v>1.3373817937615201E-4</c:v>
                </c:pt>
                <c:pt idx="393">
                  <c:v>1.3401908996097799E-4</c:v>
                </c:pt>
                <c:pt idx="394">
                  <c:v>1.3429994104249501E-4</c:v>
                </c:pt>
                <c:pt idx="395">
                  <c:v>1.34580730744026E-4</c:v>
                </c:pt>
                <c:pt idx="396">
                  <c:v>1.34861460592391E-4</c:v>
                </c:pt>
                <c:pt idx="397">
                  <c:v>1.34975945724529E-4</c:v>
                </c:pt>
                <c:pt idx="398">
                  <c:v>1.3546745646637401E-4</c:v>
                </c:pt>
                <c:pt idx="399">
                  <c:v>1.3574818180387701E-4</c:v>
                </c:pt>
                <c:pt idx="400">
                  <c:v>1.3611458868895E-4</c:v>
                </c:pt>
                <c:pt idx="401">
                  <c:v>1.36395250050786E-4</c:v>
                </c:pt>
                <c:pt idx="402">
                  <c:v>1.3657755224558E-4</c:v>
                </c:pt>
                <c:pt idx="403">
                  <c:v>1.3685815317414799E-4</c:v>
                </c:pt>
                <c:pt idx="404">
                  <c:v>1.3713875977409401E-4</c:v>
                </c:pt>
                <c:pt idx="405">
                  <c:v>1.3741937067013901E-4</c:v>
                </c:pt>
                <c:pt idx="406">
                  <c:v>1.3769998395849901E-4</c:v>
                </c:pt>
                <c:pt idx="407">
                  <c:v>1.38155741716921E-4</c:v>
                </c:pt>
                <c:pt idx="408">
                  <c:v>1.3866722573196901E-4</c:v>
                </c:pt>
                <c:pt idx="409">
                  <c:v>1.38948051090189E-4</c:v>
                </c:pt>
                <c:pt idx="410">
                  <c:v>1.3922892824741299E-4</c:v>
                </c:pt>
                <c:pt idx="411">
                  <c:v>1.3950376498978701E-4</c:v>
                </c:pt>
                <c:pt idx="412">
                  <c:v>1.3978482051190099E-4</c:v>
                </c:pt>
                <c:pt idx="413">
                  <c:v>1.40065930164204E-4</c:v>
                </c:pt>
                <c:pt idx="414">
                  <c:v>1.40347087325163E-4</c:v>
                </c:pt>
                <c:pt idx="415">
                  <c:v>1.40628277765796E-4</c:v>
                </c:pt>
                <c:pt idx="416">
                  <c:v>1.4090949195302399E-4</c:v>
                </c:pt>
                <c:pt idx="417">
                  <c:v>1.4120846596031599E-4</c:v>
                </c:pt>
                <c:pt idx="418">
                  <c:v>1.41415379682483E-4</c:v>
                </c:pt>
                <c:pt idx="419">
                  <c:v>1.4169688408795301E-4</c:v>
                </c:pt>
                <c:pt idx="420">
                  <c:v>1.4191798361181901E-4</c:v>
                </c:pt>
                <c:pt idx="421">
                  <c:v>1.4219970053599E-4</c:v>
                </c:pt>
                <c:pt idx="422">
                  <c:v>1.4248148244700999E-4</c:v>
                </c:pt>
                <c:pt idx="423">
                  <c:v>1.4290741484372101E-4</c:v>
                </c:pt>
                <c:pt idx="424">
                  <c:v>1.4318956927322399E-4</c:v>
                </c:pt>
                <c:pt idx="425">
                  <c:v>1.4347177543465E-4</c:v>
                </c:pt>
                <c:pt idx="426">
                  <c:v>1.4385924581871801E-4</c:v>
                </c:pt>
                <c:pt idx="427">
                  <c:v>1.4414161821468301E-4</c:v>
                </c:pt>
                <c:pt idx="428">
                  <c:v>1.4442405384565001E-4</c:v>
                </c:pt>
                <c:pt idx="429">
                  <c:v>1.4470657721836399E-4</c:v>
                </c:pt>
                <c:pt idx="430">
                  <c:v>1.4517407787672501E-4</c:v>
                </c:pt>
                <c:pt idx="431">
                  <c:v>1.4545682049594701E-4</c:v>
                </c:pt>
                <c:pt idx="432">
                  <c:v>1.45739680776148E-4</c:v>
                </c:pt>
                <c:pt idx="433">
                  <c:v>1.46022685477902E-4</c:v>
                </c:pt>
                <c:pt idx="434">
                  <c:v>1.4630585159776301E-4</c:v>
                </c:pt>
                <c:pt idx="435">
                  <c:v>1.4658919486894301E-4</c:v>
                </c:pt>
                <c:pt idx="436">
                  <c:v>1.4693727734704001E-4</c:v>
                </c:pt>
                <c:pt idx="437">
                  <c:v>1.47221139804006E-4</c:v>
                </c:pt>
                <c:pt idx="438">
                  <c:v>1.4750518823937001E-4</c:v>
                </c:pt>
                <c:pt idx="439">
                  <c:v>1.4778941305916801E-4</c:v>
                </c:pt>
                <c:pt idx="440">
                  <c:v>1.4807379904264301E-4</c:v>
                </c:pt>
                <c:pt idx="441">
                  <c:v>1.48358338394578E-4</c:v>
                </c:pt>
                <c:pt idx="442">
                  <c:v>1.4864303049400999E-4</c:v>
                </c:pt>
                <c:pt idx="443">
                  <c:v>1.4897747283945301E-4</c:v>
                </c:pt>
                <c:pt idx="444">
                  <c:v>1.49328844401527E-4</c:v>
                </c:pt>
                <c:pt idx="445">
                  <c:v>1.49614262617287E-4</c:v>
                </c:pt>
                <c:pt idx="446">
                  <c:v>1.49899800267454E-4</c:v>
                </c:pt>
                <c:pt idx="447">
                  <c:v>1.50185456951896E-4</c:v>
                </c:pt>
                <c:pt idx="448">
                  <c:v>1.5036506792279999E-4</c:v>
                </c:pt>
                <c:pt idx="449">
                  <c:v>1.5065097172686399E-4</c:v>
                </c:pt>
                <c:pt idx="450">
                  <c:v>1.50936960891885E-4</c:v>
                </c:pt>
                <c:pt idx="451">
                  <c:v>1.5122302138759799E-4</c:v>
                </c:pt>
                <c:pt idx="452">
                  <c:v>1.5161578411892801E-4</c:v>
                </c:pt>
                <c:pt idx="453">
                  <c:v>1.51853654359318E-4</c:v>
                </c:pt>
                <c:pt idx="454">
                  <c:v>1.5213999856411101E-4</c:v>
                </c:pt>
                <c:pt idx="455">
                  <c:v>1.52426343137662E-4</c:v>
                </c:pt>
                <c:pt idx="456">
                  <c:v>1.5271267530824999E-4</c:v>
                </c:pt>
                <c:pt idx="457">
                  <c:v>1.5299899187560799E-4</c:v>
                </c:pt>
                <c:pt idx="458">
                  <c:v>1.5328530314139699E-4</c:v>
                </c:pt>
                <c:pt idx="459">
                  <c:v>1.5373097505779601E-4</c:v>
                </c:pt>
                <c:pt idx="460">
                  <c:v>1.5401744388633001E-4</c:v>
                </c:pt>
                <c:pt idx="461">
                  <c:v>1.54303936740771E-4</c:v>
                </c:pt>
                <c:pt idx="462">
                  <c:v>1.5459046389200101E-4</c:v>
                </c:pt>
                <c:pt idx="463">
                  <c:v>1.54877045386362E-4</c:v>
                </c:pt>
                <c:pt idx="464">
                  <c:v>1.55163700643097E-4</c:v>
                </c:pt>
                <c:pt idx="465">
                  <c:v>1.5555231876767701E-4</c:v>
                </c:pt>
                <c:pt idx="466">
                  <c:v>1.55839260309036E-4</c:v>
                </c:pt>
                <c:pt idx="467">
                  <c:v>1.56126270177442E-4</c:v>
                </c:pt>
                <c:pt idx="468">
                  <c:v>1.5664685543523001E-4</c:v>
                </c:pt>
                <c:pt idx="469">
                  <c:v>1.56933955272784E-4</c:v>
                </c:pt>
                <c:pt idx="470">
                  <c:v>1.5722110216162801E-4</c:v>
                </c:pt>
                <c:pt idx="471">
                  <c:v>1.5750831730541599E-4</c:v>
                </c:pt>
                <c:pt idx="472">
                  <c:v>1.57795609010922E-4</c:v>
                </c:pt>
                <c:pt idx="473">
                  <c:v>1.5808296899144701E-4</c:v>
                </c:pt>
                <c:pt idx="474">
                  <c:v>1.5837038560186101E-4</c:v>
                </c:pt>
                <c:pt idx="475">
                  <c:v>1.5865784537063399E-4</c:v>
                </c:pt>
                <c:pt idx="476">
                  <c:v>1.59046305142571E-4</c:v>
                </c:pt>
                <c:pt idx="477">
                  <c:v>1.5918734989001801E-4</c:v>
                </c:pt>
                <c:pt idx="478">
                  <c:v>1.5947514192045801E-4</c:v>
                </c:pt>
                <c:pt idx="479">
                  <c:v>1.5976293538089999E-4</c:v>
                </c:pt>
                <c:pt idx="480">
                  <c:v>1.6005070074752499E-4</c:v>
                </c:pt>
                <c:pt idx="481">
                  <c:v>1.6033843920317201E-4</c:v>
                </c:pt>
                <c:pt idx="482">
                  <c:v>1.60817308284572E-4</c:v>
                </c:pt>
                <c:pt idx="483">
                  <c:v>1.6110519218646001E-4</c:v>
                </c:pt>
                <c:pt idx="484">
                  <c:v>1.6139306396446401E-4</c:v>
                </c:pt>
                <c:pt idx="485">
                  <c:v>1.6168093122668299E-4</c:v>
                </c:pt>
                <c:pt idx="486">
                  <c:v>1.61968806911655E-4</c:v>
                </c:pt>
                <c:pt idx="487">
                  <c:v>1.6225669682912701E-4</c:v>
                </c:pt>
                <c:pt idx="488">
                  <c:v>1.62350572871272E-4</c:v>
                </c:pt>
                <c:pt idx="489">
                  <c:v>1.62638532979388E-4</c:v>
                </c:pt>
                <c:pt idx="490">
                  <c:v>1.6292649894135601E-4</c:v>
                </c:pt>
                <c:pt idx="491">
                  <c:v>1.63377116253735E-4</c:v>
                </c:pt>
                <c:pt idx="492">
                  <c:v>1.63587170325456E-4</c:v>
                </c:pt>
                <c:pt idx="493">
                  <c:v>1.6387556635475399E-4</c:v>
                </c:pt>
                <c:pt idx="494">
                  <c:v>1.6416397348218299E-4</c:v>
                </c:pt>
                <c:pt idx="495">
                  <c:v>1.6441753200524599E-4</c:v>
                </c:pt>
                <c:pt idx="496">
                  <c:v>1.64691195859249E-4</c:v>
                </c:pt>
                <c:pt idx="497">
                  <c:v>1.6497957663573099E-4</c:v>
                </c:pt>
                <c:pt idx="498">
                  <c:v>1.65267961896499E-4</c:v>
                </c:pt>
                <c:pt idx="499">
                  <c:v>1.65556352397054E-4</c:v>
                </c:pt>
                <c:pt idx="500">
                  <c:v>1.6590016906584801E-4</c:v>
                </c:pt>
                <c:pt idx="501">
                  <c:v>1.6618864484563899E-4</c:v>
                </c:pt>
                <c:pt idx="502">
                  <c:v>1.66477121128962E-4</c:v>
                </c:pt>
                <c:pt idx="503">
                  <c:v>1.6676560720321E-4</c:v>
                </c:pt>
                <c:pt idx="504">
                  <c:v>1.67054106876997E-4</c:v>
                </c:pt>
                <c:pt idx="505">
                  <c:v>1.67342632832741E-4</c:v>
                </c:pt>
                <c:pt idx="506">
                  <c:v>1.6756315117508701E-4</c:v>
                </c:pt>
                <c:pt idx="507">
                  <c:v>1.67851839237575E-4</c:v>
                </c:pt>
                <c:pt idx="508">
                  <c:v>1.68140570881197E-4</c:v>
                </c:pt>
                <c:pt idx="509">
                  <c:v>1.6842931431850899E-4</c:v>
                </c:pt>
                <c:pt idx="510">
                  <c:v>1.6862678886558501E-4</c:v>
                </c:pt>
                <c:pt idx="511">
                  <c:v>1.68915460270322E-4</c:v>
                </c:pt>
                <c:pt idx="512">
                  <c:v>1.69374520640473E-4</c:v>
                </c:pt>
                <c:pt idx="513">
                  <c:v>1.69663260357825E-4</c:v>
                </c:pt>
                <c:pt idx="514">
                  <c:v>1.6995197944582501E-4</c:v>
                </c:pt>
                <c:pt idx="515">
                  <c:v>1.7024066412408699E-4</c:v>
                </c:pt>
                <c:pt idx="516">
                  <c:v>1.7050048038815701E-4</c:v>
                </c:pt>
                <c:pt idx="517">
                  <c:v>1.7073642744614901E-4</c:v>
                </c:pt>
                <c:pt idx="518">
                  <c:v>1.7102515075619799E-4</c:v>
                </c:pt>
                <c:pt idx="519">
                  <c:v>1.71313830893415E-4</c:v>
                </c:pt>
                <c:pt idx="520">
                  <c:v>1.7160247478772601E-4</c:v>
                </c:pt>
                <c:pt idx="521">
                  <c:v>1.7189108116982401E-4</c:v>
                </c:pt>
                <c:pt idx="522">
                  <c:v>1.7217964167741401E-4</c:v>
                </c:pt>
                <c:pt idx="523">
                  <c:v>1.7246815752727199E-4</c:v>
                </c:pt>
                <c:pt idx="524">
                  <c:v>1.7275663526166999E-4</c:v>
                </c:pt>
                <c:pt idx="525">
                  <c:v>1.73045076332837E-4</c:v>
                </c:pt>
                <c:pt idx="526">
                  <c:v>1.73333479263622E-4</c:v>
                </c:pt>
                <c:pt idx="527">
                  <c:v>1.7362185564259299E-4</c:v>
                </c:pt>
                <c:pt idx="528">
                  <c:v>1.7391023164255599E-4</c:v>
                </c:pt>
                <c:pt idx="529">
                  <c:v>1.7419861817414301E-4</c:v>
                </c:pt>
                <c:pt idx="530">
                  <c:v>1.74487026377224E-4</c:v>
                </c:pt>
                <c:pt idx="531">
                  <c:v>1.74775474554742E-4</c:v>
                </c:pt>
                <c:pt idx="532">
                  <c:v>1.7506397588858399E-4</c:v>
                </c:pt>
                <c:pt idx="533">
                  <c:v>1.75352534285417E-4</c:v>
                </c:pt>
                <c:pt idx="534">
                  <c:v>1.7564114151851301E-4</c:v>
                </c:pt>
                <c:pt idx="535">
                  <c:v>1.7592978148829E-4</c:v>
                </c:pt>
                <c:pt idx="536">
                  <c:v>1.7621844449082301E-4</c:v>
                </c:pt>
                <c:pt idx="537">
                  <c:v>1.7650712333079399E-4</c:v>
                </c:pt>
                <c:pt idx="538">
                  <c:v>1.7679581195122399E-4</c:v>
                </c:pt>
                <c:pt idx="539">
                  <c:v>1.7708450812878201E-4</c:v>
                </c:pt>
                <c:pt idx="540">
                  <c:v>1.7730095002761799E-4</c:v>
                </c:pt>
                <c:pt idx="541">
                  <c:v>1.7758968600712101E-4</c:v>
                </c:pt>
                <c:pt idx="542">
                  <c:v>1.7787841628631699E-4</c:v>
                </c:pt>
                <c:pt idx="543">
                  <c:v>1.7816714474918799E-4</c:v>
                </c:pt>
                <c:pt idx="544">
                  <c:v>1.7845587519918699E-4</c:v>
                </c:pt>
                <c:pt idx="545">
                  <c:v>1.78744607578542E-4</c:v>
                </c:pt>
                <c:pt idx="546">
                  <c:v>1.7903333832456399E-4</c:v>
                </c:pt>
                <c:pt idx="547">
                  <c:v>1.7932207007382799E-4</c:v>
                </c:pt>
                <c:pt idx="548">
                  <c:v>1.7939542145190701E-4</c:v>
                </c:pt>
                <c:pt idx="549">
                  <c:v>1.79684097063198E-4</c:v>
                </c:pt>
                <c:pt idx="550">
                  <c:v>1.79972758898796E-4</c:v>
                </c:pt>
                <c:pt idx="551">
                  <c:v>1.80261406654403E-4</c:v>
                </c:pt>
                <c:pt idx="552">
                  <c:v>1.8055004250339899E-4</c:v>
                </c:pt>
                <c:pt idx="553">
                  <c:v>1.8083866530771699E-4</c:v>
                </c:pt>
                <c:pt idx="554">
                  <c:v>1.8112727758886601E-4</c:v>
                </c:pt>
                <c:pt idx="555">
                  <c:v>1.8141587521148901E-4</c:v>
                </c:pt>
                <c:pt idx="556">
                  <c:v>1.81704444912162E-4</c:v>
                </c:pt>
                <c:pt idx="557">
                  <c:v>1.81992979223147E-4</c:v>
                </c:pt>
                <c:pt idx="558">
                  <c:v>1.82281469766813E-4</c:v>
                </c:pt>
                <c:pt idx="559">
                  <c:v>1.8256991162751899E-4</c:v>
                </c:pt>
                <c:pt idx="560">
                  <c:v>1.8285830555748301E-4</c:v>
                </c:pt>
                <c:pt idx="561">
                  <c:v>1.8314665273759301E-4</c:v>
                </c:pt>
                <c:pt idx="562">
                  <c:v>1.8343496023457201E-4</c:v>
                </c:pt>
                <c:pt idx="563">
                  <c:v>1.8372324058171999E-4</c:v>
                </c:pt>
                <c:pt idx="564">
                  <c:v>1.8401150948535799E-4</c:v>
                </c:pt>
                <c:pt idx="565">
                  <c:v>1.8429978350702799E-4</c:v>
                </c:pt>
                <c:pt idx="566">
                  <c:v>1.8458806100311401E-4</c:v>
                </c:pt>
                <c:pt idx="567">
                  <c:v>1.8487633224966601E-4</c:v>
                </c:pt>
                <c:pt idx="568">
                  <c:v>1.8516458774874001E-4</c:v>
                </c:pt>
                <c:pt idx="569">
                  <c:v>1.8545282299154599E-4</c:v>
                </c:pt>
                <c:pt idx="570">
                  <c:v>1.8574103955637801E-4</c:v>
                </c:pt>
                <c:pt idx="571">
                  <c:v>1.8613804103491299E-4</c:v>
                </c:pt>
                <c:pt idx="572">
                  <c:v>1.86389951186114E-4</c:v>
                </c:pt>
                <c:pt idx="573">
                  <c:v>1.8667824619465501E-4</c:v>
                </c:pt>
                <c:pt idx="574">
                  <c:v>1.86966513776483E-4</c:v>
                </c:pt>
                <c:pt idx="575">
                  <c:v>1.87254757660201E-4</c:v>
                </c:pt>
                <c:pt idx="576">
                  <c:v>1.87542981440694E-4</c:v>
                </c:pt>
                <c:pt idx="577">
                  <c:v>1.8783119188575599E-4</c:v>
                </c:pt>
                <c:pt idx="578">
                  <c:v>1.8811939400933101E-4</c:v>
                </c:pt>
                <c:pt idx="579">
                  <c:v>1.8840758807836701E-4</c:v>
                </c:pt>
                <c:pt idx="580">
                  <c:v>1.88695783002629E-4</c:v>
                </c:pt>
                <c:pt idx="581">
                  <c:v>1.8898398496538E-4</c:v>
                </c:pt>
                <c:pt idx="582">
                  <c:v>1.89272192915961E-4</c:v>
                </c:pt>
                <c:pt idx="583">
                  <c:v>1.8956040184608101E-4</c:v>
                </c:pt>
                <c:pt idx="584">
                  <c:v>1.8961005459554301E-4</c:v>
                </c:pt>
                <c:pt idx="585">
                  <c:v>1.8989364636484699E-4</c:v>
                </c:pt>
                <c:pt idx="586">
                  <c:v>1.9018190338601699E-4</c:v>
                </c:pt>
                <c:pt idx="587">
                  <c:v>1.90428287447457E-4</c:v>
                </c:pt>
                <c:pt idx="588">
                  <c:v>1.9086603319539501E-4</c:v>
                </c:pt>
                <c:pt idx="589">
                  <c:v>1.91154550349599E-4</c:v>
                </c:pt>
                <c:pt idx="590">
                  <c:v>1.9144307093660299E-4</c:v>
                </c:pt>
                <c:pt idx="591">
                  <c:v>1.9173159751253801E-4</c:v>
                </c:pt>
                <c:pt idx="592">
                  <c:v>1.9202013532215099E-4</c:v>
                </c:pt>
                <c:pt idx="593">
                  <c:v>1.9230868747338801E-4</c:v>
                </c:pt>
                <c:pt idx="594">
                  <c:v>1.9259724776481501E-4</c:v>
                </c:pt>
                <c:pt idx="595">
                  <c:v>1.92885809383252E-4</c:v>
                </c:pt>
                <c:pt idx="596">
                  <c:v>1.9317436726835999E-4</c:v>
                </c:pt>
                <c:pt idx="597">
                  <c:v>1.93462922786968E-4</c:v>
                </c:pt>
                <c:pt idx="598">
                  <c:v>1.9375148210707701E-4</c:v>
                </c:pt>
                <c:pt idx="599">
                  <c:v>1.9410428957951299E-4</c:v>
                </c:pt>
                <c:pt idx="600">
                  <c:v>1.94392911750804E-4</c:v>
                </c:pt>
                <c:pt idx="601">
                  <c:v>1.946815259865E-4</c:v>
                </c:pt>
                <c:pt idx="602">
                  <c:v>1.9497013011483E-4</c:v>
                </c:pt>
                <c:pt idx="603">
                  <c:v>1.9525872151806699E-4</c:v>
                </c:pt>
                <c:pt idx="604">
                  <c:v>1.9554729557025701E-4</c:v>
                </c:pt>
                <c:pt idx="605">
                  <c:v>1.95835850893285E-4</c:v>
                </c:pt>
                <c:pt idx="606">
                  <c:v>1.9612438932234701E-4</c:v>
                </c:pt>
                <c:pt idx="607">
                  <c:v>1.96412903056258E-4</c:v>
                </c:pt>
                <c:pt idx="608">
                  <c:v>1.9670138649676E-4</c:v>
                </c:pt>
                <c:pt idx="609">
                  <c:v>1.9698984966163801E-4</c:v>
                </c:pt>
                <c:pt idx="610">
                  <c:v>1.97278295461342E-4</c:v>
                </c:pt>
                <c:pt idx="611">
                  <c:v>1.9756671652496199E-4</c:v>
                </c:pt>
                <c:pt idx="612">
                  <c:v>1.9795525414554701E-4</c:v>
                </c:pt>
                <c:pt idx="613">
                  <c:v>1.98243646957391E-4</c:v>
                </c:pt>
                <c:pt idx="614">
                  <c:v>1.98532026252679E-4</c:v>
                </c:pt>
                <c:pt idx="615">
                  <c:v>1.98820400389798E-4</c:v>
                </c:pt>
                <c:pt idx="616">
                  <c:v>1.991087603489E-4</c:v>
                </c:pt>
                <c:pt idx="617">
                  <c:v>1.9939708993981E-4</c:v>
                </c:pt>
                <c:pt idx="618">
                  <c:v>1.9968538538939499E-4</c:v>
                </c:pt>
                <c:pt idx="619">
                  <c:v>1.9997365468517401E-4</c:v>
                </c:pt>
                <c:pt idx="620">
                  <c:v>2.00261905224467E-4</c:v>
                </c:pt>
                <c:pt idx="621">
                  <c:v>2.0055014530319501E-4</c:v>
                </c:pt>
                <c:pt idx="622">
                  <c:v>2.0083838192436101E-4</c:v>
                </c:pt>
                <c:pt idx="623">
                  <c:v>2.0112661982124201E-4</c:v>
                </c:pt>
                <c:pt idx="624">
                  <c:v>2.01593315146855E-4</c:v>
                </c:pt>
                <c:pt idx="625">
                  <c:v>2.0188158604057899E-4</c:v>
                </c:pt>
                <c:pt idx="626">
                  <c:v>2.0216983202901999E-4</c:v>
                </c:pt>
                <c:pt idx="627">
                  <c:v>2.0245805179725201E-4</c:v>
                </c:pt>
                <c:pt idx="628">
                  <c:v>2.02999690782019E-4</c:v>
                </c:pt>
                <c:pt idx="629">
                  <c:v>2.0328803633267001E-4</c:v>
                </c:pt>
                <c:pt idx="630">
                  <c:v>2.0366928954880899E-4</c:v>
                </c:pt>
                <c:pt idx="631">
                  <c:v>2.03957545238373E-4</c:v>
                </c:pt>
                <c:pt idx="632">
                  <c:v>2.0424574702120399E-4</c:v>
                </c:pt>
                <c:pt idx="633">
                  <c:v>2.04598183665368E-4</c:v>
                </c:pt>
                <c:pt idx="634">
                  <c:v>2.04886457046048E-4</c:v>
                </c:pt>
                <c:pt idx="635">
                  <c:v>2.0517468841284E-4</c:v>
                </c:pt>
                <c:pt idx="636">
                  <c:v>2.0546288241487699E-4</c:v>
                </c:pt>
                <c:pt idx="637">
                  <c:v>2.0575104028062899E-4</c:v>
                </c:pt>
                <c:pt idx="638">
                  <c:v>2.0603916377538801E-4</c:v>
                </c:pt>
                <c:pt idx="639">
                  <c:v>2.0632725246975199E-4</c:v>
                </c:pt>
                <c:pt idx="640">
                  <c:v>2.06861001445672E-4</c:v>
                </c:pt>
                <c:pt idx="641">
                  <c:v>2.0714911946840401E-4</c:v>
                </c:pt>
                <c:pt idx="642">
                  <c:v>2.0743720265669699E-4</c:v>
                </c:pt>
                <c:pt idx="643">
                  <c:v>2.0772524279397299E-4</c:v>
                </c:pt>
                <c:pt idx="644">
                  <c:v>2.08013239769728E-4</c:v>
                </c:pt>
                <c:pt idx="645">
                  <c:v>2.08301192181313E-4</c:v>
                </c:pt>
                <c:pt idx="646">
                  <c:v>2.0858909813034201E-4</c:v>
                </c:pt>
                <c:pt idx="647">
                  <c:v>2.0887695961167E-4</c:v>
                </c:pt>
                <c:pt idx="648">
                  <c:v>2.09164789047447E-4</c:v>
                </c:pt>
                <c:pt idx="649">
                  <c:v>2.0945259704490001E-4</c:v>
                </c:pt>
                <c:pt idx="650">
                  <c:v>2.09740396221929E-4</c:v>
                </c:pt>
                <c:pt idx="651">
                  <c:v>2.1002818762748E-4</c:v>
                </c:pt>
                <c:pt idx="652">
                  <c:v>2.1031596563708099E-4</c:v>
                </c:pt>
                <c:pt idx="653">
                  <c:v>2.1058496183540799E-4</c:v>
                </c:pt>
                <c:pt idx="654">
                  <c:v>2.1095595460767801E-4</c:v>
                </c:pt>
                <c:pt idx="655">
                  <c:v>2.1124375694357001E-4</c:v>
                </c:pt>
                <c:pt idx="656">
                  <c:v>2.1153150587569601E-4</c:v>
                </c:pt>
                <c:pt idx="657">
                  <c:v>2.1176953336114401E-4</c:v>
                </c:pt>
                <c:pt idx="658">
                  <c:v>2.1205708704589399E-4</c:v>
                </c:pt>
                <c:pt idx="659">
                  <c:v>2.12344592736446E-4</c:v>
                </c:pt>
                <c:pt idx="660">
                  <c:v>2.12632068246131E-4</c:v>
                </c:pt>
                <c:pt idx="661">
                  <c:v>2.1291952034731301E-4</c:v>
                </c:pt>
                <c:pt idx="662">
                  <c:v>2.1320694464257401E-4</c:v>
                </c:pt>
                <c:pt idx="663">
                  <c:v>2.1349433674233101E-4</c:v>
                </c:pt>
                <c:pt idx="664">
                  <c:v>2.1378169969540301E-4</c:v>
                </c:pt>
                <c:pt idx="665">
                  <c:v>2.1406904255644901E-4</c:v>
                </c:pt>
                <c:pt idx="666">
                  <c:v>2.1435637516363501E-4</c:v>
                </c:pt>
                <c:pt idx="667">
                  <c:v>2.14457782151381E-4</c:v>
                </c:pt>
                <c:pt idx="668">
                  <c:v>2.1474508406369301E-4</c:v>
                </c:pt>
                <c:pt idx="669">
                  <c:v>2.1503240317148801E-4</c:v>
                </c:pt>
                <c:pt idx="670">
                  <c:v>2.1531975207591999E-4</c:v>
                </c:pt>
                <c:pt idx="671">
                  <c:v>2.1560712435721499E-4</c:v>
                </c:pt>
                <c:pt idx="672">
                  <c:v>2.15894507277355E-4</c:v>
                </c:pt>
                <c:pt idx="673">
                  <c:v>2.16181889531043E-4</c:v>
                </c:pt>
                <c:pt idx="674">
                  <c:v>2.1655187664381201E-4</c:v>
                </c:pt>
                <c:pt idx="675">
                  <c:v>2.1683936167311301E-4</c:v>
                </c:pt>
                <c:pt idx="676">
                  <c:v>2.1712683014948699E-4</c:v>
                </c:pt>
                <c:pt idx="677">
                  <c:v>2.1741427841808801E-4</c:v>
                </c:pt>
                <c:pt idx="678">
                  <c:v>2.1770171139372799E-4</c:v>
                </c:pt>
                <c:pt idx="679">
                  <c:v>2.1821925284407401E-4</c:v>
                </c:pt>
                <c:pt idx="680">
                  <c:v>2.18346960853492E-4</c:v>
                </c:pt>
                <c:pt idx="681">
                  <c:v>2.18634434185025E-4</c:v>
                </c:pt>
                <c:pt idx="682">
                  <c:v>2.1892193178690199E-4</c:v>
                </c:pt>
                <c:pt idx="683">
                  <c:v>2.1920946357710701E-4</c:v>
                </c:pt>
                <c:pt idx="684">
                  <c:v>2.1949703737169499E-4</c:v>
                </c:pt>
                <c:pt idx="685">
                  <c:v>2.19784648148591E-4</c:v>
                </c:pt>
                <c:pt idx="686">
                  <c:v>2.2000161689820699E-4</c:v>
                </c:pt>
                <c:pt idx="687">
                  <c:v>2.20289256489652E-4</c:v>
                </c:pt>
                <c:pt idx="688">
                  <c:v>2.2074627504391401E-4</c:v>
                </c:pt>
                <c:pt idx="689">
                  <c:v>2.2103397576016099E-4</c:v>
                </c:pt>
                <c:pt idx="690">
                  <c:v>2.21321679488822E-4</c:v>
                </c:pt>
                <c:pt idx="691">
                  <c:v>2.2160938889764599E-4</c:v>
                </c:pt>
                <c:pt idx="692">
                  <c:v>2.2189710116271599E-4</c:v>
                </c:pt>
                <c:pt idx="693">
                  <c:v>2.2218482594530499E-4</c:v>
                </c:pt>
                <c:pt idx="694">
                  <c:v>2.2247256750233401E-4</c:v>
                </c:pt>
                <c:pt idx="695">
                  <c:v>2.2276032859470699E-4</c:v>
                </c:pt>
                <c:pt idx="696">
                  <c:v>2.2304810999761399E-4</c:v>
                </c:pt>
                <c:pt idx="697">
                  <c:v>2.23335911646253E-4</c:v>
                </c:pt>
                <c:pt idx="698">
                  <c:v>2.23623734598208E-4</c:v>
                </c:pt>
                <c:pt idx="699">
                  <c:v>2.2391157402201E-4</c:v>
                </c:pt>
                <c:pt idx="700">
                  <c:v>2.2419942125843299E-4</c:v>
                </c:pt>
                <c:pt idx="701">
                  <c:v>2.24487272415122E-4</c:v>
                </c:pt>
                <c:pt idx="702">
                  <c:v>2.2477512593616601E-4</c:v>
                </c:pt>
                <c:pt idx="703">
                  <c:v>2.25062982392801E-4</c:v>
                </c:pt>
                <c:pt idx="704">
                  <c:v>2.2535084680131199E-4</c:v>
                </c:pt>
                <c:pt idx="705">
                  <c:v>2.2563873247026701E-4</c:v>
                </c:pt>
                <c:pt idx="706">
                  <c:v>2.2592665146077101E-4</c:v>
                </c:pt>
                <c:pt idx="707">
                  <c:v>2.2621461061061499E-4</c:v>
                </c:pt>
                <c:pt idx="708">
                  <c:v>2.2650261499176799E-4</c:v>
                </c:pt>
                <c:pt idx="709">
                  <c:v>2.2679066966986401E-4</c:v>
                </c:pt>
                <c:pt idx="710">
                  <c:v>2.2707877949153899E-4</c:v>
                </c:pt>
                <c:pt idx="711">
                  <c:v>2.2736695290888001E-4</c:v>
                </c:pt>
                <c:pt idx="712">
                  <c:v>2.27469065489904E-4</c:v>
                </c:pt>
                <c:pt idx="713">
                  <c:v>2.27757352662139E-4</c:v>
                </c:pt>
                <c:pt idx="714">
                  <c:v>2.2804568693699699E-4</c:v>
                </c:pt>
                <c:pt idx="715">
                  <c:v>2.28376956087202E-4</c:v>
                </c:pt>
                <c:pt idx="716">
                  <c:v>2.2866557773239699E-4</c:v>
                </c:pt>
                <c:pt idx="717">
                  <c:v>2.28954268087079E-4</c:v>
                </c:pt>
                <c:pt idx="718">
                  <c:v>2.2924303169929099E-4</c:v>
                </c:pt>
                <c:pt idx="719">
                  <c:v>2.29531871586983E-4</c:v>
                </c:pt>
                <c:pt idx="720">
                  <c:v>2.2982078874539001E-4</c:v>
                </c:pt>
                <c:pt idx="721">
                  <c:v>2.3010978344238601E-4</c:v>
                </c:pt>
                <c:pt idx="722">
                  <c:v>2.30398854962499E-4</c:v>
                </c:pt>
                <c:pt idx="723">
                  <c:v>2.3068799986049801E-4</c:v>
                </c:pt>
                <c:pt idx="724">
                  <c:v>2.3097721597548499E-4</c:v>
                </c:pt>
                <c:pt idx="725">
                  <c:v>2.31266504784106E-4</c:v>
                </c:pt>
                <c:pt idx="726">
                  <c:v>2.31555862220599E-4</c:v>
                </c:pt>
                <c:pt idx="727">
                  <c:v>2.31845281819855E-4</c:v>
                </c:pt>
                <c:pt idx="728">
                  <c:v>2.32134761620235E-4</c:v>
                </c:pt>
                <c:pt idx="729">
                  <c:v>2.32424302328557E-4</c:v>
                </c:pt>
                <c:pt idx="730">
                  <c:v>2.3271391109303999E-4</c:v>
                </c:pt>
                <c:pt idx="731">
                  <c:v>2.3300360093187801E-4</c:v>
                </c:pt>
                <c:pt idx="732">
                  <c:v>2.3329337833093199E-4</c:v>
                </c:pt>
                <c:pt idx="733">
                  <c:v>2.3358323924934301E-4</c:v>
                </c:pt>
                <c:pt idx="734">
                  <c:v>2.33873177243128E-4</c:v>
                </c:pt>
                <c:pt idx="735">
                  <c:v>2.3416319468623601E-4</c:v>
                </c:pt>
                <c:pt idx="736">
                  <c:v>2.3445329633458E-4</c:v>
                </c:pt>
                <c:pt idx="737">
                  <c:v>2.3474348651064499E-4</c:v>
                </c:pt>
                <c:pt idx="738">
                  <c:v>2.3503376523444799E-4</c:v>
                </c:pt>
                <c:pt idx="739">
                  <c:v>2.3532412516310899E-4</c:v>
                </c:pt>
                <c:pt idx="740">
                  <c:v>2.3561456309871299E-4</c:v>
                </c:pt>
                <c:pt idx="741">
                  <c:v>2.35905078680431E-4</c:v>
                </c:pt>
                <c:pt idx="742">
                  <c:v>2.3637367143901101E-4</c:v>
                </c:pt>
                <c:pt idx="743">
                  <c:v>2.3666438859135E-4</c:v>
                </c:pt>
                <c:pt idx="744">
                  <c:v>2.3695518584715701E-4</c:v>
                </c:pt>
                <c:pt idx="745">
                  <c:v>2.37246069349788E-4</c:v>
                </c:pt>
                <c:pt idx="746">
                  <c:v>2.3753702944199801E-4</c:v>
                </c:pt>
                <c:pt idx="747">
                  <c:v>2.37828056136488E-4</c:v>
                </c:pt>
                <c:pt idx="748">
                  <c:v>2.3811913958725301E-4</c:v>
                </c:pt>
                <c:pt idx="749">
                  <c:v>2.3841027539377201E-4</c:v>
                </c:pt>
                <c:pt idx="750">
                  <c:v>2.3870146596662801E-4</c:v>
                </c:pt>
                <c:pt idx="751">
                  <c:v>2.3899271880372099E-4</c:v>
                </c:pt>
                <c:pt idx="752">
                  <c:v>2.39484049455235E-4</c:v>
                </c:pt>
                <c:pt idx="753">
                  <c:v>2.39775519927877E-4</c:v>
                </c:pt>
                <c:pt idx="754">
                  <c:v>2.39991229360755E-4</c:v>
                </c:pt>
                <c:pt idx="755">
                  <c:v>2.4031253622927901E-4</c:v>
                </c:pt>
                <c:pt idx="756">
                  <c:v>2.4060428265958601E-4</c:v>
                </c:pt>
                <c:pt idx="757">
                  <c:v>2.4089607424261801E-4</c:v>
                </c:pt>
                <c:pt idx="758">
                  <c:v>2.4118789943918E-4</c:v>
                </c:pt>
                <c:pt idx="759">
                  <c:v>2.4147974900346701E-4</c:v>
                </c:pt>
                <c:pt idx="760">
                  <c:v>2.41771615938373E-4</c:v>
                </c:pt>
                <c:pt idx="761">
                  <c:v>2.4206349502392001E-4</c:v>
                </c:pt>
                <c:pt idx="762">
                  <c:v>2.4235537196364701E-4</c:v>
                </c:pt>
                <c:pt idx="763">
                  <c:v>2.42647240597167E-4</c:v>
                </c:pt>
                <c:pt idx="764">
                  <c:v>2.4293909961118799E-4</c:v>
                </c:pt>
                <c:pt idx="765">
                  <c:v>2.4323095154744599E-4</c:v>
                </c:pt>
                <c:pt idx="766">
                  <c:v>2.43522796106824E-4</c:v>
                </c:pt>
                <c:pt idx="767">
                  <c:v>2.43814633672248E-4</c:v>
                </c:pt>
                <c:pt idx="768">
                  <c:v>2.4410646450653099E-4</c:v>
                </c:pt>
                <c:pt idx="769">
                  <c:v>2.4439828625865898E-4</c:v>
                </c:pt>
                <c:pt idx="770">
                  <c:v>2.4469009678555699E-4</c:v>
                </c:pt>
                <c:pt idx="771">
                  <c:v>2.4498190114403002E-4</c:v>
                </c:pt>
                <c:pt idx="772">
                  <c:v>2.4527369923905599E-4</c:v>
                </c:pt>
                <c:pt idx="773">
                  <c:v>2.4556549288126298E-4</c:v>
                </c:pt>
                <c:pt idx="774">
                  <c:v>2.4585728721362998E-4</c:v>
                </c:pt>
                <c:pt idx="775">
                  <c:v>2.46149092263101E-4</c:v>
                </c:pt>
                <c:pt idx="776">
                  <c:v>2.4653186061611399E-4</c:v>
                </c:pt>
                <c:pt idx="777">
                  <c:v>2.4682377222614503E-4</c:v>
                </c:pt>
                <c:pt idx="778">
                  <c:v>2.4711569775408802E-4</c:v>
                </c:pt>
                <c:pt idx="779">
                  <c:v>2.4740763497259599E-4</c:v>
                </c:pt>
                <c:pt idx="780">
                  <c:v>2.4769958139423098E-4</c:v>
                </c:pt>
                <c:pt idx="781">
                  <c:v>2.4799153344536999E-4</c:v>
                </c:pt>
                <c:pt idx="782">
                  <c:v>2.4828348503196199E-4</c:v>
                </c:pt>
                <c:pt idx="783">
                  <c:v>2.4848218902430701E-4</c:v>
                </c:pt>
                <c:pt idx="784">
                  <c:v>2.4877417859586097E-4</c:v>
                </c:pt>
                <c:pt idx="785">
                  <c:v>2.4906616463537103E-4</c:v>
                </c:pt>
                <c:pt idx="786">
                  <c:v>2.4943896887644201E-4</c:v>
                </c:pt>
                <c:pt idx="787">
                  <c:v>2.4973108929370101E-4</c:v>
                </c:pt>
                <c:pt idx="788">
                  <c:v>2.5002320082636703E-4</c:v>
                </c:pt>
                <c:pt idx="789">
                  <c:v>2.5031529959434898E-4</c:v>
                </c:pt>
                <c:pt idx="790">
                  <c:v>2.5060738212947403E-4</c:v>
                </c:pt>
                <c:pt idx="791">
                  <c:v>2.5089944813124301E-4</c:v>
                </c:pt>
                <c:pt idx="792">
                  <c:v>2.5119149794370997E-4</c:v>
                </c:pt>
                <c:pt idx="793">
                  <c:v>2.5148353112769498E-4</c:v>
                </c:pt>
                <c:pt idx="794">
                  <c:v>2.5177554824789498E-4</c:v>
                </c:pt>
                <c:pt idx="795">
                  <c:v>2.5206755216839399E-4</c:v>
                </c:pt>
                <c:pt idx="796">
                  <c:v>2.5235955214155802E-4</c:v>
                </c:pt>
                <c:pt idx="797">
                  <c:v>2.5265155413470102E-4</c:v>
                </c:pt>
                <c:pt idx="798">
                  <c:v>2.5294355229255901E-4</c:v>
                </c:pt>
                <c:pt idx="799">
                  <c:v>2.5323553809280901E-4</c:v>
                </c:pt>
                <c:pt idx="800">
                  <c:v>2.5352750435682402E-4</c:v>
                </c:pt>
                <c:pt idx="801">
                  <c:v>2.5381944977834702E-4</c:v>
                </c:pt>
                <c:pt idx="802">
                  <c:v>2.5411137909055198E-4</c:v>
                </c:pt>
                <c:pt idx="803">
                  <c:v>2.54573933739702E-4</c:v>
                </c:pt>
                <c:pt idx="804">
                  <c:v>2.5486600180189698E-4</c:v>
                </c:pt>
                <c:pt idx="805">
                  <c:v>2.5515805357157801E-4</c:v>
                </c:pt>
                <c:pt idx="806">
                  <c:v>2.5545009077842401E-4</c:v>
                </c:pt>
                <c:pt idx="807">
                  <c:v>2.5574211435072701E-4</c:v>
                </c:pt>
                <c:pt idx="808">
                  <c:v>2.5603412284252297E-4</c:v>
                </c:pt>
                <c:pt idx="809">
                  <c:v>2.5632611735383701E-4</c:v>
                </c:pt>
                <c:pt idx="810">
                  <c:v>2.5661809870139202E-4</c:v>
                </c:pt>
                <c:pt idx="811">
                  <c:v>2.5691006341861498E-4</c:v>
                </c:pt>
                <c:pt idx="812">
                  <c:v>2.5720201377764102E-4</c:v>
                </c:pt>
                <c:pt idx="813">
                  <c:v>2.57493957072923E-4</c:v>
                </c:pt>
                <c:pt idx="814">
                  <c:v>2.57785906348901E-4</c:v>
                </c:pt>
                <c:pt idx="815">
                  <c:v>2.5807786310852698E-4</c:v>
                </c:pt>
                <c:pt idx="816">
                  <c:v>2.5836983033757099E-4</c:v>
                </c:pt>
                <c:pt idx="817">
                  <c:v>2.5866181776354501E-4</c:v>
                </c:pt>
                <c:pt idx="818">
                  <c:v>2.59152722850196E-4</c:v>
                </c:pt>
                <c:pt idx="819">
                  <c:v>2.59444917446158E-4</c:v>
                </c:pt>
                <c:pt idx="820">
                  <c:v>2.5973716066559401E-4</c:v>
                </c:pt>
                <c:pt idx="821">
                  <c:v>2.6002945697904998E-4</c:v>
                </c:pt>
                <c:pt idx="822">
                  <c:v>2.6032180822790798E-4</c:v>
                </c:pt>
                <c:pt idx="823">
                  <c:v>2.6061422168546398E-4</c:v>
                </c:pt>
                <c:pt idx="824">
                  <c:v>2.6090669257968998E-4</c:v>
                </c:pt>
                <c:pt idx="825">
                  <c:v>2.6119922461284199E-4</c:v>
                </c:pt>
                <c:pt idx="826">
                  <c:v>2.6149182437696598E-4</c:v>
                </c:pt>
                <c:pt idx="827">
                  <c:v>2.61784488840239E-4</c:v>
                </c:pt>
                <c:pt idx="828">
                  <c:v>2.62077214933745E-4</c:v>
                </c:pt>
                <c:pt idx="829">
                  <c:v>2.6237000603123101E-4</c:v>
                </c:pt>
                <c:pt idx="830">
                  <c:v>2.6266286596092898E-4</c:v>
                </c:pt>
                <c:pt idx="831">
                  <c:v>2.62955796543853E-4</c:v>
                </c:pt>
                <c:pt idx="832">
                  <c:v>2.6324880182807702E-4</c:v>
                </c:pt>
                <c:pt idx="833">
                  <c:v>2.6354188684363098E-4</c:v>
                </c:pt>
                <c:pt idx="834">
                  <c:v>2.6383505319625E-4</c:v>
                </c:pt>
                <c:pt idx="835">
                  <c:v>2.6412829603476802E-4</c:v>
                </c:pt>
                <c:pt idx="836">
                  <c:v>2.6442161876264099E-4</c:v>
                </c:pt>
                <c:pt idx="837">
                  <c:v>2.6471502586333898E-4</c:v>
                </c:pt>
                <c:pt idx="838">
                  <c:v>2.6500852039788403E-4</c:v>
                </c:pt>
                <c:pt idx="839">
                  <c:v>2.6530210583717201E-4</c:v>
                </c:pt>
                <c:pt idx="840">
                  <c:v>2.6559579108108701E-4</c:v>
                </c:pt>
                <c:pt idx="841">
                  <c:v>2.6588958843179998E-4</c:v>
                </c:pt>
                <c:pt idx="842">
                  <c:v>2.6618350554597598E-4</c:v>
                </c:pt>
                <c:pt idx="843">
                  <c:v>2.6647754665962701E-4</c:v>
                </c:pt>
                <c:pt idx="844">
                  <c:v>2.6677171445674898E-4</c:v>
                </c:pt>
                <c:pt idx="845">
                  <c:v>2.6706601048482399E-4</c:v>
                </c:pt>
                <c:pt idx="846">
                  <c:v>2.6736043401939899E-4</c:v>
                </c:pt>
                <c:pt idx="847">
                  <c:v>2.6765497995828101E-4</c:v>
                </c:pt>
                <c:pt idx="848">
                  <c:v>2.6794964220189802E-4</c:v>
                </c:pt>
                <c:pt idx="849">
                  <c:v>2.68244417542909E-4</c:v>
                </c:pt>
                <c:pt idx="850">
                  <c:v>2.6853930266278002E-4</c:v>
                </c:pt>
                <c:pt idx="851">
                  <c:v>2.68834292650267E-4</c:v>
                </c:pt>
                <c:pt idx="852">
                  <c:v>2.6912938244234299E-4</c:v>
                </c:pt>
                <c:pt idx="853">
                  <c:v>2.6949690042011502E-4</c:v>
                </c:pt>
                <c:pt idx="854">
                  <c:v>2.6979222529163602E-4</c:v>
                </c:pt>
                <c:pt idx="855">
                  <c:v>2.7008763774357899E-4</c:v>
                </c:pt>
                <c:pt idx="856">
                  <c:v>2.70383131634141E-4</c:v>
                </c:pt>
                <c:pt idx="857">
                  <c:v>2.70678698182128E-4</c:v>
                </c:pt>
                <c:pt idx="858">
                  <c:v>2.7097432644891998E-4</c:v>
                </c:pt>
                <c:pt idx="859">
                  <c:v>2.7127000434794301E-4</c:v>
                </c:pt>
                <c:pt idx="860">
                  <c:v>2.7156572036961599E-4</c:v>
                </c:pt>
                <c:pt idx="861">
                  <c:v>2.71861463879744E-4</c:v>
                </c:pt>
                <c:pt idx="862">
                  <c:v>2.7215722440243303E-4</c:v>
                </c:pt>
                <c:pt idx="863">
                  <c:v>2.7245299242978301E-4</c:v>
                </c:pt>
                <c:pt idx="864">
                  <c:v>2.7274876189416398E-4</c:v>
                </c:pt>
                <c:pt idx="865">
                  <c:v>2.7307845973853598E-4</c:v>
                </c:pt>
                <c:pt idx="866">
                  <c:v>2.7337426378625098E-4</c:v>
                </c:pt>
                <c:pt idx="867">
                  <c:v>2.7367007157547E-4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537-4661-A2C7-870FDC87E95F}"/>
            </c:ext>
          </c:extLst>
        </c:ser>
        <c:ser>
          <c:idx val="9"/>
          <c:order val="5"/>
          <c:tx>
            <c:strRef>
              <c:f>AVGx!$L$1:$L$2</c:f>
              <c:strCache>
                <c:ptCount val="2"/>
                <c:pt idx="0">
                  <c:v>-2.4 deg</c:v>
                </c:pt>
                <c:pt idx="1">
                  <c:v>Avg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AVGx!$L$3:$L$870</c:f>
              <c:numCache>
                <c:formatCode>0.00E+00</c:formatCode>
                <c:ptCount val="868"/>
                <c:pt idx="0">
                  <c:v>2.3699641914994601E-7</c:v>
                </c:pt>
                <c:pt idx="1">
                  <c:v>-2.4536444082336402E-7</c:v>
                </c:pt>
                <c:pt idx="2">
                  <c:v>-8.8432207888100499E-7</c:v>
                </c:pt>
                <c:pt idx="3">
                  <c:v>-7.3395215237995204E-7</c:v>
                </c:pt>
                <c:pt idx="4">
                  <c:v>-1.79150309096968E-6</c:v>
                </c:pt>
                <c:pt idx="5">
                  <c:v>-1.9111662277227E-6</c:v>
                </c:pt>
                <c:pt idx="6">
                  <c:v>-2.1980807440175601E-6</c:v>
                </c:pt>
                <c:pt idx="7">
                  <c:v>-2.0696727053372799E-6</c:v>
                </c:pt>
                <c:pt idx="8">
                  <c:v>-2.3310205169692502E-6</c:v>
                </c:pt>
                <c:pt idx="9">
                  <c:v>-3.1561688405116702E-6</c:v>
                </c:pt>
                <c:pt idx="10">
                  <c:v>-3.5858076310529E-6</c:v>
                </c:pt>
                <c:pt idx="11">
                  <c:v>-4.1782853872853204E-6</c:v>
                </c:pt>
                <c:pt idx="12">
                  <c:v>-4.3632669934289699E-6</c:v>
                </c:pt>
                <c:pt idx="13">
                  <c:v>-4.7086538813221201E-6</c:v>
                </c:pt>
                <c:pt idx="14">
                  <c:v>-5.4463553498087697E-6</c:v>
                </c:pt>
                <c:pt idx="15">
                  <c:v>-6.2924141402892898E-6</c:v>
                </c:pt>
                <c:pt idx="16">
                  <c:v>-7.2931455080579701E-6</c:v>
                </c:pt>
                <c:pt idx="17">
                  <c:v>-7.4501912504227199E-6</c:v>
                </c:pt>
                <c:pt idx="18">
                  <c:v>-7.8351001153006597E-6</c:v>
                </c:pt>
                <c:pt idx="19">
                  <c:v>-8.4822221148801496E-6</c:v>
                </c:pt>
                <c:pt idx="20">
                  <c:v>-8.6326820327653692E-6</c:v>
                </c:pt>
                <c:pt idx="21">
                  <c:v>-8.9815818931260901E-6</c:v>
                </c:pt>
                <c:pt idx="22">
                  <c:v>-9.3256366176021806E-6</c:v>
                </c:pt>
                <c:pt idx="23">
                  <c:v>-9.5155815091697197E-6</c:v>
                </c:pt>
                <c:pt idx="24">
                  <c:v>-1.0532084328759501E-5</c:v>
                </c:pt>
                <c:pt idx="25">
                  <c:v>-1.13096393739041E-5</c:v>
                </c:pt>
                <c:pt idx="26">
                  <c:v>-1.2445043510327599E-5</c:v>
                </c:pt>
                <c:pt idx="27">
                  <c:v>-1.31156300272543E-5</c:v>
                </c:pt>
                <c:pt idx="28">
                  <c:v>-1.40889339356767E-5</c:v>
                </c:pt>
                <c:pt idx="29">
                  <c:v>-1.49650993645888E-5</c:v>
                </c:pt>
                <c:pt idx="30">
                  <c:v>-1.58174202726439E-5</c:v>
                </c:pt>
                <c:pt idx="31">
                  <c:v>-1.7744867244835802E-5</c:v>
                </c:pt>
                <c:pt idx="32">
                  <c:v>-1.90728807558572E-5</c:v>
                </c:pt>
                <c:pt idx="33">
                  <c:v>-2.05611683619376E-5</c:v>
                </c:pt>
                <c:pt idx="34">
                  <c:v>-2.2106268558172301E-5</c:v>
                </c:pt>
                <c:pt idx="35">
                  <c:v>-2.3982768220310199E-5</c:v>
                </c:pt>
                <c:pt idx="36">
                  <c:v>-2.5829676956826902E-5</c:v>
                </c:pt>
                <c:pt idx="37">
                  <c:v>-2.7450089529520499E-5</c:v>
                </c:pt>
                <c:pt idx="38">
                  <c:v>-2.9275746113252101E-5</c:v>
                </c:pt>
                <c:pt idx="39">
                  <c:v>-3.1602644605313598E-5</c:v>
                </c:pt>
                <c:pt idx="40">
                  <c:v>-3.3776024464667498E-5</c:v>
                </c:pt>
                <c:pt idx="41">
                  <c:v>-3.58225913865823E-5</c:v>
                </c:pt>
                <c:pt idx="42">
                  <c:v>-3.83784498119199E-5</c:v>
                </c:pt>
                <c:pt idx="43">
                  <c:v>-4.0921102031249298E-5</c:v>
                </c:pt>
                <c:pt idx="44">
                  <c:v>-4.3904893336568102E-5</c:v>
                </c:pt>
                <c:pt idx="45">
                  <c:v>-4.6581334015442197E-5</c:v>
                </c:pt>
                <c:pt idx="46">
                  <c:v>-4.9275520495596701E-5</c:v>
                </c:pt>
                <c:pt idx="47">
                  <c:v>-5.19449346495769E-5</c:v>
                </c:pt>
                <c:pt idx="48">
                  <c:v>-5.47271735151099E-5</c:v>
                </c:pt>
                <c:pt idx="49">
                  <c:v>-5.7946576802796299E-5</c:v>
                </c:pt>
                <c:pt idx="50">
                  <c:v>-6.1245199642382894E-5</c:v>
                </c:pt>
                <c:pt idx="51">
                  <c:v>-6.4333703591549005E-5</c:v>
                </c:pt>
                <c:pt idx="52">
                  <c:v>-6.75686441789518E-5</c:v>
                </c:pt>
                <c:pt idx="53">
                  <c:v>-7.0862931712666803E-5</c:v>
                </c:pt>
                <c:pt idx="54">
                  <c:v>-7.4594585658226299E-5</c:v>
                </c:pt>
                <c:pt idx="55">
                  <c:v>-7.8499685982706099E-5</c:v>
                </c:pt>
                <c:pt idx="56">
                  <c:v>-8.2014442655696594E-5</c:v>
                </c:pt>
                <c:pt idx="57">
                  <c:v>-8.5459537698733706E-5</c:v>
                </c:pt>
                <c:pt idx="58">
                  <c:v>-8.9760215076573001E-5</c:v>
                </c:pt>
                <c:pt idx="59">
                  <c:v>-9.3952737977195301E-5</c:v>
                </c:pt>
                <c:pt idx="60">
                  <c:v>-9.8587627101852702E-5</c:v>
                </c:pt>
                <c:pt idx="61">
                  <c:v>-1.0337476144871E-4</c:v>
                </c:pt>
                <c:pt idx="62">
                  <c:v>-1.0767913391781301E-4</c:v>
                </c:pt>
                <c:pt idx="63">
                  <c:v>-1.12005783234548E-4</c:v>
                </c:pt>
                <c:pt idx="64">
                  <c:v>-1.1619676888164401E-4</c:v>
                </c:pt>
                <c:pt idx="65">
                  <c:v>-1.2027073338656E-4</c:v>
                </c:pt>
                <c:pt idx="66">
                  <c:v>-1.2450652882996E-4</c:v>
                </c:pt>
                <c:pt idx="67">
                  <c:v>-1.2832495334592399E-4</c:v>
                </c:pt>
                <c:pt idx="68">
                  <c:v>-1.3230178591598399E-4</c:v>
                </c:pt>
                <c:pt idx="69">
                  <c:v>-1.36525729282095E-4</c:v>
                </c:pt>
                <c:pt idx="70">
                  <c:v>-1.4039949366162301E-4</c:v>
                </c:pt>
                <c:pt idx="71">
                  <c:v>-1.44605511443122E-4</c:v>
                </c:pt>
                <c:pt idx="72">
                  <c:v>-1.4866071917553399E-4</c:v>
                </c:pt>
                <c:pt idx="73">
                  <c:v>-1.52393069777131E-4</c:v>
                </c:pt>
                <c:pt idx="74">
                  <c:v>-1.56691575333583E-4</c:v>
                </c:pt>
                <c:pt idx="75">
                  <c:v>-1.60295869578192E-4</c:v>
                </c:pt>
                <c:pt idx="76">
                  <c:v>-1.6407163706398599E-4</c:v>
                </c:pt>
                <c:pt idx="77">
                  <c:v>-1.6772182548751099E-4</c:v>
                </c:pt>
                <c:pt idx="78">
                  <c:v>-1.71144863653743E-4</c:v>
                </c:pt>
                <c:pt idx="79">
                  <c:v>-1.74618736318325E-4</c:v>
                </c:pt>
                <c:pt idx="80">
                  <c:v>-1.77831279635212E-4</c:v>
                </c:pt>
                <c:pt idx="81">
                  <c:v>-1.8116001510820701E-4</c:v>
                </c:pt>
                <c:pt idx="82">
                  <c:v>-1.84573243957123E-4</c:v>
                </c:pt>
                <c:pt idx="83">
                  <c:v>-1.87803291144995E-4</c:v>
                </c:pt>
                <c:pt idx="84">
                  <c:v>-1.9061421656057899E-4</c:v>
                </c:pt>
                <c:pt idx="85">
                  <c:v>-1.9325419375493201E-4</c:v>
                </c:pt>
                <c:pt idx="86">
                  <c:v>-1.9604322077738901E-4</c:v>
                </c:pt>
                <c:pt idx="87">
                  <c:v>-1.98248201243411E-4</c:v>
                </c:pt>
                <c:pt idx="88">
                  <c:v>-2.0087380254229701E-4</c:v>
                </c:pt>
                <c:pt idx="89">
                  <c:v>-2.0294410752050399E-4</c:v>
                </c:pt>
                <c:pt idx="90">
                  <c:v>-2.0476931557813301E-4</c:v>
                </c:pt>
                <c:pt idx="91">
                  <c:v>-2.06757473847109E-4</c:v>
                </c:pt>
                <c:pt idx="92">
                  <c:v>-2.0935416870174799E-4</c:v>
                </c:pt>
                <c:pt idx="93">
                  <c:v>-2.11515512636494E-4</c:v>
                </c:pt>
                <c:pt idx="94">
                  <c:v>-2.13975103534895E-4</c:v>
                </c:pt>
                <c:pt idx="95">
                  <c:v>-2.1595994534740601E-4</c:v>
                </c:pt>
                <c:pt idx="96">
                  <c:v>-2.1757891203101401E-4</c:v>
                </c:pt>
                <c:pt idx="97">
                  <c:v>-2.19180430402146E-4</c:v>
                </c:pt>
                <c:pt idx="98">
                  <c:v>-2.2092606020001699E-4</c:v>
                </c:pt>
                <c:pt idx="99">
                  <c:v>-2.2249090323609201E-4</c:v>
                </c:pt>
                <c:pt idx="100">
                  <c:v>-2.2439723311943799E-4</c:v>
                </c:pt>
                <c:pt idx="101">
                  <c:v>-2.2599042171882801E-4</c:v>
                </c:pt>
                <c:pt idx="102">
                  <c:v>-2.2738999317282199E-4</c:v>
                </c:pt>
                <c:pt idx="103">
                  <c:v>-2.2872851772645799E-4</c:v>
                </c:pt>
                <c:pt idx="104">
                  <c:v>-2.30086541418436E-4</c:v>
                </c:pt>
                <c:pt idx="105">
                  <c:v>-2.3194431862127001E-4</c:v>
                </c:pt>
                <c:pt idx="106">
                  <c:v>-2.3347320464288699E-4</c:v>
                </c:pt>
                <c:pt idx="107">
                  <c:v>-2.3493254457008199E-4</c:v>
                </c:pt>
                <c:pt idx="108">
                  <c:v>-2.3635221139489801E-4</c:v>
                </c:pt>
                <c:pt idx="109">
                  <c:v>-2.3747819647330801E-4</c:v>
                </c:pt>
                <c:pt idx="110">
                  <c:v>-2.38922516641769E-4</c:v>
                </c:pt>
                <c:pt idx="111">
                  <c:v>-2.4061805337903601E-4</c:v>
                </c:pt>
                <c:pt idx="112">
                  <c:v>-2.4204649024337901E-4</c:v>
                </c:pt>
                <c:pt idx="113">
                  <c:v>-2.4327330268048301E-4</c:v>
                </c:pt>
                <c:pt idx="114">
                  <c:v>-2.4485590409456699E-4</c:v>
                </c:pt>
                <c:pt idx="115">
                  <c:v>-2.4598238861089802E-4</c:v>
                </c:pt>
                <c:pt idx="116">
                  <c:v>-2.47326690602684E-4</c:v>
                </c:pt>
                <c:pt idx="117">
                  <c:v>-2.48390768631077E-4</c:v>
                </c:pt>
                <c:pt idx="118">
                  <c:v>-2.4941840506048299E-4</c:v>
                </c:pt>
                <c:pt idx="119">
                  <c:v>-2.5047982086457901E-4</c:v>
                </c:pt>
                <c:pt idx="120">
                  <c:v>-2.5190090705723802E-4</c:v>
                </c:pt>
                <c:pt idx="121">
                  <c:v>-2.5346465155838999E-4</c:v>
                </c:pt>
                <c:pt idx="122">
                  <c:v>-2.5469317441555899E-4</c:v>
                </c:pt>
                <c:pt idx="123">
                  <c:v>-2.5598818668924199E-4</c:v>
                </c:pt>
                <c:pt idx="124">
                  <c:v>-2.5706395549449697E-4</c:v>
                </c:pt>
                <c:pt idx="125">
                  <c:v>-2.5812791459860402E-4</c:v>
                </c:pt>
                <c:pt idx="126">
                  <c:v>-2.5921423460969302E-4</c:v>
                </c:pt>
                <c:pt idx="127">
                  <c:v>-2.60273663453978E-4</c:v>
                </c:pt>
                <c:pt idx="128">
                  <c:v>-2.6141784423402102E-4</c:v>
                </c:pt>
                <c:pt idx="129">
                  <c:v>-2.6257032143731199E-4</c:v>
                </c:pt>
                <c:pt idx="130">
                  <c:v>-2.63572495325438E-4</c:v>
                </c:pt>
                <c:pt idx="131">
                  <c:v>-2.6479634014293902E-4</c:v>
                </c:pt>
                <c:pt idx="132">
                  <c:v>-2.6598647685508999E-4</c:v>
                </c:pt>
                <c:pt idx="133">
                  <c:v>-2.6702575053806399E-4</c:v>
                </c:pt>
                <c:pt idx="134">
                  <c:v>-2.6805470367164801E-4</c:v>
                </c:pt>
                <c:pt idx="135">
                  <c:v>-2.69321812534626E-4</c:v>
                </c:pt>
                <c:pt idx="136">
                  <c:v>-2.7030030479373502E-4</c:v>
                </c:pt>
                <c:pt idx="137">
                  <c:v>-2.71319648902108E-4</c:v>
                </c:pt>
                <c:pt idx="138">
                  <c:v>-2.7226804739069699E-4</c:v>
                </c:pt>
                <c:pt idx="139">
                  <c:v>-2.7373815601097902E-4</c:v>
                </c:pt>
                <c:pt idx="140">
                  <c:v>-2.7529999516823098E-4</c:v>
                </c:pt>
                <c:pt idx="141">
                  <c:v>-2.7681376881523797E-4</c:v>
                </c:pt>
                <c:pt idx="142">
                  <c:v>-2.7781723256630798E-4</c:v>
                </c:pt>
                <c:pt idx="143">
                  <c:v>-2.7881711737554803E-4</c:v>
                </c:pt>
                <c:pt idx="144">
                  <c:v>-2.7977101756414101E-4</c:v>
                </c:pt>
                <c:pt idx="145">
                  <c:v>-2.8072192988080002E-4</c:v>
                </c:pt>
                <c:pt idx="146">
                  <c:v>-2.8206933909553098E-4</c:v>
                </c:pt>
                <c:pt idx="147">
                  <c:v>-2.8306983966091702E-4</c:v>
                </c:pt>
                <c:pt idx="148">
                  <c:v>-2.8415431084959802E-4</c:v>
                </c:pt>
                <c:pt idx="149">
                  <c:v>-2.8564605075120599E-4</c:v>
                </c:pt>
                <c:pt idx="150">
                  <c:v>-2.8666060713096198E-4</c:v>
                </c:pt>
                <c:pt idx="151">
                  <c:v>-2.8784602471598698E-4</c:v>
                </c:pt>
                <c:pt idx="152">
                  <c:v>-2.8882915959312999E-4</c:v>
                </c:pt>
                <c:pt idx="153">
                  <c:v>-2.9005552047266898E-4</c:v>
                </c:pt>
                <c:pt idx="154">
                  <c:v>-2.91250463761089E-4</c:v>
                </c:pt>
                <c:pt idx="155">
                  <c:v>-2.9218752837768098E-4</c:v>
                </c:pt>
                <c:pt idx="156">
                  <c:v>-2.9316040293859698E-4</c:v>
                </c:pt>
                <c:pt idx="157">
                  <c:v>-2.9413166425451299E-4</c:v>
                </c:pt>
                <c:pt idx="158">
                  <c:v>-2.94999487729646E-4</c:v>
                </c:pt>
                <c:pt idx="159">
                  <c:v>-2.9643528911589101E-4</c:v>
                </c:pt>
                <c:pt idx="160">
                  <c:v>-2.9740284559224401E-4</c:v>
                </c:pt>
                <c:pt idx="161">
                  <c:v>-2.9854521491472902E-4</c:v>
                </c:pt>
                <c:pt idx="162">
                  <c:v>-2.99560132959554E-4</c:v>
                </c:pt>
                <c:pt idx="163">
                  <c:v>-3.0052389632715098E-4</c:v>
                </c:pt>
                <c:pt idx="164">
                  <c:v>-3.01486393473981E-4</c:v>
                </c:pt>
                <c:pt idx="165">
                  <c:v>-3.0269814422648103E-4</c:v>
                </c:pt>
                <c:pt idx="166">
                  <c:v>-3.03755825082303E-4</c:v>
                </c:pt>
                <c:pt idx="167">
                  <c:v>-3.0471556754059899E-4</c:v>
                </c:pt>
                <c:pt idx="168">
                  <c:v>-3.0567410437985098E-4</c:v>
                </c:pt>
                <c:pt idx="169">
                  <c:v>-3.0658665198165201E-4</c:v>
                </c:pt>
                <c:pt idx="170">
                  <c:v>-3.0790436318742101E-4</c:v>
                </c:pt>
                <c:pt idx="171">
                  <c:v>-3.0901333179647302E-4</c:v>
                </c:pt>
                <c:pt idx="172">
                  <c:v>-3.0996736720928302E-4</c:v>
                </c:pt>
                <c:pt idx="173">
                  <c:v>-3.1093255966833499E-4</c:v>
                </c:pt>
                <c:pt idx="174">
                  <c:v>-3.1188469058431799E-4</c:v>
                </c:pt>
                <c:pt idx="175">
                  <c:v>-3.1282499076768199E-4</c:v>
                </c:pt>
                <c:pt idx="176">
                  <c:v>-3.13775961979804E-4</c:v>
                </c:pt>
                <c:pt idx="177">
                  <c:v>-3.1478458326439102E-4</c:v>
                </c:pt>
                <c:pt idx="178">
                  <c:v>-3.1556664730325102E-4</c:v>
                </c:pt>
                <c:pt idx="179">
                  <c:v>-3.1669454330543901E-4</c:v>
                </c:pt>
                <c:pt idx="180">
                  <c:v>-3.1764371091716698E-4</c:v>
                </c:pt>
                <c:pt idx="181">
                  <c:v>-3.1874416797076998E-4</c:v>
                </c:pt>
                <c:pt idx="182">
                  <c:v>-3.1980926392195298E-4</c:v>
                </c:pt>
                <c:pt idx="183">
                  <c:v>-3.2095387636566403E-4</c:v>
                </c:pt>
                <c:pt idx="184">
                  <c:v>-3.2214455223986501E-4</c:v>
                </c:pt>
                <c:pt idx="185">
                  <c:v>-3.2330796837457101E-4</c:v>
                </c:pt>
                <c:pt idx="186">
                  <c:v>-3.2437481458944602E-4</c:v>
                </c:pt>
                <c:pt idx="187">
                  <c:v>-3.2532195751191101E-4</c:v>
                </c:pt>
                <c:pt idx="188">
                  <c:v>-3.2676885811732298E-4</c:v>
                </c:pt>
                <c:pt idx="189">
                  <c:v>-3.2771609896543402E-4</c:v>
                </c:pt>
                <c:pt idx="190">
                  <c:v>-3.2876315113042901E-4</c:v>
                </c:pt>
                <c:pt idx="191">
                  <c:v>-3.2966739647932801E-4</c:v>
                </c:pt>
                <c:pt idx="192">
                  <c:v>-3.3066311132426798E-4</c:v>
                </c:pt>
                <c:pt idx="193">
                  <c:v>-3.31610682768743E-4</c:v>
                </c:pt>
                <c:pt idx="194">
                  <c:v>-3.32558303446044E-4</c:v>
                </c:pt>
                <c:pt idx="195">
                  <c:v>-3.3345618090045899E-4</c:v>
                </c:pt>
                <c:pt idx="196">
                  <c:v>-3.34404228004634E-4</c:v>
                </c:pt>
                <c:pt idx="197">
                  <c:v>-3.3592581471975102E-4</c:v>
                </c:pt>
                <c:pt idx="198">
                  <c:v>-3.3720636713834598E-4</c:v>
                </c:pt>
                <c:pt idx="199">
                  <c:v>-3.3856975688951698E-4</c:v>
                </c:pt>
                <c:pt idx="200">
                  <c:v>-3.3959557740749502E-4</c:v>
                </c:pt>
                <c:pt idx="201">
                  <c:v>-3.4053293564653898E-4</c:v>
                </c:pt>
                <c:pt idx="202">
                  <c:v>-3.4148554657970997E-4</c:v>
                </c:pt>
                <c:pt idx="203">
                  <c:v>-3.4240411560415102E-4</c:v>
                </c:pt>
                <c:pt idx="204">
                  <c:v>-3.4349248462053401E-4</c:v>
                </c:pt>
                <c:pt idx="205">
                  <c:v>-3.4483050952100098E-4</c:v>
                </c:pt>
                <c:pt idx="206">
                  <c:v>-3.4570970646936801E-4</c:v>
                </c:pt>
                <c:pt idx="207">
                  <c:v>-3.4666655145598703E-4</c:v>
                </c:pt>
                <c:pt idx="208">
                  <c:v>-3.4771425203197201E-4</c:v>
                </c:pt>
                <c:pt idx="209">
                  <c:v>-3.4867254758716199E-4</c:v>
                </c:pt>
                <c:pt idx="210">
                  <c:v>-3.4958916147383601E-4</c:v>
                </c:pt>
                <c:pt idx="211">
                  <c:v>-3.5075283315022201E-4</c:v>
                </c:pt>
                <c:pt idx="212">
                  <c:v>-3.5190429524660299E-4</c:v>
                </c:pt>
                <c:pt idx="213">
                  <c:v>-3.52864203607983E-4</c:v>
                </c:pt>
                <c:pt idx="214">
                  <c:v>-3.5382418070968098E-4</c:v>
                </c:pt>
                <c:pt idx="215">
                  <c:v>-3.5480905879323399E-4</c:v>
                </c:pt>
                <c:pt idx="216">
                  <c:v>-3.5580985135984E-4</c:v>
                </c:pt>
                <c:pt idx="217">
                  <c:v>-3.5718429640831703E-4</c:v>
                </c:pt>
                <c:pt idx="218">
                  <c:v>-3.58145854187261E-4</c:v>
                </c:pt>
                <c:pt idx="219">
                  <c:v>-3.5910748965474899E-4</c:v>
                </c:pt>
                <c:pt idx="220">
                  <c:v>-3.60175968334771E-4</c:v>
                </c:pt>
                <c:pt idx="221">
                  <c:v>-3.6113773440487099E-4</c:v>
                </c:pt>
                <c:pt idx="222">
                  <c:v>-3.6209934548802703E-4</c:v>
                </c:pt>
                <c:pt idx="223">
                  <c:v>-3.6306087213481598E-4</c:v>
                </c:pt>
                <c:pt idx="224">
                  <c:v>-3.64115733182831E-4</c:v>
                </c:pt>
                <c:pt idx="225">
                  <c:v>-3.6520774230867301E-4</c:v>
                </c:pt>
                <c:pt idx="226">
                  <c:v>-3.6616966349906598E-4</c:v>
                </c:pt>
                <c:pt idx="227">
                  <c:v>-3.6717499356741698E-4</c:v>
                </c:pt>
                <c:pt idx="228">
                  <c:v>-3.6813699307423903E-4</c:v>
                </c:pt>
                <c:pt idx="229">
                  <c:v>-3.6909884060501999E-4</c:v>
                </c:pt>
                <c:pt idx="230">
                  <c:v>-3.7008463036946199E-4</c:v>
                </c:pt>
                <c:pt idx="231">
                  <c:v>-3.7124528710407503E-4</c:v>
                </c:pt>
                <c:pt idx="232">
                  <c:v>-3.7220734757946802E-4</c:v>
                </c:pt>
                <c:pt idx="233">
                  <c:v>-3.7344770288302598E-4</c:v>
                </c:pt>
                <c:pt idx="234">
                  <c:v>-3.7440953590848401E-4</c:v>
                </c:pt>
                <c:pt idx="235">
                  <c:v>-3.7537107519487002E-4</c:v>
                </c:pt>
                <c:pt idx="236">
                  <c:v>-3.76610680807833E-4</c:v>
                </c:pt>
                <c:pt idx="237">
                  <c:v>-3.7757187667207998E-4</c:v>
                </c:pt>
                <c:pt idx="238">
                  <c:v>-3.7868617507457001E-4</c:v>
                </c:pt>
                <c:pt idx="239">
                  <c:v>-3.7977590036414598E-4</c:v>
                </c:pt>
                <c:pt idx="240">
                  <c:v>-3.8073628167202501E-4</c:v>
                </c:pt>
                <c:pt idx="241">
                  <c:v>-3.8169622823147902E-4</c:v>
                </c:pt>
                <c:pt idx="242">
                  <c:v>-3.82815671106832E-4</c:v>
                </c:pt>
                <c:pt idx="243">
                  <c:v>-3.83983729047883E-4</c:v>
                </c:pt>
                <c:pt idx="244">
                  <c:v>-3.8504269430085199E-4</c:v>
                </c:pt>
                <c:pt idx="245">
                  <c:v>-3.8600132222974502E-4</c:v>
                </c:pt>
                <c:pt idx="246">
                  <c:v>-3.8695949442320602E-4</c:v>
                </c:pt>
                <c:pt idx="247">
                  <c:v>-3.8791730412950098E-4</c:v>
                </c:pt>
                <c:pt idx="248">
                  <c:v>-3.8883703308244499E-4</c:v>
                </c:pt>
                <c:pt idx="249">
                  <c:v>-3.8979457604541298E-4</c:v>
                </c:pt>
                <c:pt idx="250">
                  <c:v>-3.9088765113371203E-4</c:v>
                </c:pt>
                <c:pt idx="251">
                  <c:v>-3.9175706275756001E-4</c:v>
                </c:pt>
                <c:pt idx="252">
                  <c:v>-3.92714518294334E-4</c:v>
                </c:pt>
                <c:pt idx="253">
                  <c:v>-3.9367174107012302E-4</c:v>
                </c:pt>
                <c:pt idx="254">
                  <c:v>-3.9470232705393101E-4</c:v>
                </c:pt>
                <c:pt idx="255">
                  <c:v>-3.9565949496324999E-4</c:v>
                </c:pt>
                <c:pt idx="256">
                  <c:v>-3.96634608730626E-4</c:v>
                </c:pt>
                <c:pt idx="257">
                  <c:v>-3.97592027038888E-4</c:v>
                </c:pt>
                <c:pt idx="258">
                  <c:v>-3.9861044458038702E-4</c:v>
                </c:pt>
                <c:pt idx="259">
                  <c:v>-3.9956838689907901E-4</c:v>
                </c:pt>
                <c:pt idx="260">
                  <c:v>-4.0046431093054401E-4</c:v>
                </c:pt>
                <c:pt idx="261">
                  <c:v>-4.0172206294352802E-4</c:v>
                </c:pt>
                <c:pt idx="262">
                  <c:v>-4.0268063446186498E-4</c:v>
                </c:pt>
                <c:pt idx="263">
                  <c:v>-4.03639169892513E-4</c:v>
                </c:pt>
                <c:pt idx="264">
                  <c:v>-4.0459768381398398E-4</c:v>
                </c:pt>
                <c:pt idx="265">
                  <c:v>-4.05556175060854E-4</c:v>
                </c:pt>
                <c:pt idx="266">
                  <c:v>-4.0676473503181698E-4</c:v>
                </c:pt>
                <c:pt idx="267">
                  <c:v>-4.07723366991045E-4</c:v>
                </c:pt>
                <c:pt idx="268">
                  <c:v>-4.0868180514759198E-4</c:v>
                </c:pt>
                <c:pt idx="269">
                  <c:v>-4.0963998179752799E-4</c:v>
                </c:pt>
                <c:pt idx="270">
                  <c:v>-4.1069717414208401E-4</c:v>
                </c:pt>
                <c:pt idx="271">
                  <c:v>-4.11875507632098E-4</c:v>
                </c:pt>
                <c:pt idx="272">
                  <c:v>-4.12833355346336E-4</c:v>
                </c:pt>
                <c:pt idx="273">
                  <c:v>-4.137909651623E-4</c:v>
                </c:pt>
                <c:pt idx="274">
                  <c:v>-4.1474837305977301E-4</c:v>
                </c:pt>
                <c:pt idx="275">
                  <c:v>-4.1570558226506097E-4</c:v>
                </c:pt>
                <c:pt idx="276">
                  <c:v>-4.1666258056700998E-4</c:v>
                </c:pt>
                <c:pt idx="277">
                  <c:v>-4.1761936866867202E-4</c:v>
                </c:pt>
                <c:pt idx="278">
                  <c:v>-4.1882253891916099E-4</c:v>
                </c:pt>
                <c:pt idx="279">
                  <c:v>-4.1969849341511999E-4</c:v>
                </c:pt>
                <c:pt idx="280">
                  <c:v>-4.2065486420596603E-4</c:v>
                </c:pt>
                <c:pt idx="281">
                  <c:v>-4.21610914885354E-4</c:v>
                </c:pt>
                <c:pt idx="282">
                  <c:v>-4.2256665589525801E-4</c:v>
                </c:pt>
                <c:pt idx="283">
                  <c:v>-4.2351492525697699E-4</c:v>
                </c:pt>
                <c:pt idx="284">
                  <c:v>-4.2447035151669301E-4</c:v>
                </c:pt>
                <c:pt idx="285">
                  <c:v>-4.2542552595445398E-4</c:v>
                </c:pt>
                <c:pt idx="286">
                  <c:v>-4.2629003447372998E-4</c:v>
                </c:pt>
                <c:pt idx="287">
                  <c:v>-4.2743235078105302E-4</c:v>
                </c:pt>
                <c:pt idx="288">
                  <c:v>-4.2838725163174898E-4</c:v>
                </c:pt>
                <c:pt idx="289">
                  <c:v>-4.2960662116332501E-4</c:v>
                </c:pt>
                <c:pt idx="290">
                  <c:v>-4.3056145266527401E-4</c:v>
                </c:pt>
                <c:pt idx="291">
                  <c:v>-4.3151601710625701E-4</c:v>
                </c:pt>
                <c:pt idx="292">
                  <c:v>-4.3247024902625303E-4</c:v>
                </c:pt>
                <c:pt idx="293">
                  <c:v>-4.3342408246505699E-4</c:v>
                </c:pt>
                <c:pt idx="294">
                  <c:v>-4.3437747431765699E-4</c:v>
                </c:pt>
                <c:pt idx="295">
                  <c:v>-4.3533039801564702E-4</c:v>
                </c:pt>
                <c:pt idx="296">
                  <c:v>-4.3659565855010298E-4</c:v>
                </c:pt>
                <c:pt idx="297">
                  <c:v>-4.3754807645009398E-4</c:v>
                </c:pt>
                <c:pt idx="298">
                  <c:v>-4.3850022126976101E-4</c:v>
                </c:pt>
                <c:pt idx="299">
                  <c:v>-4.39452152963426E-4</c:v>
                </c:pt>
                <c:pt idx="300">
                  <c:v>-4.4040383548057802E-4</c:v>
                </c:pt>
                <c:pt idx="301">
                  <c:v>-4.4146680840791299E-4</c:v>
                </c:pt>
                <c:pt idx="302">
                  <c:v>-4.4241817754318001E-4</c:v>
                </c:pt>
                <c:pt idx="303">
                  <c:v>-4.4336916817806402E-4</c:v>
                </c:pt>
                <c:pt idx="304">
                  <c:v>-4.4431978889989998E-4</c:v>
                </c:pt>
                <c:pt idx="305">
                  <c:v>-4.4554974431910901E-4</c:v>
                </c:pt>
                <c:pt idx="306">
                  <c:v>-4.46500356925814E-4</c:v>
                </c:pt>
                <c:pt idx="307">
                  <c:v>-4.4745076814299399E-4</c:v>
                </c:pt>
                <c:pt idx="308">
                  <c:v>-4.4853034254339799E-4</c:v>
                </c:pt>
                <c:pt idx="309">
                  <c:v>-4.4970391126924499E-4</c:v>
                </c:pt>
                <c:pt idx="310">
                  <c:v>-4.5065412848381098E-4</c:v>
                </c:pt>
                <c:pt idx="311">
                  <c:v>-4.5160415576400801E-4</c:v>
                </c:pt>
                <c:pt idx="312">
                  <c:v>-4.5255401929539799E-4</c:v>
                </c:pt>
                <c:pt idx="313">
                  <c:v>-4.5357429046011298E-4</c:v>
                </c:pt>
                <c:pt idx="314">
                  <c:v>-4.5445865646795701E-4</c:v>
                </c:pt>
                <c:pt idx="315">
                  <c:v>-4.5540851204083999E-4</c:v>
                </c:pt>
                <c:pt idx="316">
                  <c:v>-4.5635816196570801E-4</c:v>
                </c:pt>
                <c:pt idx="317">
                  <c:v>-4.5730759291165299E-4</c:v>
                </c:pt>
                <c:pt idx="318">
                  <c:v>-4.58256833847703E-4</c:v>
                </c:pt>
                <c:pt idx="319">
                  <c:v>-4.5920593728307002E-4</c:v>
                </c:pt>
                <c:pt idx="320">
                  <c:v>-4.6015491699297298E-4</c:v>
                </c:pt>
                <c:pt idx="321">
                  <c:v>-4.6110374430797098E-4</c:v>
                </c:pt>
                <c:pt idx="322">
                  <c:v>-4.6205237024089601E-4</c:v>
                </c:pt>
                <c:pt idx="323">
                  <c:v>-4.6300076641990397E-4</c:v>
                </c:pt>
                <c:pt idx="324">
                  <c:v>-4.64095619144313E-4</c:v>
                </c:pt>
                <c:pt idx="325">
                  <c:v>-4.6504380480217499E-4</c:v>
                </c:pt>
                <c:pt idx="326">
                  <c:v>-4.6617135833216302E-4</c:v>
                </c:pt>
                <c:pt idx="327">
                  <c:v>-4.6711965396975497E-4</c:v>
                </c:pt>
                <c:pt idx="328">
                  <c:v>-4.6806775252800201E-4</c:v>
                </c:pt>
                <c:pt idx="329">
                  <c:v>-4.6901565912934901E-4</c:v>
                </c:pt>
                <c:pt idx="330">
                  <c:v>-4.6996336373163297E-4</c:v>
                </c:pt>
                <c:pt idx="331">
                  <c:v>-4.7091081554455903E-4</c:v>
                </c:pt>
                <c:pt idx="332">
                  <c:v>-4.7185796740012101E-4</c:v>
                </c:pt>
                <c:pt idx="333">
                  <c:v>-4.7301024127753999E-4</c:v>
                </c:pt>
                <c:pt idx="334">
                  <c:v>-4.7406519256579498E-4</c:v>
                </c:pt>
                <c:pt idx="335">
                  <c:v>-4.75011623288772E-4</c:v>
                </c:pt>
                <c:pt idx="336">
                  <c:v>-4.7595765170101802E-4</c:v>
                </c:pt>
                <c:pt idx="337">
                  <c:v>-4.7709869402806502E-4</c:v>
                </c:pt>
                <c:pt idx="338">
                  <c:v>-4.7804412767437401E-4</c:v>
                </c:pt>
                <c:pt idx="339">
                  <c:v>-4.78989145972102E-4</c:v>
                </c:pt>
                <c:pt idx="340">
                  <c:v>-4.8002367529725198E-4</c:v>
                </c:pt>
                <c:pt idx="341">
                  <c:v>-4.8096802451242998E-4</c:v>
                </c:pt>
                <c:pt idx="342">
                  <c:v>-4.8191182281531899E-4</c:v>
                </c:pt>
                <c:pt idx="343">
                  <c:v>-4.8285509045414702E-4</c:v>
                </c:pt>
                <c:pt idx="344">
                  <c:v>-4.8379783455217298E-4</c:v>
                </c:pt>
                <c:pt idx="345">
                  <c:v>-4.84740045622098E-4</c:v>
                </c:pt>
                <c:pt idx="346">
                  <c:v>-4.8568175789497E-4</c:v>
                </c:pt>
                <c:pt idx="347">
                  <c:v>-4.8662695189740903E-4</c:v>
                </c:pt>
                <c:pt idx="348">
                  <c:v>-4.8816873924818402E-4</c:v>
                </c:pt>
                <c:pt idx="349">
                  <c:v>-4.8910980344804903E-4</c:v>
                </c:pt>
                <c:pt idx="350">
                  <c:v>-4.9005040168664902E-4</c:v>
                </c:pt>
                <c:pt idx="351">
                  <c:v>-4.9099052061642699E-4</c:v>
                </c:pt>
                <c:pt idx="352">
                  <c:v>-4.9193013314145404E-4</c:v>
                </c:pt>
                <c:pt idx="353">
                  <c:v>-4.9286922520524405E-4</c:v>
                </c:pt>
                <c:pt idx="354">
                  <c:v>-4.9418189322307895E-4</c:v>
                </c:pt>
                <c:pt idx="355">
                  <c:v>-4.95192292688435E-4</c:v>
                </c:pt>
                <c:pt idx="356">
                  <c:v>-4.9613036263342601E-4</c:v>
                </c:pt>
                <c:pt idx="357">
                  <c:v>-4.9706803804274596E-4</c:v>
                </c:pt>
                <c:pt idx="358">
                  <c:v>-4.9792968034083796E-4</c:v>
                </c:pt>
                <c:pt idx="359">
                  <c:v>-4.9884942349585502E-4</c:v>
                </c:pt>
                <c:pt idx="360">
                  <c:v>-4.9998279805018502E-4</c:v>
                </c:pt>
                <c:pt idx="361">
                  <c:v>-5.0091999766508103E-4</c:v>
                </c:pt>
                <c:pt idx="362">
                  <c:v>-5.0185695888758399E-4</c:v>
                </c:pt>
                <c:pt idx="363">
                  <c:v>-5.0279364830829905E-4</c:v>
                </c:pt>
                <c:pt idx="364">
                  <c:v>-5.0373005394391799E-4</c:v>
                </c:pt>
                <c:pt idx="365">
                  <c:v>-5.0466620273054705E-4</c:v>
                </c:pt>
                <c:pt idx="366">
                  <c:v>-5.0560214603432598E-4</c:v>
                </c:pt>
                <c:pt idx="367">
                  <c:v>-5.0653793666354105E-4</c:v>
                </c:pt>
                <c:pt idx="368">
                  <c:v>-5.0747364723236204E-4</c:v>
                </c:pt>
                <c:pt idx="369">
                  <c:v>-5.0840935944577602E-4</c:v>
                </c:pt>
                <c:pt idx="370">
                  <c:v>-5.0964609025427497E-4</c:v>
                </c:pt>
                <c:pt idx="371">
                  <c:v>-5.1066249767254103E-4</c:v>
                </c:pt>
                <c:pt idx="372">
                  <c:v>-5.1185267202774002E-4</c:v>
                </c:pt>
                <c:pt idx="373">
                  <c:v>-5.1278933935254198E-4</c:v>
                </c:pt>
                <c:pt idx="374">
                  <c:v>-5.13726044604945E-4</c:v>
                </c:pt>
                <c:pt idx="375">
                  <c:v>-5.1466283456086696E-4</c:v>
                </c:pt>
                <c:pt idx="376">
                  <c:v>-5.1559977431758503E-4</c:v>
                </c:pt>
                <c:pt idx="377">
                  <c:v>-5.1676921167771099E-4</c:v>
                </c:pt>
                <c:pt idx="378">
                  <c:v>-5.1772939923837899E-4</c:v>
                </c:pt>
                <c:pt idx="379">
                  <c:v>-5.1866725338691497E-4</c:v>
                </c:pt>
                <c:pt idx="380">
                  <c:v>-5.1960521411884605E-4</c:v>
                </c:pt>
                <c:pt idx="381">
                  <c:v>-5.2054325089171099E-4</c:v>
                </c:pt>
                <c:pt idx="382">
                  <c:v>-5.2148138607278698E-4</c:v>
                </c:pt>
                <c:pt idx="383">
                  <c:v>-5.2228166773009602E-4</c:v>
                </c:pt>
                <c:pt idx="384">
                  <c:v>-5.2322031442198305E-4</c:v>
                </c:pt>
                <c:pt idx="385">
                  <c:v>-5.2415916247312399E-4</c:v>
                </c:pt>
                <c:pt idx="386">
                  <c:v>-5.2504605664603599E-4</c:v>
                </c:pt>
                <c:pt idx="387">
                  <c:v>-5.2598551921423397E-4</c:v>
                </c:pt>
                <c:pt idx="388">
                  <c:v>-5.2692512718686198E-4</c:v>
                </c:pt>
                <c:pt idx="389">
                  <c:v>-5.2786484800050495E-4</c:v>
                </c:pt>
                <c:pt idx="390">
                  <c:v>-5.2880465293053799E-4</c:v>
                </c:pt>
                <c:pt idx="391">
                  <c:v>-5.2974453580395704E-4</c:v>
                </c:pt>
                <c:pt idx="392">
                  <c:v>-5.3068449157696405E-4</c:v>
                </c:pt>
                <c:pt idx="393">
                  <c:v>-5.31936192391378E-4</c:v>
                </c:pt>
                <c:pt idx="394">
                  <c:v>-5.3310373047235399E-4</c:v>
                </c:pt>
                <c:pt idx="395">
                  <c:v>-5.3404452534867495E-4</c:v>
                </c:pt>
                <c:pt idx="396">
                  <c:v>-5.3498536179764596E-4</c:v>
                </c:pt>
                <c:pt idx="397">
                  <c:v>-5.3611750582219198E-4</c:v>
                </c:pt>
                <c:pt idx="398">
                  <c:v>-5.3705884797550501E-4</c:v>
                </c:pt>
                <c:pt idx="399">
                  <c:v>-5.3811073026094499E-4</c:v>
                </c:pt>
                <c:pt idx="400">
                  <c:v>-5.3905239966206304E-4</c:v>
                </c:pt>
                <c:pt idx="401">
                  <c:v>-5.4011471390132799E-4</c:v>
                </c:pt>
                <c:pt idx="402">
                  <c:v>-5.4105709176714895E-4</c:v>
                </c:pt>
                <c:pt idx="403">
                  <c:v>-5.4199950790221804E-4</c:v>
                </c:pt>
                <c:pt idx="404">
                  <c:v>-5.4325465858778203E-4</c:v>
                </c:pt>
                <c:pt idx="405">
                  <c:v>-5.4422919074232799E-4</c:v>
                </c:pt>
                <c:pt idx="406">
                  <c:v>-5.45482599140273E-4</c:v>
                </c:pt>
                <c:pt idx="407">
                  <c:v>-5.4689481122415298E-4</c:v>
                </c:pt>
                <c:pt idx="408">
                  <c:v>-5.4783823731266402E-4</c:v>
                </c:pt>
                <c:pt idx="409">
                  <c:v>-5.4878162002266204E-4</c:v>
                </c:pt>
                <c:pt idx="410">
                  <c:v>-5.4972493517131704E-4</c:v>
                </c:pt>
                <c:pt idx="411">
                  <c:v>-5.5066817578188604E-4</c:v>
                </c:pt>
                <c:pt idx="412">
                  <c:v>-5.5167883220210497E-4</c:v>
                </c:pt>
                <c:pt idx="413">
                  <c:v>-5.5262213050715902E-4</c:v>
                </c:pt>
                <c:pt idx="414">
                  <c:v>-5.5356542599020698E-4</c:v>
                </c:pt>
                <c:pt idx="415">
                  <c:v>-5.5450871700293695E-4</c:v>
                </c:pt>
                <c:pt idx="416">
                  <c:v>-5.5545196818839902E-4</c:v>
                </c:pt>
                <c:pt idx="417">
                  <c:v>-5.5648344030419196E-4</c:v>
                </c:pt>
                <c:pt idx="418">
                  <c:v>-5.5742677367281903E-4</c:v>
                </c:pt>
                <c:pt idx="419">
                  <c:v>-5.5837004226666704E-4</c:v>
                </c:pt>
                <c:pt idx="420">
                  <c:v>-5.5931324836184897E-4</c:v>
                </c:pt>
                <c:pt idx="421">
                  <c:v>-5.6025640278582495E-4</c:v>
                </c:pt>
                <c:pt idx="422">
                  <c:v>-5.6119951465645804E-4</c:v>
                </c:pt>
                <c:pt idx="423">
                  <c:v>-5.6214260040185601E-4</c:v>
                </c:pt>
                <c:pt idx="424">
                  <c:v>-5.6308568514564698E-4</c:v>
                </c:pt>
                <c:pt idx="425">
                  <c:v>-5.6402879413789699E-4</c:v>
                </c:pt>
                <c:pt idx="426">
                  <c:v>-5.6497195898428298E-4</c:v>
                </c:pt>
                <c:pt idx="427">
                  <c:v>-5.6614381994824099E-4</c:v>
                </c:pt>
                <c:pt idx="428">
                  <c:v>-5.6708741606270401E-4</c:v>
                </c:pt>
                <c:pt idx="429">
                  <c:v>-5.6807556664163804E-4</c:v>
                </c:pt>
                <c:pt idx="430">
                  <c:v>-5.69019474729719E-4</c:v>
                </c:pt>
                <c:pt idx="431">
                  <c:v>-5.6996343674124304E-4</c:v>
                </c:pt>
                <c:pt idx="432">
                  <c:v>-5.7090744340531003E-4</c:v>
                </c:pt>
                <c:pt idx="433">
                  <c:v>-5.7185149806416398E-4</c:v>
                </c:pt>
                <c:pt idx="434">
                  <c:v>-5.7283186844401396E-4</c:v>
                </c:pt>
                <c:pt idx="435">
                  <c:v>-5.7389962849132301E-4</c:v>
                </c:pt>
                <c:pt idx="436">
                  <c:v>-5.7484434613248696E-4</c:v>
                </c:pt>
                <c:pt idx="437">
                  <c:v>-5.75789135407833E-4</c:v>
                </c:pt>
                <c:pt idx="438">
                  <c:v>-5.7697215716173299E-4</c:v>
                </c:pt>
                <c:pt idx="439">
                  <c:v>-5.7791737602561804E-4</c:v>
                </c:pt>
                <c:pt idx="440">
                  <c:v>-5.7886272986868998E-4</c:v>
                </c:pt>
                <c:pt idx="441">
                  <c:v>-5.7980822628073505E-4</c:v>
                </c:pt>
                <c:pt idx="442">
                  <c:v>-5.8075385236825696E-4</c:v>
                </c:pt>
                <c:pt idx="443">
                  <c:v>-5.81716481114202E-4</c:v>
                </c:pt>
                <c:pt idx="444">
                  <c:v>-5.82975163854364E-4</c:v>
                </c:pt>
                <c:pt idx="445">
                  <c:v>-5.8392141178435005E-4</c:v>
                </c:pt>
                <c:pt idx="446">
                  <c:v>-5.84867742771831E-4</c:v>
                </c:pt>
                <c:pt idx="447">
                  <c:v>-5.8581416270854297E-4</c:v>
                </c:pt>
                <c:pt idx="448">
                  <c:v>-5.8676068026143299E-4</c:v>
                </c:pt>
                <c:pt idx="449">
                  <c:v>-5.87707296977295E-4</c:v>
                </c:pt>
                <c:pt idx="450">
                  <c:v>-5.88654007125318E-4</c:v>
                </c:pt>
                <c:pt idx="451">
                  <c:v>-5.8962820242597597E-4</c:v>
                </c:pt>
                <c:pt idx="452">
                  <c:v>-5.9057524419187004E-4</c:v>
                </c:pt>
                <c:pt idx="453">
                  <c:v>-5.9152232405398702E-4</c:v>
                </c:pt>
                <c:pt idx="454">
                  <c:v>-5.9246943551994897E-4</c:v>
                </c:pt>
                <c:pt idx="455">
                  <c:v>-5.93416583220685E-4</c:v>
                </c:pt>
                <c:pt idx="456">
                  <c:v>-5.9436377072820195E-4</c:v>
                </c:pt>
                <c:pt idx="457">
                  <c:v>-5.9531099613830503E-4</c:v>
                </c:pt>
                <c:pt idx="458">
                  <c:v>-5.9625823336723397E-4</c:v>
                </c:pt>
                <c:pt idx="459">
                  <c:v>-5.9720545283161299E-4</c:v>
                </c:pt>
                <c:pt idx="460">
                  <c:v>-5.9815261220758803E-4</c:v>
                </c:pt>
                <c:pt idx="461">
                  <c:v>-5.99250755444571E-4</c:v>
                </c:pt>
                <c:pt idx="462">
                  <c:v>-6.0019799087337403E-4</c:v>
                </c:pt>
                <c:pt idx="463">
                  <c:v>-6.0128292417834601E-4</c:v>
                </c:pt>
                <c:pt idx="464">
                  <c:v>-6.02230127867211E-4</c:v>
                </c:pt>
                <c:pt idx="465">
                  <c:v>-6.0343707994639799E-4</c:v>
                </c:pt>
                <c:pt idx="466">
                  <c:v>-6.0438461355830401E-4</c:v>
                </c:pt>
                <c:pt idx="467">
                  <c:v>-6.0533207687844695E-4</c:v>
                </c:pt>
                <c:pt idx="468">
                  <c:v>-6.0627945289201701E-4</c:v>
                </c:pt>
                <c:pt idx="469">
                  <c:v>-6.0727048773639503E-4</c:v>
                </c:pt>
                <c:pt idx="470">
                  <c:v>-6.0821798848698897E-4</c:v>
                </c:pt>
                <c:pt idx="471">
                  <c:v>-6.0922745319921595E-4</c:v>
                </c:pt>
                <c:pt idx="472">
                  <c:v>-6.1017489430291601E-4</c:v>
                </c:pt>
                <c:pt idx="473">
                  <c:v>-6.1112228225549705E-4</c:v>
                </c:pt>
                <c:pt idx="474">
                  <c:v>-6.1206964683274505E-4</c:v>
                </c:pt>
                <c:pt idx="475">
                  <c:v>-6.1301698355436E-4</c:v>
                </c:pt>
                <c:pt idx="476">
                  <c:v>-6.1396427752385399E-4</c:v>
                </c:pt>
                <c:pt idx="477">
                  <c:v>-6.1512093340542601E-4</c:v>
                </c:pt>
                <c:pt idx="478">
                  <c:v>-6.1606845733236197E-4</c:v>
                </c:pt>
                <c:pt idx="479">
                  <c:v>-6.1701595776756995E-4</c:v>
                </c:pt>
                <c:pt idx="480">
                  <c:v>-6.1796346542456403E-4</c:v>
                </c:pt>
                <c:pt idx="481">
                  <c:v>-6.1891100036904104E-4</c:v>
                </c:pt>
                <c:pt idx="482">
                  <c:v>-6.2028716517089602E-4</c:v>
                </c:pt>
                <c:pt idx="483">
                  <c:v>-6.2148038728325103E-4</c:v>
                </c:pt>
                <c:pt idx="484">
                  <c:v>-6.2242868527299304E-4</c:v>
                </c:pt>
                <c:pt idx="485">
                  <c:v>-6.2370363109663998E-4</c:v>
                </c:pt>
                <c:pt idx="486">
                  <c:v>-6.24652153142332E-4</c:v>
                </c:pt>
                <c:pt idx="487">
                  <c:v>-6.2560067620703397E-4</c:v>
                </c:pt>
                <c:pt idx="488">
                  <c:v>-6.2654918116914296E-4</c:v>
                </c:pt>
                <c:pt idx="489">
                  <c:v>-6.2749767534218503E-4</c:v>
                </c:pt>
                <c:pt idx="490">
                  <c:v>-6.2844619116291303E-4</c:v>
                </c:pt>
                <c:pt idx="491">
                  <c:v>-6.2939475687014699E-4</c:v>
                </c:pt>
                <c:pt idx="492">
                  <c:v>-6.3034337317238102E-4</c:v>
                </c:pt>
                <c:pt idx="493">
                  <c:v>-6.3129201779389005E-4</c:v>
                </c:pt>
                <c:pt idx="494">
                  <c:v>-6.3224068143675105E-4</c:v>
                </c:pt>
                <c:pt idx="495">
                  <c:v>-6.3334861119850201E-4</c:v>
                </c:pt>
                <c:pt idx="496">
                  <c:v>-6.3429755418242405E-4</c:v>
                </c:pt>
                <c:pt idx="497">
                  <c:v>-6.3524659071319397E-4</c:v>
                </c:pt>
                <c:pt idx="498">
                  <c:v>-6.3619576999548804E-4</c:v>
                </c:pt>
                <c:pt idx="499">
                  <c:v>-6.37557354879585E-4</c:v>
                </c:pt>
                <c:pt idx="500">
                  <c:v>-6.38507178276593E-4</c:v>
                </c:pt>
                <c:pt idx="501">
                  <c:v>-6.39457216995029E-4</c:v>
                </c:pt>
                <c:pt idx="502">
                  <c:v>-6.4039005763054596E-4</c:v>
                </c:pt>
                <c:pt idx="503">
                  <c:v>-6.4134063260915203E-4</c:v>
                </c:pt>
                <c:pt idx="504">
                  <c:v>-6.4229139773156201E-4</c:v>
                </c:pt>
                <c:pt idx="505">
                  <c:v>-6.4324236968898204E-4</c:v>
                </c:pt>
                <c:pt idx="506">
                  <c:v>-6.4419355701813197E-4</c:v>
                </c:pt>
                <c:pt idx="507">
                  <c:v>-6.4514496826333697E-4</c:v>
                </c:pt>
                <c:pt idx="508">
                  <c:v>-6.4609661070409101E-4</c:v>
                </c:pt>
                <c:pt idx="509">
                  <c:v>-6.4704848045592797E-4</c:v>
                </c:pt>
                <c:pt idx="510">
                  <c:v>-6.4829576283469104E-4</c:v>
                </c:pt>
                <c:pt idx="511">
                  <c:v>-6.4924830110693697E-4</c:v>
                </c:pt>
                <c:pt idx="512">
                  <c:v>-6.5020101184462401E-4</c:v>
                </c:pt>
                <c:pt idx="513">
                  <c:v>-6.51276046479417E-4</c:v>
                </c:pt>
                <c:pt idx="514">
                  <c:v>-6.5222933085592105E-4</c:v>
                </c:pt>
                <c:pt idx="515">
                  <c:v>-6.5318278379967803E-4</c:v>
                </c:pt>
                <c:pt idx="516">
                  <c:v>-6.5413639680598405E-4</c:v>
                </c:pt>
                <c:pt idx="517">
                  <c:v>-6.5509012835597103E-4</c:v>
                </c:pt>
                <c:pt idx="518">
                  <c:v>-6.5604392910835398E-4</c:v>
                </c:pt>
                <c:pt idx="519">
                  <c:v>-6.5699776297690397E-4</c:v>
                </c:pt>
                <c:pt idx="520">
                  <c:v>-6.5795159377957297E-4</c:v>
                </c:pt>
                <c:pt idx="521">
                  <c:v>-6.5890538960132201E-4</c:v>
                </c:pt>
                <c:pt idx="522">
                  <c:v>-6.59859117274892E-4</c:v>
                </c:pt>
                <c:pt idx="523">
                  <c:v>-6.60812748809915E-4</c:v>
                </c:pt>
                <c:pt idx="524">
                  <c:v>-6.6196325123035998E-4</c:v>
                </c:pt>
                <c:pt idx="525">
                  <c:v>-6.6291678100206103E-4</c:v>
                </c:pt>
                <c:pt idx="526">
                  <c:v>-6.6387020509233602E-4</c:v>
                </c:pt>
                <c:pt idx="527">
                  <c:v>-6.6482351403072699E-4</c:v>
                </c:pt>
                <c:pt idx="528">
                  <c:v>-6.6577667651926203E-4</c:v>
                </c:pt>
                <c:pt idx="529">
                  <c:v>-6.6672964864412205E-4</c:v>
                </c:pt>
                <c:pt idx="530">
                  <c:v>-6.6768239563870003E-4</c:v>
                </c:pt>
                <c:pt idx="531">
                  <c:v>-6.6863488307155499E-4</c:v>
                </c:pt>
                <c:pt idx="532">
                  <c:v>-6.69587063727763E-4</c:v>
                </c:pt>
                <c:pt idx="533">
                  <c:v>-6.7053891361895299E-4</c:v>
                </c:pt>
                <c:pt idx="534">
                  <c:v>-6.7149044514727804E-4</c:v>
                </c:pt>
                <c:pt idx="535">
                  <c:v>-6.7244168393165E-4</c:v>
                </c:pt>
                <c:pt idx="536">
                  <c:v>-6.7339264501831196E-4</c:v>
                </c:pt>
                <c:pt idx="537">
                  <c:v>-6.7434333025715701E-4</c:v>
                </c:pt>
                <c:pt idx="538">
                  <c:v>-6.75293748737408E-4</c:v>
                </c:pt>
                <c:pt idx="539">
                  <c:v>-6.7641477658378899E-4</c:v>
                </c:pt>
                <c:pt idx="540">
                  <c:v>-6.7736494264164298E-4</c:v>
                </c:pt>
                <c:pt idx="541">
                  <c:v>-6.7831484566727802E-4</c:v>
                </c:pt>
                <c:pt idx="542">
                  <c:v>-6.7926446405876901E-4</c:v>
                </c:pt>
                <c:pt idx="543">
                  <c:v>-6.8021380794381899E-4</c:v>
                </c:pt>
                <c:pt idx="544">
                  <c:v>-6.8116292479418103E-4</c:v>
                </c:pt>
                <c:pt idx="545">
                  <c:v>-6.82111873495218E-4</c:v>
                </c:pt>
                <c:pt idx="546">
                  <c:v>-6.8306069834829801E-4</c:v>
                </c:pt>
                <c:pt idx="547">
                  <c:v>-6.8400940959718296E-4</c:v>
                </c:pt>
                <c:pt idx="548">
                  <c:v>-6.8495799500736104E-4</c:v>
                </c:pt>
                <c:pt idx="549">
                  <c:v>-6.8590644657577301E-4</c:v>
                </c:pt>
                <c:pt idx="550">
                  <c:v>-6.8685476198672695E-4</c:v>
                </c:pt>
                <c:pt idx="551">
                  <c:v>-6.8780294276122699E-4</c:v>
                </c:pt>
                <c:pt idx="552">
                  <c:v>-6.8875100439020405E-4</c:v>
                </c:pt>
                <c:pt idx="553">
                  <c:v>-6.8969898745062201E-4</c:v>
                </c:pt>
                <c:pt idx="554">
                  <c:v>-6.9064694333893404E-4</c:v>
                </c:pt>
                <c:pt idx="555">
                  <c:v>-6.9159490037702697E-4</c:v>
                </c:pt>
                <c:pt idx="556">
                  <c:v>-6.9254286227811402E-4</c:v>
                </c:pt>
                <c:pt idx="557">
                  <c:v>-6.9349082883103695E-4</c:v>
                </c:pt>
                <c:pt idx="558">
                  <c:v>-6.9443879502543895E-4</c:v>
                </c:pt>
                <c:pt idx="559">
                  <c:v>-6.95386752927449E-4</c:v>
                </c:pt>
                <c:pt idx="560">
                  <c:v>-6.9633470716673604E-4</c:v>
                </c:pt>
                <c:pt idx="561">
                  <c:v>-6.9728266121490805E-4</c:v>
                </c:pt>
                <c:pt idx="562">
                  <c:v>-6.9823061483480101E-4</c:v>
                </c:pt>
                <c:pt idx="563">
                  <c:v>-6.99178557451713E-4</c:v>
                </c:pt>
                <c:pt idx="564">
                  <c:v>-7.0012647061528798E-4</c:v>
                </c:pt>
                <c:pt idx="565">
                  <c:v>-7.0107435420731603E-4</c:v>
                </c:pt>
                <c:pt idx="566">
                  <c:v>-7.0202221611846E-4</c:v>
                </c:pt>
                <c:pt idx="567">
                  <c:v>-7.0297004889525604E-4</c:v>
                </c:pt>
                <c:pt idx="568">
                  <c:v>-7.0428820281815004E-4</c:v>
                </c:pt>
                <c:pt idx="569">
                  <c:v>-7.0523629448504099E-4</c:v>
                </c:pt>
                <c:pt idx="570">
                  <c:v>-7.0618434712774701E-4</c:v>
                </c:pt>
                <c:pt idx="571">
                  <c:v>-7.0713234767544797E-4</c:v>
                </c:pt>
                <c:pt idx="572">
                  <c:v>-7.0808030015800905E-4</c:v>
                </c:pt>
                <c:pt idx="573">
                  <c:v>-7.0902820973222996E-4</c:v>
                </c:pt>
                <c:pt idx="574">
                  <c:v>-7.1013416482629298E-4</c:v>
                </c:pt>
                <c:pt idx="575">
                  <c:v>-7.1108247278618599E-4</c:v>
                </c:pt>
                <c:pt idx="576">
                  <c:v>-7.1203078242021705E-4</c:v>
                </c:pt>
                <c:pt idx="577">
                  <c:v>-7.1297909941257602E-4</c:v>
                </c:pt>
                <c:pt idx="578">
                  <c:v>-7.1392741665517298E-4</c:v>
                </c:pt>
                <c:pt idx="579">
                  <c:v>-7.1487571836527603E-4</c:v>
                </c:pt>
                <c:pt idx="580">
                  <c:v>-7.1582398774665604E-4</c:v>
                </c:pt>
                <c:pt idx="581">
                  <c:v>-7.1677221389089205E-4</c:v>
                </c:pt>
                <c:pt idx="582">
                  <c:v>-7.1794616966327303E-4</c:v>
                </c:pt>
                <c:pt idx="583">
                  <c:v>-7.1889472894024603E-4</c:v>
                </c:pt>
                <c:pt idx="584">
                  <c:v>-7.1984325060900898E-4</c:v>
                </c:pt>
                <c:pt idx="585">
                  <c:v>-7.2079173835863403E-4</c:v>
                </c:pt>
                <c:pt idx="586">
                  <c:v>-7.2174019054797802E-4</c:v>
                </c:pt>
                <c:pt idx="587">
                  <c:v>-7.2293531761217795E-4</c:v>
                </c:pt>
                <c:pt idx="588">
                  <c:v>-7.2388393065227197E-4</c:v>
                </c:pt>
                <c:pt idx="589">
                  <c:v>-7.2483250102804795E-4</c:v>
                </c:pt>
                <c:pt idx="590">
                  <c:v>-7.2578102596734795E-4</c:v>
                </c:pt>
                <c:pt idx="591">
                  <c:v>-7.2698662439279397E-4</c:v>
                </c:pt>
                <c:pt idx="592">
                  <c:v>-7.2793525277382095E-4</c:v>
                </c:pt>
                <c:pt idx="593">
                  <c:v>-7.28883783043052E-4</c:v>
                </c:pt>
                <c:pt idx="594">
                  <c:v>-7.2983221259189399E-4</c:v>
                </c:pt>
                <c:pt idx="595">
                  <c:v>-7.3078054532960699E-4</c:v>
                </c:pt>
                <c:pt idx="596">
                  <c:v>-7.3172880367121905E-4</c:v>
                </c:pt>
                <c:pt idx="597">
                  <c:v>-7.3267702193716199E-4</c:v>
                </c:pt>
                <c:pt idx="598">
                  <c:v>-7.3362523985685401E-4</c:v>
                </c:pt>
                <c:pt idx="599">
                  <c:v>-7.3457347461497501E-4</c:v>
                </c:pt>
                <c:pt idx="600">
                  <c:v>-7.3552170446546897E-4</c:v>
                </c:pt>
                <c:pt idx="601">
                  <c:v>-7.3646989542048397E-4</c:v>
                </c:pt>
                <c:pt idx="602">
                  <c:v>-7.3741436083813502E-4</c:v>
                </c:pt>
                <c:pt idx="603">
                  <c:v>-7.3836264030322505E-4</c:v>
                </c:pt>
                <c:pt idx="604">
                  <c:v>-7.3951165839796905E-4</c:v>
                </c:pt>
                <c:pt idx="605">
                  <c:v>-7.4045996781109402E-4</c:v>
                </c:pt>
                <c:pt idx="606">
                  <c:v>-7.4140824210249998E-4</c:v>
                </c:pt>
                <c:pt idx="607">
                  <c:v>-7.4235649406949105E-4</c:v>
                </c:pt>
                <c:pt idx="608">
                  <c:v>-7.4330472183219197E-4</c:v>
                </c:pt>
                <c:pt idx="609">
                  <c:v>-7.4425292063165201E-4</c:v>
                </c:pt>
                <c:pt idx="610">
                  <c:v>-7.45201083770921E-4</c:v>
                </c:pt>
                <c:pt idx="611">
                  <c:v>-7.4614920589679103E-4</c:v>
                </c:pt>
                <c:pt idx="612">
                  <c:v>-7.4709729069888701E-4</c:v>
                </c:pt>
                <c:pt idx="613">
                  <c:v>-7.4804534781025599E-4</c:v>
                </c:pt>
                <c:pt idx="614">
                  <c:v>-7.4909183444862198E-4</c:v>
                </c:pt>
                <c:pt idx="615">
                  <c:v>-7.5004009797057999E-4</c:v>
                </c:pt>
                <c:pt idx="616">
                  <c:v>-7.5098832624033299E-4</c:v>
                </c:pt>
                <c:pt idx="617">
                  <c:v>-7.5193651461801501E-4</c:v>
                </c:pt>
                <c:pt idx="618">
                  <c:v>-7.5288465506736602E-4</c:v>
                </c:pt>
                <c:pt idx="619">
                  <c:v>-7.5383273318784102E-4</c:v>
                </c:pt>
                <c:pt idx="620">
                  <c:v>-7.5478073254820995E-4</c:v>
                </c:pt>
                <c:pt idx="621">
                  <c:v>-7.5598622966006304E-4</c:v>
                </c:pt>
                <c:pt idx="622">
                  <c:v>-7.5693424201857696E-4</c:v>
                </c:pt>
                <c:pt idx="623">
                  <c:v>-7.5788216244724205E-4</c:v>
                </c:pt>
                <c:pt idx="624">
                  <c:v>-7.5882997629083098E-4</c:v>
                </c:pt>
                <c:pt idx="625">
                  <c:v>-7.5977768097000001E-4</c:v>
                </c:pt>
                <c:pt idx="626">
                  <c:v>-7.6072528477798902E-4</c:v>
                </c:pt>
                <c:pt idx="627">
                  <c:v>-7.6169101920895495E-4</c:v>
                </c:pt>
                <c:pt idx="628">
                  <c:v>-7.6263859727091897E-4</c:v>
                </c:pt>
                <c:pt idx="629">
                  <c:v>-7.6358608522765405E-4</c:v>
                </c:pt>
                <c:pt idx="630">
                  <c:v>-7.6453346142979603E-4</c:v>
                </c:pt>
                <c:pt idx="631">
                  <c:v>-7.6548070182964098E-4</c:v>
                </c:pt>
                <c:pt idx="632">
                  <c:v>-7.6642779736197503E-4</c:v>
                </c:pt>
                <c:pt idx="633">
                  <c:v>-7.6737475025816704E-4</c:v>
                </c:pt>
                <c:pt idx="634">
                  <c:v>-7.6832157085330395E-4</c:v>
                </c:pt>
                <c:pt idx="635">
                  <c:v>-7.6926827398825703E-4</c:v>
                </c:pt>
                <c:pt idx="636">
                  <c:v>-7.7021488695354801E-4</c:v>
                </c:pt>
                <c:pt idx="637">
                  <c:v>-7.7116143238458704E-4</c:v>
                </c:pt>
                <c:pt idx="638">
                  <c:v>-7.72220468851565E-4</c:v>
                </c:pt>
                <c:pt idx="639">
                  <c:v>-7.7316720120626102E-4</c:v>
                </c:pt>
                <c:pt idx="640">
                  <c:v>-7.74113854742539E-4</c:v>
                </c:pt>
                <c:pt idx="641">
                  <c:v>-7.7512739712644904E-4</c:v>
                </c:pt>
                <c:pt idx="642">
                  <c:v>-7.7607402127103102E-4</c:v>
                </c:pt>
                <c:pt idx="643">
                  <c:v>-7.7733720716938702E-4</c:v>
                </c:pt>
                <c:pt idx="644">
                  <c:v>-7.7828393807106197E-4</c:v>
                </c:pt>
                <c:pt idx="645">
                  <c:v>-7.7923061231044996E-4</c:v>
                </c:pt>
                <c:pt idx="646">
                  <c:v>-7.8017724003232795E-4</c:v>
                </c:pt>
                <c:pt idx="647">
                  <c:v>-7.8112385719121503E-4</c:v>
                </c:pt>
                <c:pt idx="648">
                  <c:v>-7.8207049302982503E-4</c:v>
                </c:pt>
                <c:pt idx="649">
                  <c:v>-7.8301715665892303E-4</c:v>
                </c:pt>
                <c:pt idx="650">
                  <c:v>-7.8396386089769204E-4</c:v>
                </c:pt>
                <c:pt idx="651">
                  <c:v>-7.8491062046716397E-4</c:v>
                </c:pt>
                <c:pt idx="652">
                  <c:v>-7.8585744183683301E-4</c:v>
                </c:pt>
                <c:pt idx="653">
                  <c:v>-7.8678158316826505E-4</c:v>
                </c:pt>
                <c:pt idx="654">
                  <c:v>-7.8772877740797503E-4</c:v>
                </c:pt>
                <c:pt idx="655">
                  <c:v>-7.8867604589020796E-4</c:v>
                </c:pt>
                <c:pt idx="656">
                  <c:v>-7.8967087541306899E-4</c:v>
                </c:pt>
                <c:pt idx="657">
                  <c:v>-7.9061864933867505E-4</c:v>
                </c:pt>
                <c:pt idx="658">
                  <c:v>-7.9156650157450399E-4</c:v>
                </c:pt>
                <c:pt idx="659">
                  <c:v>-7.9251442216241399E-4</c:v>
                </c:pt>
                <c:pt idx="660">
                  <c:v>-7.9346240204855101E-4</c:v>
                </c:pt>
                <c:pt idx="661">
                  <c:v>-7.9441043578152898E-4</c:v>
                </c:pt>
                <c:pt idx="662">
                  <c:v>-7.9535851397621903E-4</c:v>
                </c:pt>
                <c:pt idx="663">
                  <c:v>-7.9630662749860298E-4</c:v>
                </c:pt>
                <c:pt idx="664">
                  <c:v>-7.9737380511492404E-4</c:v>
                </c:pt>
                <c:pt idx="665">
                  <c:v>-7.9832214802828404E-4</c:v>
                </c:pt>
                <c:pt idx="666">
                  <c:v>-7.9934773028868299E-4</c:v>
                </c:pt>
                <c:pt idx="667">
                  <c:v>-8.0029626361492604E-4</c:v>
                </c:pt>
                <c:pt idx="668">
                  <c:v>-8.0109552744181303E-4</c:v>
                </c:pt>
                <c:pt idx="669">
                  <c:v>-8.0204428158332005E-4</c:v>
                </c:pt>
                <c:pt idx="670">
                  <c:v>-8.0299305354617596E-4</c:v>
                </c:pt>
                <c:pt idx="671">
                  <c:v>-8.0394183239251198E-4</c:v>
                </c:pt>
                <c:pt idx="672">
                  <c:v>-8.0489060410132696E-4</c:v>
                </c:pt>
                <c:pt idx="673">
                  <c:v>-8.0583934815210896E-4</c:v>
                </c:pt>
                <c:pt idx="674">
                  <c:v>-8.0678805612865003E-4</c:v>
                </c:pt>
                <c:pt idx="675">
                  <c:v>-8.0781747274000096E-4</c:v>
                </c:pt>
                <c:pt idx="676">
                  <c:v>-8.0876622198474096E-4</c:v>
                </c:pt>
                <c:pt idx="677">
                  <c:v>-8.0971494370009995E-4</c:v>
                </c:pt>
                <c:pt idx="678">
                  <c:v>-8.1066364928472395E-4</c:v>
                </c:pt>
                <c:pt idx="679">
                  <c:v>-8.1161233446014802E-4</c:v>
                </c:pt>
                <c:pt idx="680">
                  <c:v>-8.1256099194236401E-4</c:v>
                </c:pt>
                <c:pt idx="681">
                  <c:v>-8.1350962213515797E-4</c:v>
                </c:pt>
                <c:pt idx="682">
                  <c:v>-8.1445821570993798E-4</c:v>
                </c:pt>
                <c:pt idx="683">
                  <c:v>-8.1540676999339605E-4</c:v>
                </c:pt>
                <c:pt idx="684">
                  <c:v>-8.1635530419692801E-4</c:v>
                </c:pt>
                <c:pt idx="685">
                  <c:v>-8.1730384131763201E-4</c:v>
                </c:pt>
                <c:pt idx="686">
                  <c:v>-8.1825239592907902E-4</c:v>
                </c:pt>
                <c:pt idx="687">
                  <c:v>-8.1945888183597502E-4</c:v>
                </c:pt>
                <c:pt idx="688">
                  <c:v>-8.2040768324163405E-4</c:v>
                </c:pt>
                <c:pt idx="689">
                  <c:v>-8.2135651114349404E-4</c:v>
                </c:pt>
                <c:pt idx="690">
                  <c:v>-8.2270292272327E-4</c:v>
                </c:pt>
                <c:pt idx="691">
                  <c:v>-8.2365203498900705E-4</c:v>
                </c:pt>
                <c:pt idx="692">
                  <c:v>-8.2492378822747502E-4</c:v>
                </c:pt>
                <c:pt idx="693">
                  <c:v>-8.2587314533242803E-4</c:v>
                </c:pt>
                <c:pt idx="694">
                  <c:v>-8.2682254579675898E-4</c:v>
                </c:pt>
                <c:pt idx="695">
                  <c:v>-8.2777199334083498E-4</c:v>
                </c:pt>
                <c:pt idx="696">
                  <c:v>-8.29034674765937E-4</c:v>
                </c:pt>
                <c:pt idx="697">
                  <c:v>-8.2998471790237001E-4</c:v>
                </c:pt>
                <c:pt idx="698">
                  <c:v>-8.3093481373835802E-4</c:v>
                </c:pt>
                <c:pt idx="699">
                  <c:v>-8.3188494543837903E-4</c:v>
                </c:pt>
                <c:pt idx="700">
                  <c:v>-8.3283508110345097E-4</c:v>
                </c:pt>
                <c:pt idx="701">
                  <c:v>-8.3403745637157804E-4</c:v>
                </c:pt>
                <c:pt idx="702">
                  <c:v>-8.3498787535543802E-4</c:v>
                </c:pt>
                <c:pt idx="703">
                  <c:v>-8.3593825755434899E-4</c:v>
                </c:pt>
                <c:pt idx="704">
                  <c:v>-8.3688860154455997E-4</c:v>
                </c:pt>
                <c:pt idx="705">
                  <c:v>-8.3783892143018198E-4</c:v>
                </c:pt>
                <c:pt idx="706">
                  <c:v>-8.3878923574336097E-4</c:v>
                </c:pt>
                <c:pt idx="707">
                  <c:v>-8.3973954565712695E-4</c:v>
                </c:pt>
                <c:pt idx="708">
                  <c:v>-8.4068984818015495E-4</c:v>
                </c:pt>
                <c:pt idx="709">
                  <c:v>-8.4164014535909699E-4</c:v>
                </c:pt>
                <c:pt idx="710">
                  <c:v>-8.4259043803121801E-4</c:v>
                </c:pt>
                <c:pt idx="711">
                  <c:v>-8.4387815070083901E-4</c:v>
                </c:pt>
                <c:pt idx="712">
                  <c:v>-8.4482877970096801E-4</c:v>
                </c:pt>
                <c:pt idx="713">
                  <c:v>-8.4577939847204904E-4</c:v>
                </c:pt>
                <c:pt idx="714">
                  <c:v>-8.4672999096105004E-4</c:v>
                </c:pt>
                <c:pt idx="715">
                  <c:v>-8.4768055523487301E-4</c:v>
                </c:pt>
                <c:pt idx="716">
                  <c:v>-8.4863110335501798E-4</c:v>
                </c:pt>
                <c:pt idx="717">
                  <c:v>-8.4958164016062999E-4</c:v>
                </c:pt>
                <c:pt idx="718">
                  <c:v>-8.5053217425620103E-4</c:v>
                </c:pt>
                <c:pt idx="719">
                  <c:v>-8.5148272038092405E-4</c:v>
                </c:pt>
                <c:pt idx="720">
                  <c:v>-8.5243328540394504E-4</c:v>
                </c:pt>
                <c:pt idx="721">
                  <c:v>-8.5338386335915499E-4</c:v>
                </c:pt>
                <c:pt idx="722">
                  <c:v>-8.5433444549365899E-4</c:v>
                </c:pt>
                <c:pt idx="723">
                  <c:v>-8.5528501938323905E-4</c:v>
                </c:pt>
                <c:pt idx="724">
                  <c:v>-8.5623557552016495E-4</c:v>
                </c:pt>
                <c:pt idx="725">
                  <c:v>-8.5718610599047401E-4</c:v>
                </c:pt>
                <c:pt idx="726">
                  <c:v>-8.5813658640440898E-4</c:v>
                </c:pt>
                <c:pt idx="727">
                  <c:v>-8.5908700371402098E-4</c:v>
                </c:pt>
                <c:pt idx="728">
                  <c:v>-8.6003734680144695E-4</c:v>
                </c:pt>
                <c:pt idx="729">
                  <c:v>-8.6098760709078499E-4</c:v>
                </c:pt>
                <c:pt idx="730">
                  <c:v>-8.6193776786175401E-4</c:v>
                </c:pt>
                <c:pt idx="731">
                  <c:v>-8.6288781508061499E-4</c:v>
                </c:pt>
                <c:pt idx="732">
                  <c:v>-8.6383775248974402E-4</c:v>
                </c:pt>
                <c:pt idx="733">
                  <c:v>-8.6478759084604603E-4</c:v>
                </c:pt>
                <c:pt idx="734">
                  <c:v>-8.6573733393500898E-4</c:v>
                </c:pt>
                <c:pt idx="735">
                  <c:v>-8.6668698583615596E-4</c:v>
                </c:pt>
                <c:pt idx="736">
                  <c:v>-8.6763654254818105E-4</c:v>
                </c:pt>
                <c:pt idx="737">
                  <c:v>-8.6858599546950496E-4</c:v>
                </c:pt>
                <c:pt idx="738">
                  <c:v>-8.6953535581920499E-4</c:v>
                </c:pt>
                <c:pt idx="739">
                  <c:v>-8.7048463455403197E-4</c:v>
                </c:pt>
                <c:pt idx="740">
                  <c:v>-8.7143382696365003E-4</c:v>
                </c:pt>
                <c:pt idx="741">
                  <c:v>-8.7238293035192104E-4</c:v>
                </c:pt>
                <c:pt idx="742">
                  <c:v>-8.7333196581509704E-4</c:v>
                </c:pt>
                <c:pt idx="743">
                  <c:v>-8.7428095310957202E-4</c:v>
                </c:pt>
                <c:pt idx="744">
                  <c:v>-8.7522990088527398E-4</c:v>
                </c:pt>
                <c:pt idx="745">
                  <c:v>-8.76178821769322E-4</c:v>
                </c:pt>
                <c:pt idx="746">
                  <c:v>-8.77127734326572E-4</c:v>
                </c:pt>
                <c:pt idx="747">
                  <c:v>-8.7807665203438795E-4</c:v>
                </c:pt>
                <c:pt idx="748">
                  <c:v>-8.7902558012097998E-4</c:v>
                </c:pt>
                <c:pt idx="749">
                  <c:v>-8.7997452619074901E-4</c:v>
                </c:pt>
                <c:pt idx="750">
                  <c:v>-8.8092349048730901E-4</c:v>
                </c:pt>
                <c:pt idx="751">
                  <c:v>-8.8187247208309204E-4</c:v>
                </c:pt>
                <c:pt idx="752">
                  <c:v>-8.8311177936196603E-4</c:v>
                </c:pt>
                <c:pt idx="753">
                  <c:v>-8.8406100516269699E-4</c:v>
                </c:pt>
                <c:pt idx="754">
                  <c:v>-8.8501026467697498E-4</c:v>
                </c:pt>
                <c:pt idx="755">
                  <c:v>-8.8595955823659298E-4</c:v>
                </c:pt>
                <c:pt idx="756">
                  <c:v>-8.8690888433942097E-4</c:v>
                </c:pt>
                <c:pt idx="757">
                  <c:v>-8.8785824009731101E-4</c:v>
                </c:pt>
                <c:pt idx="758">
                  <c:v>-8.8880761977206302E-4</c:v>
                </c:pt>
                <c:pt idx="759">
                  <c:v>-8.8975701884664205E-4</c:v>
                </c:pt>
                <c:pt idx="760">
                  <c:v>-8.90706439097478E-4</c:v>
                </c:pt>
                <c:pt idx="761">
                  <c:v>-8.9176508995683602E-4</c:v>
                </c:pt>
                <c:pt idx="762">
                  <c:v>-8.9271477856021095E-4</c:v>
                </c:pt>
                <c:pt idx="763">
                  <c:v>-8.9366449507474798E-4</c:v>
                </c:pt>
                <c:pt idx="764">
                  <c:v>-8.9461423612503398E-4</c:v>
                </c:pt>
                <c:pt idx="765">
                  <c:v>-8.9556399430458197E-4</c:v>
                </c:pt>
                <c:pt idx="766">
                  <c:v>-8.9674234056306501E-4</c:v>
                </c:pt>
                <c:pt idx="767">
                  <c:v>-8.9769240986874697E-4</c:v>
                </c:pt>
                <c:pt idx="768">
                  <c:v>-8.9864248522898195E-4</c:v>
                </c:pt>
                <c:pt idx="769">
                  <c:v>-8.9959257195380198E-4</c:v>
                </c:pt>
                <c:pt idx="770">
                  <c:v>-9.0054267815378199E-4</c:v>
                </c:pt>
                <c:pt idx="771">
                  <c:v>-9.01492812141045E-4</c:v>
                </c:pt>
                <c:pt idx="772">
                  <c:v>-9.0244298208278602E-4</c:v>
                </c:pt>
                <c:pt idx="773">
                  <c:v>-9.0339319540294301E-4</c:v>
                </c:pt>
                <c:pt idx="774">
                  <c:v>-9.0434345875105597E-4</c:v>
                </c:pt>
                <c:pt idx="775">
                  <c:v>-9.0529377853123497E-4</c:v>
                </c:pt>
                <c:pt idx="776">
                  <c:v>-9.0624416041054905E-4</c:v>
                </c:pt>
                <c:pt idx="777">
                  <c:v>-9.0719460750644397E-4</c:v>
                </c:pt>
                <c:pt idx="778">
                  <c:v>-9.08145122977688E-4</c:v>
                </c:pt>
                <c:pt idx="779">
                  <c:v>-9.0909571255132996E-4</c:v>
                </c:pt>
                <c:pt idx="780">
                  <c:v>-9.1004638354178998E-4</c:v>
                </c:pt>
                <c:pt idx="781">
                  <c:v>-9.10997144245897E-4</c:v>
                </c:pt>
                <c:pt idx="782">
                  <c:v>-9.1194800583817499E-4</c:v>
                </c:pt>
                <c:pt idx="783">
                  <c:v>-9.1289897874875803E-4</c:v>
                </c:pt>
                <c:pt idx="784">
                  <c:v>-9.1385007095451702E-4</c:v>
                </c:pt>
                <c:pt idx="785">
                  <c:v>-9.1480128446855095E-4</c:v>
                </c:pt>
                <c:pt idx="786">
                  <c:v>-9.1575261064428203E-4</c:v>
                </c:pt>
                <c:pt idx="787">
                  <c:v>-9.1670403513719096E-4</c:v>
                </c:pt>
                <c:pt idx="788">
                  <c:v>-9.1765554613931495E-4</c:v>
                </c:pt>
                <c:pt idx="789">
                  <c:v>-9.1860713889780395E-4</c:v>
                </c:pt>
                <c:pt idx="790">
                  <c:v>-9.1955881411880601E-4</c:v>
                </c:pt>
                <c:pt idx="791">
                  <c:v>-9.20510579290815E-4</c:v>
                </c:pt>
                <c:pt idx="792">
                  <c:v>-9.2146244771093295E-4</c:v>
                </c:pt>
                <c:pt idx="793">
                  <c:v>-9.2241443599081104E-4</c:v>
                </c:pt>
                <c:pt idx="794">
                  <c:v>-9.2354958211893895E-4</c:v>
                </c:pt>
                <c:pt idx="795">
                  <c:v>-9.2450203757864701E-4</c:v>
                </c:pt>
                <c:pt idx="796">
                  <c:v>-9.2545463650281403E-4</c:v>
                </c:pt>
                <c:pt idx="797">
                  <c:v>-9.2648552068807903E-4</c:v>
                </c:pt>
                <c:pt idx="798">
                  <c:v>-9.2743869378012498E-4</c:v>
                </c:pt>
                <c:pt idx="799">
                  <c:v>-9.2839198972070902E-4</c:v>
                </c:pt>
                <c:pt idx="800">
                  <c:v>-9.2934540557753503E-4</c:v>
                </c:pt>
                <c:pt idx="801">
                  <c:v>-9.3029894459965704E-4</c:v>
                </c:pt>
                <c:pt idx="802">
                  <c:v>-9.3125261536184105E-4</c:v>
                </c:pt>
                <c:pt idx="803">
                  <c:v>-9.3220642944044304E-4</c:v>
                </c:pt>
                <c:pt idx="804">
                  <c:v>-9.3316039276928199E-4</c:v>
                </c:pt>
                <c:pt idx="805">
                  <c:v>-9.3411450799898803E-4</c:v>
                </c:pt>
                <c:pt idx="806">
                  <c:v>-9.3506877493520102E-4</c:v>
                </c:pt>
                <c:pt idx="807">
                  <c:v>-9.3602318278995799E-4</c:v>
                </c:pt>
                <c:pt idx="808">
                  <c:v>-9.3697771246746401E-4</c:v>
                </c:pt>
                <c:pt idx="809">
                  <c:v>-9.3793234644205705E-4</c:v>
                </c:pt>
                <c:pt idx="810">
                  <c:v>-9.3914756726795905E-4</c:v>
                </c:pt>
                <c:pt idx="811">
                  <c:v>-9.4010256465173699E-4</c:v>
                </c:pt>
                <c:pt idx="812">
                  <c:v>-9.41057634167684E-4</c:v>
                </c:pt>
                <c:pt idx="813">
                  <c:v>-9.4201276890731596E-4</c:v>
                </c:pt>
                <c:pt idx="814">
                  <c:v>-9.4296795222060701E-4</c:v>
                </c:pt>
                <c:pt idx="815">
                  <c:v>-9.4392316294846402E-4</c:v>
                </c:pt>
                <c:pt idx="816">
                  <c:v>-9.4487839039986198E-4</c:v>
                </c:pt>
                <c:pt idx="817">
                  <c:v>-9.4583362299983801E-4</c:v>
                </c:pt>
                <c:pt idx="818">
                  <c:v>-9.46850132464739E-4</c:v>
                </c:pt>
                <c:pt idx="819">
                  <c:v>-9.4780550290634799E-4</c:v>
                </c:pt>
                <c:pt idx="820">
                  <c:v>-9.48760839918754E-4</c:v>
                </c:pt>
                <c:pt idx="821">
                  <c:v>-9.4971612764577001E-4</c:v>
                </c:pt>
                <c:pt idx="822">
                  <c:v>-9.5067134540366698E-4</c:v>
                </c:pt>
                <c:pt idx="823">
                  <c:v>-9.5162648438089803E-4</c:v>
                </c:pt>
                <c:pt idx="824">
                  <c:v>-9.5258153927092997E-4</c:v>
                </c:pt>
                <c:pt idx="825">
                  <c:v>-9.53536505022961E-4</c:v>
                </c:pt>
                <c:pt idx="826">
                  <c:v>-9.5449137250427495E-4</c:v>
                </c:pt>
                <c:pt idx="827">
                  <c:v>-9.5544611412748696E-4</c:v>
                </c:pt>
                <c:pt idx="828">
                  <c:v>-9.5640069456235603E-4</c:v>
                </c:pt>
                <c:pt idx="829">
                  <c:v>-9.5735508820324398E-4</c:v>
                </c:pt>
                <c:pt idx="830">
                  <c:v>-9.5830929265923296E-4</c:v>
                </c:pt>
                <c:pt idx="831">
                  <c:v>-9.5926330300773405E-4</c:v>
                </c:pt>
                <c:pt idx="832">
                  <c:v>-9.6021711177661398E-4</c:v>
                </c:pt>
                <c:pt idx="833">
                  <c:v>-9.6122645166283596E-4</c:v>
                </c:pt>
                <c:pt idx="834">
                  <c:v>-9.6218008085758103E-4</c:v>
                </c:pt>
                <c:pt idx="835">
                  <c:v>-9.6313354261310399E-4</c:v>
                </c:pt>
                <c:pt idx="836">
                  <c:v>-9.6408682873123399E-4</c:v>
                </c:pt>
                <c:pt idx="837">
                  <c:v>-9.6503991739210998E-4</c:v>
                </c:pt>
                <c:pt idx="838">
                  <c:v>-9.6599277889494501E-4</c:v>
                </c:pt>
                <c:pt idx="839">
                  <c:v>-9.6694539170696003E-4</c:v>
                </c:pt>
                <c:pt idx="840">
                  <c:v>-9.6789775038228399E-4</c:v>
                </c:pt>
                <c:pt idx="841">
                  <c:v>-9.6884986459804098E-4</c:v>
                </c:pt>
                <c:pt idx="842">
                  <c:v>-9.6980175464034702E-4</c:v>
                </c:pt>
                <c:pt idx="843">
                  <c:v>-9.7075344064223297E-4</c:v>
                </c:pt>
                <c:pt idx="844">
                  <c:v>-9.7170494381594304E-4</c:v>
                </c:pt>
                <c:pt idx="845">
                  <c:v>-9.7280476085145505E-4</c:v>
                </c:pt>
                <c:pt idx="846">
                  <c:v>-9.7375605240921997E-4</c:v>
                </c:pt>
                <c:pt idx="847">
                  <c:v>-9.7470714611557505E-4</c:v>
                </c:pt>
                <c:pt idx="848">
                  <c:v>-9.7565804460989598E-4</c:v>
                </c:pt>
                <c:pt idx="849">
                  <c:v>-9.76608741540913E-4</c:v>
                </c:pt>
                <c:pt idx="850">
                  <c:v>-9.7755925720009696E-4</c:v>
                </c:pt>
                <c:pt idx="851">
                  <c:v>-9.7850963051371808E-4</c:v>
                </c:pt>
                <c:pt idx="852">
                  <c:v>-9.7945989684281596E-4</c:v>
                </c:pt>
                <c:pt idx="853">
                  <c:v>-9.8041007708432907E-4</c:v>
                </c:pt>
                <c:pt idx="854">
                  <c:v>-9.8136018713496304E-4</c:v>
                </c:pt>
                <c:pt idx="855">
                  <c:v>-9.8231024942662792E-4</c:v>
                </c:pt>
                <c:pt idx="856">
                  <c:v>-9.8326028357657706E-4</c:v>
                </c:pt>
                <c:pt idx="857">
                  <c:v>-9.8421029959424298E-4</c:v>
                </c:pt>
                <c:pt idx="858">
                  <c:v>-9.8516031115194309E-4</c:v>
                </c:pt>
                <c:pt idx="859">
                  <c:v>-9.8611033016298907E-4</c:v>
                </c:pt>
                <c:pt idx="860">
                  <c:v>-9.872119597225421E-4</c:v>
                </c:pt>
                <c:pt idx="861">
                  <c:v>-9.8816218520938505E-4</c:v>
                </c:pt>
                <c:pt idx="862">
                  <c:v>-9.8911245198725199E-4</c:v>
                </c:pt>
                <c:pt idx="863">
                  <c:v>-9.9006277139769691E-4</c:v>
                </c:pt>
                <c:pt idx="864">
                  <c:v>-9.9101315262781491E-4</c:v>
                </c:pt>
                <c:pt idx="865">
                  <c:v>-9.919636056244061E-4</c:v>
                </c:pt>
                <c:pt idx="866">
                  <c:v>-9.929141399610071E-4</c:v>
                </c:pt>
                <c:pt idx="867">
                  <c:v>-9.938647604939481E-4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537-4661-A2C7-870FDC87E95F}"/>
            </c:ext>
          </c:extLst>
        </c:ser>
        <c:ser>
          <c:idx val="12"/>
          <c:order val="6"/>
          <c:tx>
            <c:strRef>
              <c:f>AVGx!$N$1:$N$2</c:f>
              <c:strCache>
                <c:ptCount val="2"/>
                <c:pt idx="0">
                  <c:v>-2.43 deg</c:v>
                </c:pt>
                <c:pt idx="1">
                  <c:v>Avg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867"/>
              <c:layout>
                <c:manualLayout>
                  <c:x val="1.0869565217391127E-2"/>
                  <c:y val="-0.20430497469973605"/>
                </c:manualLayout>
              </c:layout>
              <c:numFmt formatCode="#,##0.00" sourceLinked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5537-4661-A2C7-870FDC87E95F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AVGx!$N$3:$N$870</c:f>
              <c:numCache>
                <c:formatCode>0.00E+00</c:formatCode>
                <c:ptCount val="868"/>
                <c:pt idx="0">
                  <c:v>-1.417673754048E-6</c:v>
                </c:pt>
                <c:pt idx="1">
                  <c:v>-1.06983772041574E-6</c:v>
                </c:pt>
                <c:pt idx="2">
                  <c:v>-7.2629274598960901E-7</c:v>
                </c:pt>
                <c:pt idx="3">
                  <c:v>-9.2580674020927197E-7</c:v>
                </c:pt>
                <c:pt idx="4">
                  <c:v>-1.1410433069027901E-6</c:v>
                </c:pt>
                <c:pt idx="5">
                  <c:v>-9.6214818314127392E-7</c:v>
                </c:pt>
                <c:pt idx="6">
                  <c:v>-3.6153810263225E-7</c:v>
                </c:pt>
                <c:pt idx="7">
                  <c:v>-1.00331165989658E-7</c:v>
                </c:pt>
                <c:pt idx="8">
                  <c:v>-9.7288441741946694E-8</c:v>
                </c:pt>
                <c:pt idx="9">
                  <c:v>-8.9323499953568498E-8</c:v>
                </c:pt>
                <c:pt idx="10">
                  <c:v>1.3810461066575701E-7</c:v>
                </c:pt>
                <c:pt idx="11">
                  <c:v>3.0500163739499402E-7</c:v>
                </c:pt>
                <c:pt idx="12">
                  <c:v>-1.09385233607502E-7</c:v>
                </c:pt>
                <c:pt idx="13">
                  <c:v>2.8200700379342699E-7</c:v>
                </c:pt>
                <c:pt idx="14">
                  <c:v>9.17915107397508E-8</c:v>
                </c:pt>
                <c:pt idx="15">
                  <c:v>4.9554312636695798E-7</c:v>
                </c:pt>
                <c:pt idx="16">
                  <c:v>1.01099753756925E-6</c:v>
                </c:pt>
                <c:pt idx="17">
                  <c:v>1.5582649225011199E-6</c:v>
                </c:pt>
                <c:pt idx="18">
                  <c:v>1.82650078609986E-6</c:v>
                </c:pt>
                <c:pt idx="19">
                  <c:v>2.00305571889639E-6</c:v>
                </c:pt>
                <c:pt idx="20">
                  <c:v>2.2852717482565701E-6</c:v>
                </c:pt>
                <c:pt idx="21">
                  <c:v>1.89912588943963E-6</c:v>
                </c:pt>
                <c:pt idx="22">
                  <c:v>1.9459112019385902E-6</c:v>
                </c:pt>
                <c:pt idx="23">
                  <c:v>1.9061856745496699E-6</c:v>
                </c:pt>
                <c:pt idx="24">
                  <c:v>2.2626961571934402E-6</c:v>
                </c:pt>
                <c:pt idx="25">
                  <c:v>2.31140754505002E-6</c:v>
                </c:pt>
                <c:pt idx="26">
                  <c:v>2.4252862255120498E-6</c:v>
                </c:pt>
                <c:pt idx="27">
                  <c:v>2.3401561453481599E-6</c:v>
                </c:pt>
                <c:pt idx="28">
                  <c:v>2.6038809151263702E-6</c:v>
                </c:pt>
                <c:pt idx="29">
                  <c:v>3.0256291951419801E-6</c:v>
                </c:pt>
                <c:pt idx="30">
                  <c:v>3.0698038538715098E-6</c:v>
                </c:pt>
                <c:pt idx="31">
                  <c:v>3.01903305971369E-6</c:v>
                </c:pt>
                <c:pt idx="32">
                  <c:v>3.1042727701618E-6</c:v>
                </c:pt>
                <c:pt idx="33">
                  <c:v>3.1632399751667701E-6</c:v>
                </c:pt>
                <c:pt idx="34">
                  <c:v>2.9335203635513098E-6</c:v>
                </c:pt>
                <c:pt idx="35">
                  <c:v>3.1529697653094E-6</c:v>
                </c:pt>
                <c:pt idx="36">
                  <c:v>3.4425375095678802E-6</c:v>
                </c:pt>
                <c:pt idx="37">
                  <c:v>2.8228716082727002E-6</c:v>
                </c:pt>
                <c:pt idx="38">
                  <c:v>2.4961632619613502E-6</c:v>
                </c:pt>
                <c:pt idx="39">
                  <c:v>2.6668254135199501E-6</c:v>
                </c:pt>
                <c:pt idx="40">
                  <c:v>2.84157155578307E-6</c:v>
                </c:pt>
                <c:pt idx="41">
                  <c:v>2.9606984116073999E-6</c:v>
                </c:pt>
                <c:pt idx="42">
                  <c:v>3.1083347329682799E-6</c:v>
                </c:pt>
                <c:pt idx="43">
                  <c:v>3.2437948957735299E-6</c:v>
                </c:pt>
                <c:pt idx="44">
                  <c:v>3.0944247964877001E-6</c:v>
                </c:pt>
                <c:pt idx="45">
                  <c:v>3.1921300839334598E-6</c:v>
                </c:pt>
                <c:pt idx="46">
                  <c:v>3.3935547078892399E-6</c:v>
                </c:pt>
                <c:pt idx="47">
                  <c:v>3.71472346077535E-6</c:v>
                </c:pt>
                <c:pt idx="48">
                  <c:v>3.78437576836194E-6</c:v>
                </c:pt>
                <c:pt idx="49">
                  <c:v>3.47271864470822E-6</c:v>
                </c:pt>
                <c:pt idx="50">
                  <c:v>3.4032314286047501E-6</c:v>
                </c:pt>
                <c:pt idx="51">
                  <c:v>3.6341763475524998E-6</c:v>
                </c:pt>
                <c:pt idx="52">
                  <c:v>3.9220761347578498E-6</c:v>
                </c:pt>
                <c:pt idx="53">
                  <c:v>4.0482211786448597E-6</c:v>
                </c:pt>
                <c:pt idx="54">
                  <c:v>3.8146620580305498E-6</c:v>
                </c:pt>
                <c:pt idx="55">
                  <c:v>3.8556857680297599E-6</c:v>
                </c:pt>
                <c:pt idx="56">
                  <c:v>3.7348017859222501E-6</c:v>
                </c:pt>
                <c:pt idx="57">
                  <c:v>3.8681505343554498E-6</c:v>
                </c:pt>
                <c:pt idx="58">
                  <c:v>3.6566654430036001E-6</c:v>
                </c:pt>
                <c:pt idx="59">
                  <c:v>3.5240253028308302E-6</c:v>
                </c:pt>
                <c:pt idx="60">
                  <c:v>3.28422036185956E-6</c:v>
                </c:pt>
                <c:pt idx="61">
                  <c:v>3.5518964969354101E-6</c:v>
                </c:pt>
                <c:pt idx="62">
                  <c:v>3.7641281276517399E-6</c:v>
                </c:pt>
                <c:pt idx="63">
                  <c:v>3.4955298519813201E-6</c:v>
                </c:pt>
                <c:pt idx="64">
                  <c:v>3.49882950395604E-6</c:v>
                </c:pt>
                <c:pt idx="65">
                  <c:v>3.7830191766972201E-6</c:v>
                </c:pt>
                <c:pt idx="66">
                  <c:v>4.0331362969215396E-6</c:v>
                </c:pt>
                <c:pt idx="67">
                  <c:v>4.1039036380987002E-6</c:v>
                </c:pt>
                <c:pt idx="68">
                  <c:v>4.2710843326124802E-6</c:v>
                </c:pt>
                <c:pt idx="69">
                  <c:v>4.1130474251446298E-6</c:v>
                </c:pt>
                <c:pt idx="70">
                  <c:v>4.2468449647935502E-6</c:v>
                </c:pt>
                <c:pt idx="71">
                  <c:v>4.4307796329933704E-6</c:v>
                </c:pt>
                <c:pt idx="72">
                  <c:v>5.0857915037566502E-6</c:v>
                </c:pt>
                <c:pt idx="73">
                  <c:v>5.0743724690463404E-6</c:v>
                </c:pt>
                <c:pt idx="74">
                  <c:v>5.5645351865676503E-6</c:v>
                </c:pt>
                <c:pt idx="75">
                  <c:v>5.5786262852620498E-6</c:v>
                </c:pt>
                <c:pt idx="76">
                  <c:v>5.78754220254108E-6</c:v>
                </c:pt>
                <c:pt idx="77">
                  <c:v>5.7847766504590697E-6</c:v>
                </c:pt>
                <c:pt idx="78">
                  <c:v>6.03613876969068E-6</c:v>
                </c:pt>
                <c:pt idx="79">
                  <c:v>6.3680891038429901E-6</c:v>
                </c:pt>
                <c:pt idx="80">
                  <c:v>6.3274227411500798E-6</c:v>
                </c:pt>
                <c:pt idx="81">
                  <c:v>6.7145408036207097E-6</c:v>
                </c:pt>
                <c:pt idx="82">
                  <c:v>6.8126955796264598E-6</c:v>
                </c:pt>
                <c:pt idx="83">
                  <c:v>6.8640836350893299E-6</c:v>
                </c:pt>
                <c:pt idx="84">
                  <c:v>7.1209856576423102E-6</c:v>
                </c:pt>
                <c:pt idx="85">
                  <c:v>7.2303814899904597E-6</c:v>
                </c:pt>
                <c:pt idx="86">
                  <c:v>6.9253670263153701E-6</c:v>
                </c:pt>
                <c:pt idx="87">
                  <c:v>7.4686875225960499E-6</c:v>
                </c:pt>
                <c:pt idx="88">
                  <c:v>7.5539219628035103E-6</c:v>
                </c:pt>
                <c:pt idx="89">
                  <c:v>8.2283657734647307E-6</c:v>
                </c:pt>
                <c:pt idx="90">
                  <c:v>8.3438994044479108E-6</c:v>
                </c:pt>
                <c:pt idx="91">
                  <c:v>8.1180173188914306E-6</c:v>
                </c:pt>
                <c:pt idx="92">
                  <c:v>8.4728026790331593E-6</c:v>
                </c:pt>
                <c:pt idx="93">
                  <c:v>8.7652205754208603E-6</c:v>
                </c:pt>
                <c:pt idx="94">
                  <c:v>9.1847541572648106E-6</c:v>
                </c:pt>
                <c:pt idx="95">
                  <c:v>9.3449854494104793E-6</c:v>
                </c:pt>
                <c:pt idx="96">
                  <c:v>9.7159501788401306E-6</c:v>
                </c:pt>
                <c:pt idx="97">
                  <c:v>1.0033289486345399E-5</c:v>
                </c:pt>
                <c:pt idx="98">
                  <c:v>1.04064116186851E-5</c:v>
                </c:pt>
                <c:pt idx="99">
                  <c:v>1.07140840336659E-5</c:v>
                </c:pt>
                <c:pt idx="100">
                  <c:v>1.1167495236988E-5</c:v>
                </c:pt>
                <c:pt idx="101">
                  <c:v>1.1724965333620701E-5</c:v>
                </c:pt>
                <c:pt idx="102">
                  <c:v>1.19689367379454E-5</c:v>
                </c:pt>
                <c:pt idx="103">
                  <c:v>1.2501747253760599E-5</c:v>
                </c:pt>
                <c:pt idx="104">
                  <c:v>1.3154418791897099E-5</c:v>
                </c:pt>
                <c:pt idx="105">
                  <c:v>1.37786037770433E-5</c:v>
                </c:pt>
                <c:pt idx="106">
                  <c:v>1.44374223937773E-5</c:v>
                </c:pt>
                <c:pt idx="107">
                  <c:v>1.5022400690921299E-5</c:v>
                </c:pt>
                <c:pt idx="108">
                  <c:v>1.5323179034573701E-5</c:v>
                </c:pt>
                <c:pt idx="109">
                  <c:v>1.5734251170827801E-5</c:v>
                </c:pt>
                <c:pt idx="110">
                  <c:v>1.61840645295419E-5</c:v>
                </c:pt>
                <c:pt idx="111">
                  <c:v>1.6598191314779099E-5</c:v>
                </c:pt>
                <c:pt idx="112">
                  <c:v>1.7144418174613701E-5</c:v>
                </c:pt>
                <c:pt idx="113">
                  <c:v>1.7679105375401501E-5</c:v>
                </c:pt>
                <c:pt idx="114">
                  <c:v>1.8065149602876501E-5</c:v>
                </c:pt>
                <c:pt idx="115">
                  <c:v>1.86671256885479E-5</c:v>
                </c:pt>
                <c:pt idx="116">
                  <c:v>1.8876227111146401E-5</c:v>
                </c:pt>
                <c:pt idx="117">
                  <c:v>1.94690549279089E-5</c:v>
                </c:pt>
                <c:pt idx="118">
                  <c:v>2.0102342738372698E-5</c:v>
                </c:pt>
                <c:pt idx="119">
                  <c:v>2.0853972126378499E-5</c:v>
                </c:pt>
                <c:pt idx="120">
                  <c:v>2.1312324741334499E-5</c:v>
                </c:pt>
                <c:pt idx="121">
                  <c:v>2.1409341952096299E-5</c:v>
                </c:pt>
                <c:pt idx="122">
                  <c:v>2.17800950389769E-5</c:v>
                </c:pt>
                <c:pt idx="123">
                  <c:v>2.2215114473602001E-5</c:v>
                </c:pt>
                <c:pt idx="124">
                  <c:v>2.26193741086472E-5</c:v>
                </c:pt>
                <c:pt idx="125">
                  <c:v>2.2895572608918601E-5</c:v>
                </c:pt>
                <c:pt idx="126">
                  <c:v>2.3410194102260501E-5</c:v>
                </c:pt>
                <c:pt idx="127">
                  <c:v>2.3739350139868499E-5</c:v>
                </c:pt>
                <c:pt idx="128">
                  <c:v>2.3805341454236102E-5</c:v>
                </c:pt>
                <c:pt idx="129">
                  <c:v>2.4194961377427102E-5</c:v>
                </c:pt>
                <c:pt idx="130">
                  <c:v>2.4387829324708E-5</c:v>
                </c:pt>
                <c:pt idx="131">
                  <c:v>2.4749045093350399E-5</c:v>
                </c:pt>
                <c:pt idx="132">
                  <c:v>2.5134770324433199E-5</c:v>
                </c:pt>
                <c:pt idx="133">
                  <c:v>2.5563451770971699E-5</c:v>
                </c:pt>
                <c:pt idx="134">
                  <c:v>2.6152101671889799E-5</c:v>
                </c:pt>
                <c:pt idx="135">
                  <c:v>2.65588616034962E-5</c:v>
                </c:pt>
                <c:pt idx="136">
                  <c:v>2.7253791327995601E-5</c:v>
                </c:pt>
                <c:pt idx="137">
                  <c:v>2.7573412763375202E-5</c:v>
                </c:pt>
                <c:pt idx="138">
                  <c:v>2.7995914957321301E-5</c:v>
                </c:pt>
                <c:pt idx="139">
                  <c:v>2.8700480835554901E-5</c:v>
                </c:pt>
                <c:pt idx="140">
                  <c:v>2.9159857689301502E-5</c:v>
                </c:pt>
                <c:pt idx="141">
                  <c:v>2.96265168181646E-5</c:v>
                </c:pt>
                <c:pt idx="142">
                  <c:v>3.0206815317942902E-5</c:v>
                </c:pt>
                <c:pt idx="143">
                  <c:v>3.1086842684718697E-5</c:v>
                </c:pt>
                <c:pt idx="144">
                  <c:v>3.1812485271895699E-5</c:v>
                </c:pt>
                <c:pt idx="145">
                  <c:v>3.2433498780977999E-5</c:v>
                </c:pt>
                <c:pt idx="146">
                  <c:v>3.2905169259508499E-5</c:v>
                </c:pt>
                <c:pt idx="147">
                  <c:v>3.3503570669591498E-5</c:v>
                </c:pt>
                <c:pt idx="148">
                  <c:v>3.4200403305950503E-5</c:v>
                </c:pt>
                <c:pt idx="149">
                  <c:v>3.4675487221735101E-5</c:v>
                </c:pt>
                <c:pt idx="150">
                  <c:v>3.4972769934376701E-5</c:v>
                </c:pt>
                <c:pt idx="151">
                  <c:v>3.5291973840395698E-5</c:v>
                </c:pt>
                <c:pt idx="152">
                  <c:v>3.56656717701321E-5</c:v>
                </c:pt>
                <c:pt idx="153">
                  <c:v>3.6297269507080303E-5</c:v>
                </c:pt>
                <c:pt idx="154">
                  <c:v>3.6991330878914002E-5</c:v>
                </c:pt>
                <c:pt idx="155">
                  <c:v>3.77325925080393E-5</c:v>
                </c:pt>
                <c:pt idx="156">
                  <c:v>3.8235389796061899E-5</c:v>
                </c:pt>
                <c:pt idx="157">
                  <c:v>3.8716030953183803E-5</c:v>
                </c:pt>
                <c:pt idx="158">
                  <c:v>3.9156051930678103E-5</c:v>
                </c:pt>
                <c:pt idx="159">
                  <c:v>3.9637596809064699E-5</c:v>
                </c:pt>
                <c:pt idx="160">
                  <c:v>4.0151823272691002E-5</c:v>
                </c:pt>
                <c:pt idx="161">
                  <c:v>4.0342358964690201E-5</c:v>
                </c:pt>
                <c:pt idx="162">
                  <c:v>4.0825757474027102E-5</c:v>
                </c:pt>
                <c:pt idx="163">
                  <c:v>4.1148070371705302E-5</c:v>
                </c:pt>
                <c:pt idx="164">
                  <c:v>4.1670047880185601E-5</c:v>
                </c:pt>
                <c:pt idx="165">
                  <c:v>4.2155364922285402E-5</c:v>
                </c:pt>
                <c:pt idx="166">
                  <c:v>4.2840866459272803E-5</c:v>
                </c:pt>
                <c:pt idx="167">
                  <c:v>4.3327260437932498E-5</c:v>
                </c:pt>
                <c:pt idx="168">
                  <c:v>4.3714183242890901E-5</c:v>
                </c:pt>
                <c:pt idx="169">
                  <c:v>4.4372298569476598E-5</c:v>
                </c:pt>
                <c:pt idx="170">
                  <c:v>4.4859896451725499E-5</c:v>
                </c:pt>
                <c:pt idx="171">
                  <c:v>4.5054241443846503E-5</c:v>
                </c:pt>
                <c:pt idx="172">
                  <c:v>4.55921045269915E-5</c:v>
                </c:pt>
                <c:pt idx="173">
                  <c:v>4.6080393046460199E-5</c:v>
                </c:pt>
                <c:pt idx="174">
                  <c:v>4.6477262765193097E-5</c:v>
                </c:pt>
                <c:pt idx="175">
                  <c:v>4.6965587431195702E-5</c:v>
                </c:pt>
                <c:pt idx="176">
                  <c:v>4.7455146148014303E-5</c:v>
                </c:pt>
                <c:pt idx="177">
                  <c:v>4.7897972899212702E-5</c:v>
                </c:pt>
                <c:pt idx="178">
                  <c:v>4.8388177674046602E-5</c:v>
                </c:pt>
                <c:pt idx="179">
                  <c:v>4.8899672080706701E-5</c:v>
                </c:pt>
                <c:pt idx="180">
                  <c:v>4.94659111605929E-5</c:v>
                </c:pt>
                <c:pt idx="181">
                  <c:v>5.0068358132678497E-5</c:v>
                </c:pt>
                <c:pt idx="182">
                  <c:v>5.0588905893853798E-5</c:v>
                </c:pt>
                <c:pt idx="183">
                  <c:v>5.1352395433046E-5</c:v>
                </c:pt>
                <c:pt idx="184">
                  <c:v>5.1771869742302202E-5</c:v>
                </c:pt>
                <c:pt idx="185">
                  <c:v>5.2359815306507397E-5</c:v>
                </c:pt>
                <c:pt idx="186">
                  <c:v>5.3017958574744203E-5</c:v>
                </c:pt>
                <c:pt idx="187">
                  <c:v>5.31229378535888E-5</c:v>
                </c:pt>
                <c:pt idx="188">
                  <c:v>5.3617088648311102E-5</c:v>
                </c:pt>
                <c:pt idx="189">
                  <c:v>5.4111511402930797E-5</c:v>
                </c:pt>
                <c:pt idx="190">
                  <c:v>5.4606225940752698E-5</c:v>
                </c:pt>
                <c:pt idx="191">
                  <c:v>5.4964283525994902E-5</c:v>
                </c:pt>
                <c:pt idx="192">
                  <c:v>5.5426159318261499E-5</c:v>
                </c:pt>
                <c:pt idx="193">
                  <c:v>5.5842576856787101E-5</c:v>
                </c:pt>
                <c:pt idx="194">
                  <c:v>5.6339240880508699E-5</c:v>
                </c:pt>
                <c:pt idx="195">
                  <c:v>5.7031351570828402E-5</c:v>
                </c:pt>
                <c:pt idx="196">
                  <c:v>5.7724008533826001E-5</c:v>
                </c:pt>
                <c:pt idx="197">
                  <c:v>5.82219875755747E-5</c:v>
                </c:pt>
                <c:pt idx="198">
                  <c:v>5.8568374224658903E-5</c:v>
                </c:pt>
                <c:pt idx="199">
                  <c:v>5.9207654211462202E-5</c:v>
                </c:pt>
                <c:pt idx="200">
                  <c:v>5.9639792319400501E-5</c:v>
                </c:pt>
                <c:pt idx="201">
                  <c:v>6.0061338630668699E-5</c:v>
                </c:pt>
                <c:pt idx="202">
                  <c:v>6.0561178642235897E-5</c:v>
                </c:pt>
                <c:pt idx="203">
                  <c:v>6.0788371614319098E-5</c:v>
                </c:pt>
                <c:pt idx="204">
                  <c:v>6.1288810054090198E-5</c:v>
                </c:pt>
                <c:pt idx="205">
                  <c:v>6.1612024459329899E-5</c:v>
                </c:pt>
                <c:pt idx="206">
                  <c:v>6.1994133336763901E-5</c:v>
                </c:pt>
                <c:pt idx="207">
                  <c:v>6.2495314041902201E-5</c:v>
                </c:pt>
                <c:pt idx="208">
                  <c:v>6.2996589372037696E-5</c:v>
                </c:pt>
                <c:pt idx="209">
                  <c:v>6.34979839410586E-5</c:v>
                </c:pt>
                <c:pt idx="210">
                  <c:v>6.3983952640431506E-5</c:v>
                </c:pt>
                <c:pt idx="211">
                  <c:v>6.4504895585960906E-5</c:v>
                </c:pt>
                <c:pt idx="212">
                  <c:v>6.5042399367736003E-5</c:v>
                </c:pt>
                <c:pt idx="213">
                  <c:v>6.5373020688309693E-5</c:v>
                </c:pt>
                <c:pt idx="214">
                  <c:v>6.5874984990828904E-5</c:v>
                </c:pt>
                <c:pt idx="215">
                  <c:v>6.6325827767435406E-5</c:v>
                </c:pt>
                <c:pt idx="216">
                  <c:v>6.6959519494062995E-5</c:v>
                </c:pt>
                <c:pt idx="217">
                  <c:v>6.7462289024438997E-5</c:v>
                </c:pt>
                <c:pt idx="218">
                  <c:v>6.7965074838487597E-5</c:v>
                </c:pt>
                <c:pt idx="219">
                  <c:v>6.8467774941241203E-5</c:v>
                </c:pt>
                <c:pt idx="220">
                  <c:v>6.8894354800806405E-5</c:v>
                </c:pt>
                <c:pt idx="221">
                  <c:v>6.9396794045776001E-5</c:v>
                </c:pt>
                <c:pt idx="222">
                  <c:v>6.9899103565390601E-5</c:v>
                </c:pt>
                <c:pt idx="223">
                  <c:v>7.0401328428868905E-5</c:v>
                </c:pt>
                <c:pt idx="224">
                  <c:v>7.0903482138488498E-5</c:v>
                </c:pt>
                <c:pt idx="225">
                  <c:v>7.1405563782908106E-5</c:v>
                </c:pt>
                <c:pt idx="226">
                  <c:v>7.1851874261541905E-5</c:v>
                </c:pt>
                <c:pt idx="227">
                  <c:v>7.2354159210254605E-5</c:v>
                </c:pt>
                <c:pt idx="228">
                  <c:v>7.3166471247421806E-5</c:v>
                </c:pt>
                <c:pt idx="229">
                  <c:v>7.3669091157787796E-5</c:v>
                </c:pt>
                <c:pt idx="230">
                  <c:v>7.4070349492191007E-5</c:v>
                </c:pt>
                <c:pt idx="231">
                  <c:v>7.4567926648210793E-5</c:v>
                </c:pt>
                <c:pt idx="232">
                  <c:v>7.5070892638031197E-5</c:v>
                </c:pt>
                <c:pt idx="233">
                  <c:v>7.5403889042096705E-5</c:v>
                </c:pt>
                <c:pt idx="234">
                  <c:v>7.6044513844166197E-5</c:v>
                </c:pt>
                <c:pt idx="235">
                  <c:v>7.6547782756209999E-5</c:v>
                </c:pt>
                <c:pt idx="236">
                  <c:v>7.7077670110839696E-5</c:v>
                </c:pt>
                <c:pt idx="237">
                  <c:v>7.7581131570013295E-5</c:v>
                </c:pt>
                <c:pt idx="238">
                  <c:v>7.8084670634287801E-5</c:v>
                </c:pt>
                <c:pt idx="239">
                  <c:v>7.8588275394739796E-5</c:v>
                </c:pt>
                <c:pt idx="240">
                  <c:v>7.8993182119388805E-5</c:v>
                </c:pt>
                <c:pt idx="241">
                  <c:v>7.9497121978752797E-5</c:v>
                </c:pt>
                <c:pt idx="242">
                  <c:v>8.0001216929819494E-5</c:v>
                </c:pt>
                <c:pt idx="243">
                  <c:v>8.0505472945127806E-5</c:v>
                </c:pt>
                <c:pt idx="244">
                  <c:v>8.1151456101770795E-5</c:v>
                </c:pt>
                <c:pt idx="245">
                  <c:v>8.1761264546681401E-5</c:v>
                </c:pt>
                <c:pt idx="246">
                  <c:v>8.2452360316782801E-5</c:v>
                </c:pt>
                <c:pt idx="247">
                  <c:v>8.3114623629785701E-5</c:v>
                </c:pt>
                <c:pt idx="248">
                  <c:v>8.3620128545459002E-5</c:v>
                </c:pt>
                <c:pt idx="249">
                  <c:v>8.4125659159458202E-5</c:v>
                </c:pt>
                <c:pt idx="250">
                  <c:v>8.4584285910453599E-5</c:v>
                </c:pt>
                <c:pt idx="251">
                  <c:v>8.51086849659261E-5</c:v>
                </c:pt>
                <c:pt idx="252">
                  <c:v>8.5554211539506995E-5</c:v>
                </c:pt>
                <c:pt idx="253">
                  <c:v>8.6138547395540701E-5</c:v>
                </c:pt>
                <c:pt idx="254">
                  <c:v>8.66455245316334E-5</c:v>
                </c:pt>
                <c:pt idx="255">
                  <c:v>8.7363145822417005E-5</c:v>
                </c:pt>
                <c:pt idx="256">
                  <c:v>8.7871088435795999E-5</c:v>
                </c:pt>
                <c:pt idx="257">
                  <c:v>8.8379409936359098E-5</c:v>
                </c:pt>
                <c:pt idx="258">
                  <c:v>8.8771589451605996E-5</c:v>
                </c:pt>
                <c:pt idx="259">
                  <c:v>8.9280817061808605E-5</c:v>
                </c:pt>
                <c:pt idx="260">
                  <c:v>8.9790434534482106E-5</c:v>
                </c:pt>
                <c:pt idx="261">
                  <c:v>9.0300373133523604E-5</c:v>
                </c:pt>
                <c:pt idx="262">
                  <c:v>9.1112086364578295E-5</c:v>
                </c:pt>
                <c:pt idx="263">
                  <c:v>9.1691421992236199E-5</c:v>
                </c:pt>
                <c:pt idx="264">
                  <c:v>9.2202488239205097E-5</c:v>
                </c:pt>
                <c:pt idx="265">
                  <c:v>9.2713773296910601E-5</c:v>
                </c:pt>
                <c:pt idx="266">
                  <c:v>9.3341263475059098E-5</c:v>
                </c:pt>
                <c:pt idx="267">
                  <c:v>9.3853097282345805E-5</c:v>
                </c:pt>
                <c:pt idx="268">
                  <c:v>9.4365269581669903E-5</c:v>
                </c:pt>
                <c:pt idx="269">
                  <c:v>9.4877842159094597E-5</c:v>
                </c:pt>
                <c:pt idx="270">
                  <c:v>9.5299200483865698E-5</c:v>
                </c:pt>
                <c:pt idx="271">
                  <c:v>9.5812725075110003E-5</c:v>
                </c:pt>
                <c:pt idx="272">
                  <c:v>9.6326580751108294E-5</c:v>
                </c:pt>
                <c:pt idx="273">
                  <c:v>9.6840735783988602E-5</c:v>
                </c:pt>
                <c:pt idx="274">
                  <c:v>9.7469972906514003E-5</c:v>
                </c:pt>
                <c:pt idx="275">
                  <c:v>9.7984772754794604E-5</c:v>
                </c:pt>
                <c:pt idx="276">
                  <c:v>9.8499862499315505E-5</c:v>
                </c:pt>
                <c:pt idx="277">
                  <c:v>9.9224633630021699E-5</c:v>
                </c:pt>
                <c:pt idx="278">
                  <c:v>9.9740393376483098E-5</c:v>
                </c:pt>
                <c:pt idx="279">
                  <c:v>1.00256358685181E-4</c:v>
                </c:pt>
                <c:pt idx="280">
                  <c:v>1.00772529637012E-4</c:v>
                </c:pt>
                <c:pt idx="281">
                  <c:v>1.01288964714541E-4</c:v>
                </c:pt>
                <c:pt idx="282">
                  <c:v>1.01805685988602E-4</c:v>
                </c:pt>
                <c:pt idx="283">
                  <c:v>1.0243331159854499E-4</c:v>
                </c:pt>
                <c:pt idx="284">
                  <c:v>1.0295080422317699E-4</c:v>
                </c:pt>
                <c:pt idx="285">
                  <c:v>1.03461534362476E-4</c:v>
                </c:pt>
                <c:pt idx="286">
                  <c:v>1.04082187968377E-4</c:v>
                </c:pt>
                <c:pt idx="287">
                  <c:v>1.04600559053318E-4</c:v>
                </c:pt>
                <c:pt idx="288">
                  <c:v>1.0511912413248501E-4</c:v>
                </c:pt>
                <c:pt idx="289">
                  <c:v>1.0563781593229201E-4</c:v>
                </c:pt>
                <c:pt idx="290">
                  <c:v>1.06156556466561E-4</c:v>
                </c:pt>
                <c:pt idx="291">
                  <c:v>1.06886650236904E-4</c:v>
                </c:pt>
                <c:pt idx="292">
                  <c:v>1.07405861223104E-4</c:v>
                </c:pt>
                <c:pt idx="293">
                  <c:v>1.0792519687514E-4</c:v>
                </c:pt>
                <c:pt idx="294">
                  <c:v>1.08444653641254E-4</c:v>
                </c:pt>
                <c:pt idx="295">
                  <c:v>1.08964197454058E-4</c:v>
                </c:pt>
                <c:pt idx="296">
                  <c:v>1.09483815533942E-4</c:v>
                </c:pt>
                <c:pt idx="297">
                  <c:v>1.1000350859538E-4</c:v>
                </c:pt>
                <c:pt idx="298">
                  <c:v>1.1052328185587E-4</c:v>
                </c:pt>
                <c:pt idx="299">
                  <c:v>1.10969453485272E-4</c:v>
                </c:pt>
                <c:pt idx="300">
                  <c:v>1.1148948107183E-4</c:v>
                </c:pt>
                <c:pt idx="301">
                  <c:v>1.1200950910759001E-4</c:v>
                </c:pt>
                <c:pt idx="302">
                  <c:v>1.1217740915697599E-4</c:v>
                </c:pt>
                <c:pt idx="303">
                  <c:v>1.1269751365522801E-4</c:v>
                </c:pt>
                <c:pt idx="304">
                  <c:v>1.13217694080322E-4</c:v>
                </c:pt>
                <c:pt idx="305">
                  <c:v>1.1373794071874999E-4</c:v>
                </c:pt>
                <c:pt idx="306">
                  <c:v>1.14258219955525E-4</c:v>
                </c:pt>
                <c:pt idx="307">
                  <c:v>1.1492617009453E-4</c:v>
                </c:pt>
                <c:pt idx="308">
                  <c:v>1.15446717762122E-4</c:v>
                </c:pt>
                <c:pt idx="309">
                  <c:v>1.15967364480156E-4</c:v>
                </c:pt>
                <c:pt idx="310">
                  <c:v>1.1656044615461301E-4</c:v>
                </c:pt>
                <c:pt idx="311">
                  <c:v>1.17081330500495E-4</c:v>
                </c:pt>
                <c:pt idx="312">
                  <c:v>1.17602238249926E-4</c:v>
                </c:pt>
                <c:pt idx="313">
                  <c:v>1.18211891456929E-4</c:v>
                </c:pt>
                <c:pt idx="314">
                  <c:v>1.187328437543E-4</c:v>
                </c:pt>
                <c:pt idx="315">
                  <c:v>1.19246383198811E-4</c:v>
                </c:pt>
                <c:pt idx="316">
                  <c:v>1.19767403299469E-4</c:v>
                </c:pt>
                <c:pt idx="317">
                  <c:v>1.2028844844367701E-4</c:v>
                </c:pt>
                <c:pt idx="318">
                  <c:v>1.20844534572678E-4</c:v>
                </c:pt>
                <c:pt idx="319">
                  <c:v>1.21365644938262E-4</c:v>
                </c:pt>
                <c:pt idx="320">
                  <c:v>1.2188675039555E-4</c:v>
                </c:pt>
                <c:pt idx="321">
                  <c:v>1.2240785537938399E-4</c:v>
                </c:pt>
                <c:pt idx="322">
                  <c:v>1.22928969340473E-4</c:v>
                </c:pt>
                <c:pt idx="323">
                  <c:v>1.23632923159173E-4</c:v>
                </c:pt>
                <c:pt idx="324">
                  <c:v>1.2409874348305301E-4</c:v>
                </c:pt>
                <c:pt idx="325">
                  <c:v>1.2462007557357001E-4</c:v>
                </c:pt>
                <c:pt idx="326">
                  <c:v>1.2508602150524E-4</c:v>
                </c:pt>
                <c:pt idx="327">
                  <c:v>1.2560747492583999E-4</c:v>
                </c:pt>
                <c:pt idx="328">
                  <c:v>1.2612896875195399E-4</c:v>
                </c:pt>
                <c:pt idx="329">
                  <c:v>1.26575470081215E-4</c:v>
                </c:pt>
                <c:pt idx="330">
                  <c:v>1.2709722966529799E-4</c:v>
                </c:pt>
                <c:pt idx="331">
                  <c:v>1.2761908464358699E-4</c:v>
                </c:pt>
                <c:pt idx="332">
                  <c:v>1.2814100121184499E-4</c:v>
                </c:pt>
                <c:pt idx="333">
                  <c:v>1.28653127130114E-4</c:v>
                </c:pt>
                <c:pt idx="334">
                  <c:v>1.29175095826983E-4</c:v>
                </c:pt>
                <c:pt idx="335">
                  <c:v>1.29696980249358E-4</c:v>
                </c:pt>
                <c:pt idx="336">
                  <c:v>1.3045473848985101E-4</c:v>
                </c:pt>
                <c:pt idx="337">
                  <c:v>1.3118624019882699E-4</c:v>
                </c:pt>
                <c:pt idx="338">
                  <c:v>1.31708205191731E-4</c:v>
                </c:pt>
                <c:pt idx="339">
                  <c:v>1.3223008427501299E-4</c:v>
                </c:pt>
                <c:pt idx="340">
                  <c:v>1.3275192593824501E-4</c:v>
                </c:pt>
                <c:pt idx="341">
                  <c:v>1.33273753797557E-4</c:v>
                </c:pt>
                <c:pt idx="342">
                  <c:v>1.33942312038497E-4</c:v>
                </c:pt>
                <c:pt idx="343">
                  <c:v>1.34457759483339E-4</c:v>
                </c:pt>
                <c:pt idx="344">
                  <c:v>1.3497966306489099E-4</c:v>
                </c:pt>
                <c:pt idx="345">
                  <c:v>1.3550151973466801E-4</c:v>
                </c:pt>
                <c:pt idx="346">
                  <c:v>1.36023351444319E-4</c:v>
                </c:pt>
                <c:pt idx="347">
                  <c:v>1.3662863073357699E-4</c:v>
                </c:pt>
                <c:pt idx="348">
                  <c:v>1.3715058963757401E-4</c:v>
                </c:pt>
                <c:pt idx="349">
                  <c:v>1.3767246622748401E-4</c:v>
                </c:pt>
                <c:pt idx="350">
                  <c:v>1.3816044778805299E-4</c:v>
                </c:pt>
                <c:pt idx="351">
                  <c:v>1.3869543554278699E-4</c:v>
                </c:pt>
                <c:pt idx="352">
                  <c:v>1.3921735310134701E-4</c:v>
                </c:pt>
                <c:pt idx="353">
                  <c:v>1.39739192127371E-4</c:v>
                </c:pt>
                <c:pt idx="354">
                  <c:v>1.4026096104285401E-4</c:v>
                </c:pt>
                <c:pt idx="355">
                  <c:v>1.4078264871097401E-4</c:v>
                </c:pt>
                <c:pt idx="356">
                  <c:v>1.4130425492566299E-4</c:v>
                </c:pt>
                <c:pt idx="357">
                  <c:v>1.41825807453838E-4</c:v>
                </c:pt>
                <c:pt idx="358">
                  <c:v>1.42461775211322E-4</c:v>
                </c:pt>
                <c:pt idx="359">
                  <c:v>1.4298346987537801E-4</c:v>
                </c:pt>
                <c:pt idx="360">
                  <c:v>1.43505129522048E-4</c:v>
                </c:pt>
                <c:pt idx="361">
                  <c:v>1.44026698082148E-4</c:v>
                </c:pt>
                <c:pt idx="362">
                  <c:v>1.44548165071268E-4</c:v>
                </c:pt>
                <c:pt idx="363">
                  <c:v>1.4497598606960199E-4</c:v>
                </c:pt>
                <c:pt idx="364">
                  <c:v>1.45284311031912E-4</c:v>
                </c:pt>
                <c:pt idx="365">
                  <c:v>1.4590223597580701E-4</c:v>
                </c:pt>
                <c:pt idx="366">
                  <c:v>1.4617457099426099E-4</c:v>
                </c:pt>
                <c:pt idx="367">
                  <c:v>1.4669628110063E-4</c:v>
                </c:pt>
                <c:pt idx="368">
                  <c:v>1.4721796714747999E-4</c:v>
                </c:pt>
                <c:pt idx="369">
                  <c:v>1.4773964272211701E-4</c:v>
                </c:pt>
                <c:pt idx="370">
                  <c:v>1.48261338032987E-4</c:v>
                </c:pt>
                <c:pt idx="371">
                  <c:v>1.4899444187105299E-4</c:v>
                </c:pt>
                <c:pt idx="372">
                  <c:v>1.4951634290229801E-4</c:v>
                </c:pt>
                <c:pt idx="373">
                  <c:v>1.5003819997595801E-4</c:v>
                </c:pt>
                <c:pt idx="374">
                  <c:v>1.5059320567187501E-4</c:v>
                </c:pt>
                <c:pt idx="375">
                  <c:v>1.5131761088690699E-4</c:v>
                </c:pt>
                <c:pt idx="376">
                  <c:v>1.51839509404745E-4</c:v>
                </c:pt>
                <c:pt idx="377">
                  <c:v>1.5236134713285E-4</c:v>
                </c:pt>
                <c:pt idx="378">
                  <c:v>1.5277365019300399E-4</c:v>
                </c:pt>
                <c:pt idx="379">
                  <c:v>1.5338168032569101E-4</c:v>
                </c:pt>
                <c:pt idx="380">
                  <c:v>1.5390396065667101E-4</c:v>
                </c:pt>
                <c:pt idx="381">
                  <c:v>1.5442623933534599E-4</c:v>
                </c:pt>
                <c:pt idx="382">
                  <c:v>1.5494851279619699E-4</c:v>
                </c:pt>
                <c:pt idx="383">
                  <c:v>1.55470753825204E-4</c:v>
                </c:pt>
                <c:pt idx="384">
                  <c:v>1.5599029393031599E-4</c:v>
                </c:pt>
                <c:pt idx="385">
                  <c:v>1.56512567083788E-4</c:v>
                </c:pt>
                <c:pt idx="386">
                  <c:v>1.5703482547423E-4</c:v>
                </c:pt>
                <c:pt idx="387">
                  <c:v>1.5755707569417601E-4</c:v>
                </c:pt>
                <c:pt idx="388">
                  <c:v>1.5807929233585099E-4</c:v>
                </c:pt>
                <c:pt idx="389">
                  <c:v>1.5860145825041301E-4</c:v>
                </c:pt>
                <c:pt idx="390">
                  <c:v>1.5912357269889401E-4</c:v>
                </c:pt>
                <c:pt idx="391">
                  <c:v>1.5964560763317301E-4</c:v>
                </c:pt>
                <c:pt idx="392">
                  <c:v>1.6016756989425401E-4</c:v>
                </c:pt>
                <c:pt idx="393">
                  <c:v>1.60925451219877E-4</c:v>
                </c:pt>
                <c:pt idx="394">
                  <c:v>1.61447427003678E-4</c:v>
                </c:pt>
                <c:pt idx="395">
                  <c:v>1.6196935474579999E-4</c:v>
                </c:pt>
                <c:pt idx="396">
                  <c:v>1.6249122289740199E-4</c:v>
                </c:pt>
                <c:pt idx="397">
                  <c:v>1.6301302352725899E-4</c:v>
                </c:pt>
                <c:pt idx="398">
                  <c:v>1.6353475734363901E-4</c:v>
                </c:pt>
                <c:pt idx="399">
                  <c:v>1.6416613557315301E-4</c:v>
                </c:pt>
                <c:pt idx="400">
                  <c:v>1.64934282165304E-4</c:v>
                </c:pt>
                <c:pt idx="401">
                  <c:v>1.65456409099101E-4</c:v>
                </c:pt>
                <c:pt idx="402">
                  <c:v>1.6597846037626099E-4</c:v>
                </c:pt>
                <c:pt idx="403">
                  <c:v>1.6650042590450801E-4</c:v>
                </c:pt>
                <c:pt idx="404">
                  <c:v>1.6706944560632199E-4</c:v>
                </c:pt>
                <c:pt idx="405">
                  <c:v>1.67591322770247E-4</c:v>
                </c:pt>
                <c:pt idx="406">
                  <c:v>1.6811313057855701E-4</c:v>
                </c:pt>
                <c:pt idx="407">
                  <c:v>1.68634869424237E-4</c:v>
                </c:pt>
                <c:pt idx="408">
                  <c:v>1.69156517837634E-4</c:v>
                </c:pt>
                <c:pt idx="409">
                  <c:v>1.6967807174402501E-4</c:v>
                </c:pt>
                <c:pt idx="410">
                  <c:v>1.7019955179231399E-4</c:v>
                </c:pt>
                <c:pt idx="411">
                  <c:v>1.7072097788422999E-4</c:v>
                </c:pt>
                <c:pt idx="412">
                  <c:v>1.71334743024308E-4</c:v>
                </c:pt>
                <c:pt idx="413">
                  <c:v>1.7185646682337099E-4</c:v>
                </c:pt>
                <c:pt idx="414">
                  <c:v>1.7237814023523499E-4</c:v>
                </c:pt>
                <c:pt idx="415">
                  <c:v>1.7289974771269001E-4</c:v>
                </c:pt>
                <c:pt idx="416">
                  <c:v>1.7342130671394501E-4</c:v>
                </c:pt>
                <c:pt idx="417">
                  <c:v>1.73942858669543E-4</c:v>
                </c:pt>
                <c:pt idx="418">
                  <c:v>1.7446440571534599E-4</c:v>
                </c:pt>
                <c:pt idx="419">
                  <c:v>1.7498591638096301E-4</c:v>
                </c:pt>
                <c:pt idx="420">
                  <c:v>1.7551001709929299E-4</c:v>
                </c:pt>
                <c:pt idx="421">
                  <c:v>1.7603148643639501E-4</c:v>
                </c:pt>
                <c:pt idx="422">
                  <c:v>1.76552927781465E-4</c:v>
                </c:pt>
                <c:pt idx="423">
                  <c:v>1.7697944395177499E-4</c:v>
                </c:pt>
                <c:pt idx="424">
                  <c:v>1.77500945683249E-4</c:v>
                </c:pt>
                <c:pt idx="425">
                  <c:v>1.7802243631850499E-4</c:v>
                </c:pt>
                <c:pt idx="426">
                  <c:v>1.7854392087511E-4</c:v>
                </c:pt>
                <c:pt idx="427">
                  <c:v>1.7927426323096E-4</c:v>
                </c:pt>
                <c:pt idx="428">
                  <c:v>1.7979587097058901E-4</c:v>
                </c:pt>
                <c:pt idx="429">
                  <c:v>1.80317479829027E-4</c:v>
                </c:pt>
                <c:pt idx="430">
                  <c:v>1.8083908050516199E-4</c:v>
                </c:pt>
                <c:pt idx="431">
                  <c:v>1.8136067547897301E-4</c:v>
                </c:pt>
                <c:pt idx="432">
                  <c:v>1.8188225753629E-4</c:v>
                </c:pt>
                <c:pt idx="433">
                  <c:v>1.8240379911336501E-4</c:v>
                </c:pt>
                <c:pt idx="434">
                  <c:v>1.82925272810111E-4</c:v>
                </c:pt>
                <c:pt idx="435">
                  <c:v>1.8344668010612699E-4</c:v>
                </c:pt>
                <c:pt idx="436">
                  <c:v>1.8413260507879701E-4</c:v>
                </c:pt>
                <c:pt idx="437">
                  <c:v>1.8465412975748001E-4</c:v>
                </c:pt>
                <c:pt idx="438">
                  <c:v>1.85175663885491E-4</c:v>
                </c:pt>
                <c:pt idx="439">
                  <c:v>1.85599401136964E-4</c:v>
                </c:pt>
                <c:pt idx="440">
                  <c:v>1.86121015985796E-4</c:v>
                </c:pt>
                <c:pt idx="441">
                  <c:v>1.8664262033160701E-4</c:v>
                </c:pt>
                <c:pt idx="442">
                  <c:v>1.87164213386102E-4</c:v>
                </c:pt>
                <c:pt idx="443">
                  <c:v>1.87685829240327E-4</c:v>
                </c:pt>
                <c:pt idx="444">
                  <c:v>1.8820750910683801E-4</c:v>
                </c:pt>
                <c:pt idx="445">
                  <c:v>1.88788206654529E-4</c:v>
                </c:pt>
                <c:pt idx="446">
                  <c:v>1.89310280252936E-4</c:v>
                </c:pt>
                <c:pt idx="447">
                  <c:v>1.8983242901684299E-4</c:v>
                </c:pt>
                <c:pt idx="448">
                  <c:v>1.9035465483573799E-4</c:v>
                </c:pt>
                <c:pt idx="449">
                  <c:v>1.90876963391485E-4</c:v>
                </c:pt>
                <c:pt idx="450">
                  <c:v>1.9139935173410701E-4</c:v>
                </c:pt>
                <c:pt idx="451">
                  <c:v>1.92027596019604E-4</c:v>
                </c:pt>
                <c:pt idx="452">
                  <c:v>1.92805404289619E-4</c:v>
                </c:pt>
                <c:pt idx="453">
                  <c:v>1.93128564342709E-4</c:v>
                </c:pt>
                <c:pt idx="454">
                  <c:v>1.9389497336217299E-4</c:v>
                </c:pt>
                <c:pt idx="455">
                  <c:v>1.9467947536665699E-4</c:v>
                </c:pt>
                <c:pt idx="456">
                  <c:v>1.9520339690889599E-4</c:v>
                </c:pt>
                <c:pt idx="457">
                  <c:v>1.9572742452519801E-4</c:v>
                </c:pt>
                <c:pt idx="458">
                  <c:v>1.9625154101297201E-4</c:v>
                </c:pt>
                <c:pt idx="459">
                  <c:v>1.9673730731983101E-4</c:v>
                </c:pt>
                <c:pt idx="460">
                  <c:v>1.97379254167133E-4</c:v>
                </c:pt>
                <c:pt idx="461">
                  <c:v>1.9783885504902999E-4</c:v>
                </c:pt>
                <c:pt idx="462">
                  <c:v>1.9836351790464101E-4</c:v>
                </c:pt>
                <c:pt idx="463">
                  <c:v>1.9901864633948199E-4</c:v>
                </c:pt>
                <c:pt idx="464">
                  <c:v>1.99614310844908E-4</c:v>
                </c:pt>
                <c:pt idx="465">
                  <c:v>2.0013954658650601E-4</c:v>
                </c:pt>
                <c:pt idx="466">
                  <c:v>2.00664876767578E-4</c:v>
                </c:pt>
                <c:pt idx="467">
                  <c:v>2.0119030253027101E-4</c:v>
                </c:pt>
                <c:pt idx="468">
                  <c:v>2.0171586610275599E-4</c:v>
                </c:pt>
                <c:pt idx="469">
                  <c:v>2.02241604354288E-4</c:v>
                </c:pt>
                <c:pt idx="470">
                  <c:v>2.02875118996247E-4</c:v>
                </c:pt>
                <c:pt idx="471">
                  <c:v>2.0331708116151201E-4</c:v>
                </c:pt>
                <c:pt idx="472">
                  <c:v>2.0392450647002699E-4</c:v>
                </c:pt>
                <c:pt idx="473">
                  <c:v>2.04451465981634E-4</c:v>
                </c:pt>
                <c:pt idx="474">
                  <c:v>2.0497855099292601E-4</c:v>
                </c:pt>
                <c:pt idx="475">
                  <c:v>2.0550574634290399E-4</c:v>
                </c:pt>
                <c:pt idx="476">
                  <c:v>2.0600975914329301E-4</c:v>
                </c:pt>
                <c:pt idx="477">
                  <c:v>2.0646729122892899E-4</c:v>
                </c:pt>
                <c:pt idx="478">
                  <c:v>2.0699495401827999E-4</c:v>
                </c:pt>
                <c:pt idx="479">
                  <c:v>2.07522698174442E-4</c:v>
                </c:pt>
                <c:pt idx="480">
                  <c:v>2.0805055580991501E-4</c:v>
                </c:pt>
                <c:pt idx="481">
                  <c:v>2.08578527888619E-4</c:v>
                </c:pt>
                <c:pt idx="482">
                  <c:v>2.09106616320244E-4</c:v>
                </c:pt>
                <c:pt idx="483">
                  <c:v>2.0955465718721199E-4</c:v>
                </c:pt>
                <c:pt idx="484">
                  <c:v>2.10083033863514E-4</c:v>
                </c:pt>
                <c:pt idx="485">
                  <c:v>2.10611500031767E-4</c:v>
                </c:pt>
                <c:pt idx="486">
                  <c:v>2.1114006626642799E-4</c:v>
                </c:pt>
                <c:pt idx="487">
                  <c:v>2.1148553894152601E-4</c:v>
                </c:pt>
                <c:pt idx="488">
                  <c:v>2.1201444315266699E-4</c:v>
                </c:pt>
                <c:pt idx="489">
                  <c:v>2.12543459194355E-4</c:v>
                </c:pt>
                <c:pt idx="490">
                  <c:v>2.1307256622640701E-4</c:v>
                </c:pt>
                <c:pt idx="491">
                  <c:v>2.1360176082034401E-4</c:v>
                </c:pt>
                <c:pt idx="492">
                  <c:v>2.14131031077169E-4</c:v>
                </c:pt>
                <c:pt idx="493">
                  <c:v>2.1466037714754801E-4</c:v>
                </c:pt>
                <c:pt idx="494">
                  <c:v>2.15189811879516E-4</c:v>
                </c:pt>
                <c:pt idx="495">
                  <c:v>2.1571934986362401E-4</c:v>
                </c:pt>
                <c:pt idx="496">
                  <c:v>2.1624901248605099E-4</c:v>
                </c:pt>
                <c:pt idx="497">
                  <c:v>2.1677880178419301E-4</c:v>
                </c:pt>
                <c:pt idx="498">
                  <c:v>2.1730869462788799E-4</c:v>
                </c:pt>
                <c:pt idx="499">
                  <c:v>2.1783865815664001E-4</c:v>
                </c:pt>
                <c:pt idx="500">
                  <c:v>2.183686907708E-4</c:v>
                </c:pt>
                <c:pt idx="501">
                  <c:v>2.18898826784895E-4</c:v>
                </c:pt>
                <c:pt idx="502">
                  <c:v>2.19429109962631E-4</c:v>
                </c:pt>
                <c:pt idx="503">
                  <c:v>2.1995956987285299E-4</c:v>
                </c:pt>
                <c:pt idx="504">
                  <c:v>2.2047204756350301E-4</c:v>
                </c:pt>
                <c:pt idx="505">
                  <c:v>2.2100304162667601E-4</c:v>
                </c:pt>
                <c:pt idx="506">
                  <c:v>2.2153420603062001E-4</c:v>
                </c:pt>
                <c:pt idx="507">
                  <c:v>2.22065564781044E-4</c:v>
                </c:pt>
                <c:pt idx="508">
                  <c:v>2.2259714495749099E-4</c:v>
                </c:pt>
                <c:pt idx="509">
                  <c:v>2.23077420416351E-4</c:v>
                </c:pt>
                <c:pt idx="510">
                  <c:v>2.2360963319169601E-4</c:v>
                </c:pt>
                <c:pt idx="511">
                  <c:v>2.2414205114368099E-4</c:v>
                </c:pt>
                <c:pt idx="512">
                  <c:v>2.24674665334728E-4</c:v>
                </c:pt>
                <c:pt idx="513">
                  <c:v>2.2520745455255001E-4</c:v>
                </c:pt>
                <c:pt idx="514">
                  <c:v>2.2574040537713799E-4</c:v>
                </c:pt>
                <c:pt idx="515">
                  <c:v>2.2627352608344699E-4</c:v>
                </c:pt>
                <c:pt idx="516">
                  <c:v>2.26806829617128E-4</c:v>
                </c:pt>
                <c:pt idx="517">
                  <c:v>2.27340313690599E-4</c:v>
                </c:pt>
                <c:pt idx="518">
                  <c:v>2.27873966624173E-4</c:v>
                </c:pt>
                <c:pt idx="519">
                  <c:v>2.2840778119140101E-4</c:v>
                </c:pt>
                <c:pt idx="520">
                  <c:v>2.2894175416293301E-4</c:v>
                </c:pt>
                <c:pt idx="521">
                  <c:v>2.2947588157012401E-4</c:v>
                </c:pt>
                <c:pt idx="522">
                  <c:v>2.30010174765508E-4</c:v>
                </c:pt>
                <c:pt idx="523">
                  <c:v>2.30544638122867E-4</c:v>
                </c:pt>
                <c:pt idx="524">
                  <c:v>2.31266416032473E-4</c:v>
                </c:pt>
                <c:pt idx="525">
                  <c:v>2.3180127856417901E-4</c:v>
                </c:pt>
                <c:pt idx="526">
                  <c:v>2.3233625748252801E-4</c:v>
                </c:pt>
                <c:pt idx="527">
                  <c:v>2.3287132594116601E-4</c:v>
                </c:pt>
                <c:pt idx="528">
                  <c:v>2.33406469243928E-4</c:v>
                </c:pt>
                <c:pt idx="529">
                  <c:v>2.33941675404294E-4</c:v>
                </c:pt>
                <c:pt idx="530">
                  <c:v>2.3447695083911801E-4</c:v>
                </c:pt>
                <c:pt idx="531">
                  <c:v>2.35012287583066E-4</c:v>
                </c:pt>
                <c:pt idx="532">
                  <c:v>2.3554767396561101E-4</c:v>
                </c:pt>
                <c:pt idx="533">
                  <c:v>2.3608311188150601E-4</c:v>
                </c:pt>
                <c:pt idx="534">
                  <c:v>2.3641760920750901E-4</c:v>
                </c:pt>
                <c:pt idx="535">
                  <c:v>2.3695318169417501E-4</c:v>
                </c:pt>
                <c:pt idx="536">
                  <c:v>2.3748882966850499E-4</c:v>
                </c:pt>
                <c:pt idx="537">
                  <c:v>2.3802455103471E-4</c:v>
                </c:pt>
                <c:pt idx="538">
                  <c:v>2.3856032782750201E-4</c:v>
                </c:pt>
                <c:pt idx="539">
                  <c:v>2.3909614074230001E-4</c:v>
                </c:pt>
                <c:pt idx="540">
                  <c:v>2.3963197860701199E-4</c:v>
                </c:pt>
                <c:pt idx="541">
                  <c:v>2.40242843396616E-4</c:v>
                </c:pt>
                <c:pt idx="542">
                  <c:v>2.4077881217922901E-4</c:v>
                </c:pt>
                <c:pt idx="543">
                  <c:v>2.41314768089752E-4</c:v>
                </c:pt>
                <c:pt idx="544">
                  <c:v>2.4185071437893201E-4</c:v>
                </c:pt>
                <c:pt idx="545">
                  <c:v>2.4238665895079801E-4</c:v>
                </c:pt>
                <c:pt idx="546">
                  <c:v>2.4292258590364899E-4</c:v>
                </c:pt>
                <c:pt idx="547">
                  <c:v>2.4345845929851101E-4</c:v>
                </c:pt>
                <c:pt idx="548">
                  <c:v>2.4399427266184401E-4</c:v>
                </c:pt>
                <c:pt idx="549">
                  <c:v>2.4453005327188199E-4</c:v>
                </c:pt>
                <c:pt idx="550">
                  <c:v>2.4506581791727599E-4</c:v>
                </c:pt>
                <c:pt idx="551">
                  <c:v>2.4571475576731002E-4</c:v>
                </c:pt>
                <c:pt idx="552">
                  <c:v>2.4625059536788698E-4</c:v>
                </c:pt>
                <c:pt idx="553">
                  <c:v>2.4678643162826002E-4</c:v>
                </c:pt>
                <c:pt idx="554">
                  <c:v>2.4732226537400501E-4</c:v>
                </c:pt>
                <c:pt idx="555">
                  <c:v>2.4785811039099398E-4</c:v>
                </c:pt>
                <c:pt idx="556">
                  <c:v>2.4839399166988902E-4</c:v>
                </c:pt>
                <c:pt idx="557">
                  <c:v>2.4892992415477099E-4</c:v>
                </c:pt>
                <c:pt idx="558">
                  <c:v>2.4946589349737601E-4</c:v>
                </c:pt>
                <c:pt idx="559">
                  <c:v>2.5000188229867002E-4</c:v>
                </c:pt>
                <c:pt idx="560">
                  <c:v>2.5053788364403398E-4</c:v>
                </c:pt>
                <c:pt idx="561">
                  <c:v>2.5107389047971897E-4</c:v>
                </c:pt>
                <c:pt idx="562">
                  <c:v>2.51609889224157E-4</c:v>
                </c:pt>
                <c:pt idx="563">
                  <c:v>2.5191948623611802E-4</c:v>
                </c:pt>
                <c:pt idx="564">
                  <c:v>2.5245547774519199E-4</c:v>
                </c:pt>
                <c:pt idx="565">
                  <c:v>2.5299143100728302E-4</c:v>
                </c:pt>
                <c:pt idx="566">
                  <c:v>2.5352735334992102E-4</c:v>
                </c:pt>
                <c:pt idx="567">
                  <c:v>2.5406325252704301E-4</c:v>
                </c:pt>
                <c:pt idx="568">
                  <c:v>2.5459913600466602E-4</c:v>
                </c:pt>
                <c:pt idx="569">
                  <c:v>2.5513500904997201E-4</c:v>
                </c:pt>
                <c:pt idx="570">
                  <c:v>2.55670877739632E-4</c:v>
                </c:pt>
                <c:pt idx="571">
                  <c:v>2.5622529511869002E-4</c:v>
                </c:pt>
                <c:pt idx="572">
                  <c:v>2.5673502634302202E-4</c:v>
                </c:pt>
                <c:pt idx="573">
                  <c:v>2.57271130415084E-4</c:v>
                </c:pt>
                <c:pt idx="574">
                  <c:v>2.57915372928016E-4</c:v>
                </c:pt>
                <c:pt idx="575">
                  <c:v>2.5845152280020301E-4</c:v>
                </c:pt>
                <c:pt idx="576">
                  <c:v>2.5898765551627301E-4</c:v>
                </c:pt>
                <c:pt idx="577">
                  <c:v>2.5952377390065499E-4</c:v>
                </c:pt>
                <c:pt idx="578">
                  <c:v>2.60059884555955E-4</c:v>
                </c:pt>
                <c:pt idx="579">
                  <c:v>2.6059599433656E-4</c:v>
                </c:pt>
                <c:pt idx="580">
                  <c:v>2.6113210894264399E-4</c:v>
                </c:pt>
                <c:pt idx="581">
                  <c:v>2.6166823403639899E-4</c:v>
                </c:pt>
                <c:pt idx="582">
                  <c:v>2.6220437757615002E-4</c:v>
                </c:pt>
                <c:pt idx="583">
                  <c:v>2.6274053994218002E-4</c:v>
                </c:pt>
                <c:pt idx="584">
                  <c:v>2.6327670978717002E-4</c:v>
                </c:pt>
                <c:pt idx="585">
                  <c:v>2.6381287487089002E-4</c:v>
                </c:pt>
                <c:pt idx="586">
                  <c:v>2.6434903630742E-4</c:v>
                </c:pt>
                <c:pt idx="587">
                  <c:v>2.64885202186786E-4</c:v>
                </c:pt>
                <c:pt idx="588">
                  <c:v>2.6554984327248701E-4</c:v>
                </c:pt>
                <c:pt idx="589">
                  <c:v>2.66086195422143E-4</c:v>
                </c:pt>
                <c:pt idx="590">
                  <c:v>2.6662249752347603E-4</c:v>
                </c:pt>
                <c:pt idx="591">
                  <c:v>2.6715875184614299E-4</c:v>
                </c:pt>
                <c:pt idx="592">
                  <c:v>2.6769498092466302E-4</c:v>
                </c:pt>
                <c:pt idx="593">
                  <c:v>2.6823121972923802E-4</c:v>
                </c:pt>
                <c:pt idx="594">
                  <c:v>2.6876749038354898E-4</c:v>
                </c:pt>
                <c:pt idx="595">
                  <c:v>2.6930377982510801E-4</c:v>
                </c:pt>
                <c:pt idx="596">
                  <c:v>2.6984006441388599E-4</c:v>
                </c:pt>
                <c:pt idx="597">
                  <c:v>2.70376335370137E-4</c:v>
                </c:pt>
                <c:pt idx="598">
                  <c:v>2.7098996481741901E-4</c:v>
                </c:pt>
                <c:pt idx="599">
                  <c:v>2.7152638170180099E-4</c:v>
                </c:pt>
                <c:pt idx="600">
                  <c:v>2.7206281147853497E-4</c:v>
                </c:pt>
                <c:pt idx="601">
                  <c:v>2.7259920754336601E-4</c:v>
                </c:pt>
                <c:pt idx="602">
                  <c:v>2.73135547603046E-4</c:v>
                </c:pt>
                <c:pt idx="603">
                  <c:v>2.73912847691859E-4</c:v>
                </c:pt>
                <c:pt idx="604">
                  <c:v>2.7471620847892102E-4</c:v>
                </c:pt>
                <c:pt idx="605">
                  <c:v>2.7525290409614899E-4</c:v>
                </c:pt>
                <c:pt idx="606">
                  <c:v>2.7578960807704301E-4</c:v>
                </c:pt>
                <c:pt idx="607">
                  <c:v>2.7632631208601298E-4</c:v>
                </c:pt>
                <c:pt idx="608">
                  <c:v>2.7681144010375202E-4</c:v>
                </c:pt>
                <c:pt idx="609">
                  <c:v>2.77348193783357E-4</c:v>
                </c:pt>
                <c:pt idx="610">
                  <c:v>2.7788498266204901E-4</c:v>
                </c:pt>
                <c:pt idx="611">
                  <c:v>2.7868347562815102E-4</c:v>
                </c:pt>
                <c:pt idx="612">
                  <c:v>2.7922051888436798E-4</c:v>
                </c:pt>
                <c:pt idx="613">
                  <c:v>2.7975760086277501E-4</c:v>
                </c:pt>
                <c:pt idx="614">
                  <c:v>2.80276811093823E-4</c:v>
                </c:pt>
                <c:pt idx="615">
                  <c:v>2.8081403231005898E-4</c:v>
                </c:pt>
                <c:pt idx="616">
                  <c:v>2.81351299794056E-4</c:v>
                </c:pt>
                <c:pt idx="617">
                  <c:v>2.8188861395154899E-4</c:v>
                </c:pt>
                <c:pt idx="618">
                  <c:v>2.82425979486759E-4</c:v>
                </c:pt>
                <c:pt idx="619">
                  <c:v>2.8296340161861001E-4</c:v>
                </c:pt>
                <c:pt idx="620">
                  <c:v>2.8350088157615502E-4</c:v>
                </c:pt>
                <c:pt idx="621">
                  <c:v>2.8403841845656998E-4</c:v>
                </c:pt>
                <c:pt idx="622">
                  <c:v>2.84576014834674E-4</c:v>
                </c:pt>
                <c:pt idx="623">
                  <c:v>2.8511365912442901E-4</c:v>
                </c:pt>
                <c:pt idx="624">
                  <c:v>2.8565132875681902E-4</c:v>
                </c:pt>
                <c:pt idx="625">
                  <c:v>2.8618901382429398E-4</c:v>
                </c:pt>
                <c:pt idx="626">
                  <c:v>2.8672672841658801E-4</c:v>
                </c:pt>
                <c:pt idx="627">
                  <c:v>2.8736428996592499E-4</c:v>
                </c:pt>
                <c:pt idx="628">
                  <c:v>2.87902260415465E-4</c:v>
                </c:pt>
                <c:pt idx="629">
                  <c:v>2.88440262149089E-4</c:v>
                </c:pt>
                <c:pt idx="630">
                  <c:v>2.8897827759448598E-4</c:v>
                </c:pt>
                <c:pt idx="631">
                  <c:v>2.8960004165632302E-4</c:v>
                </c:pt>
                <c:pt idx="632">
                  <c:v>2.9013832527741601E-4</c:v>
                </c:pt>
                <c:pt idx="633">
                  <c:v>2.90676653234909E-4</c:v>
                </c:pt>
                <c:pt idx="634">
                  <c:v>2.9121504266649203E-4</c:v>
                </c:pt>
                <c:pt idx="635">
                  <c:v>2.9175349501556501E-4</c:v>
                </c:pt>
                <c:pt idx="636">
                  <c:v>2.9229197378737498E-4</c:v>
                </c:pt>
                <c:pt idx="637">
                  <c:v>2.9283043625838901E-4</c:v>
                </c:pt>
                <c:pt idx="638">
                  <c:v>2.9336888112878399E-4</c:v>
                </c:pt>
                <c:pt idx="639">
                  <c:v>2.9390732123084199E-4</c:v>
                </c:pt>
                <c:pt idx="640">
                  <c:v>2.9441755996171301E-4</c:v>
                </c:pt>
                <c:pt idx="641">
                  <c:v>2.9479104922927103E-4</c:v>
                </c:pt>
                <c:pt idx="642">
                  <c:v>2.9532947007195802E-4</c:v>
                </c:pt>
                <c:pt idx="643">
                  <c:v>2.9586786428808203E-4</c:v>
                </c:pt>
                <c:pt idx="644">
                  <c:v>2.9640623255672798E-4</c:v>
                </c:pt>
                <c:pt idx="645">
                  <c:v>2.9694458295734E-4</c:v>
                </c:pt>
                <c:pt idx="646">
                  <c:v>2.9748293350389301E-4</c:v>
                </c:pt>
                <c:pt idx="647">
                  <c:v>2.9802128826682598E-4</c:v>
                </c:pt>
                <c:pt idx="648">
                  <c:v>2.9855963761090098E-4</c:v>
                </c:pt>
                <c:pt idx="649">
                  <c:v>2.9928207458912898E-4</c:v>
                </c:pt>
                <c:pt idx="650">
                  <c:v>2.99820619179726E-4</c:v>
                </c:pt>
                <c:pt idx="651">
                  <c:v>3.0035909637587298E-4</c:v>
                </c:pt>
                <c:pt idx="652">
                  <c:v>3.0091173173300801E-4</c:v>
                </c:pt>
                <c:pt idx="653">
                  <c:v>3.01285653950098E-4</c:v>
                </c:pt>
                <c:pt idx="654">
                  <c:v>3.01824028711654E-4</c:v>
                </c:pt>
                <c:pt idx="655">
                  <c:v>3.0236233591677798E-4</c:v>
                </c:pt>
                <c:pt idx="656">
                  <c:v>3.0290057092627001E-4</c:v>
                </c:pt>
                <c:pt idx="657">
                  <c:v>3.03438739565936E-4</c:v>
                </c:pt>
                <c:pt idx="658">
                  <c:v>3.0397684501529002E-4</c:v>
                </c:pt>
                <c:pt idx="659">
                  <c:v>3.0451490219653398E-4</c:v>
                </c:pt>
                <c:pt idx="660">
                  <c:v>3.0505292033115102E-4</c:v>
                </c:pt>
                <c:pt idx="661">
                  <c:v>3.0559089056150801E-4</c:v>
                </c:pt>
                <c:pt idx="662">
                  <c:v>3.0612879837637903E-4</c:v>
                </c:pt>
                <c:pt idx="663">
                  <c:v>3.0666663187534901E-4</c:v>
                </c:pt>
                <c:pt idx="664">
                  <c:v>3.0720438099625201E-4</c:v>
                </c:pt>
                <c:pt idx="665">
                  <c:v>3.0774203387655597E-4</c:v>
                </c:pt>
                <c:pt idx="666">
                  <c:v>3.0827958298153702E-4</c:v>
                </c:pt>
                <c:pt idx="667">
                  <c:v>3.0881702726291E-4</c:v>
                </c:pt>
                <c:pt idx="668">
                  <c:v>3.0935436469132501E-4</c:v>
                </c:pt>
                <c:pt idx="669">
                  <c:v>3.0989159627316899E-4</c:v>
                </c:pt>
                <c:pt idx="670">
                  <c:v>3.10428728110098E-4</c:v>
                </c:pt>
                <c:pt idx="671">
                  <c:v>3.1096576847597802E-4</c:v>
                </c:pt>
                <c:pt idx="672">
                  <c:v>3.1150272345135298E-4</c:v>
                </c:pt>
                <c:pt idx="673">
                  <c:v>3.1219970153277001E-4</c:v>
                </c:pt>
                <c:pt idx="674">
                  <c:v>3.1273662221251798E-4</c:v>
                </c:pt>
                <c:pt idx="675">
                  <c:v>3.1348786855635899E-4</c:v>
                </c:pt>
                <c:pt idx="676">
                  <c:v>3.14024720076824E-4</c:v>
                </c:pt>
                <c:pt idx="677">
                  <c:v>3.14656477983738E-4</c:v>
                </c:pt>
                <c:pt idx="678">
                  <c:v>3.1519325624819201E-4</c:v>
                </c:pt>
                <c:pt idx="679">
                  <c:v>3.1572992913196001E-4</c:v>
                </c:pt>
                <c:pt idx="680">
                  <c:v>3.1612910128811901E-4</c:v>
                </c:pt>
                <c:pt idx="681">
                  <c:v>3.1666557899568001E-4</c:v>
                </c:pt>
                <c:pt idx="682">
                  <c:v>3.17201969923368E-4</c:v>
                </c:pt>
                <c:pt idx="683">
                  <c:v>3.1773827822549302E-4</c:v>
                </c:pt>
                <c:pt idx="684">
                  <c:v>3.1827450365464301E-4</c:v>
                </c:pt>
                <c:pt idx="685">
                  <c:v>3.1881064918220901E-4</c:v>
                </c:pt>
                <c:pt idx="686">
                  <c:v>3.1934672082366598E-4</c:v>
                </c:pt>
                <c:pt idx="687">
                  <c:v>3.1988272343124602E-4</c:v>
                </c:pt>
                <c:pt idx="688">
                  <c:v>3.2041866219679701E-4</c:v>
                </c:pt>
                <c:pt idx="689">
                  <c:v>3.2095454369517198E-4</c:v>
                </c:pt>
                <c:pt idx="690">
                  <c:v>3.2149037582930899E-4</c:v>
                </c:pt>
                <c:pt idx="691">
                  <c:v>3.2202616582471501E-4</c:v>
                </c:pt>
                <c:pt idx="692">
                  <c:v>3.2248388011563899E-4</c:v>
                </c:pt>
                <c:pt idx="693">
                  <c:v>3.2301972534380798E-4</c:v>
                </c:pt>
                <c:pt idx="694">
                  <c:v>3.2355553383532301E-4</c:v>
                </c:pt>
                <c:pt idx="695">
                  <c:v>3.24091306316853E-4</c:v>
                </c:pt>
                <c:pt idx="696">
                  <c:v>3.2462704760428902E-4</c:v>
                </c:pt>
                <c:pt idx="697">
                  <c:v>3.2516276365737799E-4</c:v>
                </c:pt>
                <c:pt idx="698">
                  <c:v>3.25698458501649E-4</c:v>
                </c:pt>
                <c:pt idx="699">
                  <c:v>3.2623413154838401E-4</c:v>
                </c:pt>
                <c:pt idx="700">
                  <c:v>3.2677589034425699E-4</c:v>
                </c:pt>
                <c:pt idx="701">
                  <c:v>3.2731160396017001E-4</c:v>
                </c:pt>
                <c:pt idx="702">
                  <c:v>3.2784728003838699E-4</c:v>
                </c:pt>
                <c:pt idx="703">
                  <c:v>3.2838290780993199E-4</c:v>
                </c:pt>
                <c:pt idx="704">
                  <c:v>3.2891849741594099E-4</c:v>
                </c:pt>
                <c:pt idx="705">
                  <c:v>3.2945406710646803E-4</c:v>
                </c:pt>
                <c:pt idx="706">
                  <c:v>3.29989620178597E-4</c:v>
                </c:pt>
                <c:pt idx="707">
                  <c:v>3.3052514593476701E-4</c:v>
                </c:pt>
                <c:pt idx="708">
                  <c:v>3.3106064169200302E-4</c:v>
                </c:pt>
                <c:pt idx="709">
                  <c:v>3.31596110389E-4</c:v>
                </c:pt>
                <c:pt idx="710">
                  <c:v>3.32131554154592E-4</c:v>
                </c:pt>
                <c:pt idx="711">
                  <c:v>3.3266699053672801E-4</c:v>
                </c:pt>
                <c:pt idx="712">
                  <c:v>3.3320243711080702E-4</c:v>
                </c:pt>
                <c:pt idx="713">
                  <c:v>3.33737893106409E-4</c:v>
                </c:pt>
                <c:pt idx="714">
                  <c:v>3.3427335489945997E-4</c:v>
                </c:pt>
                <c:pt idx="715">
                  <c:v>3.3480882837877098E-4</c:v>
                </c:pt>
                <c:pt idx="716">
                  <c:v>3.3529156027623999E-4</c:v>
                </c:pt>
                <c:pt idx="717">
                  <c:v>3.3582717328510802E-4</c:v>
                </c:pt>
                <c:pt idx="718">
                  <c:v>3.3636280109303603E-4</c:v>
                </c:pt>
                <c:pt idx="719">
                  <c:v>3.3689844610268601E-4</c:v>
                </c:pt>
                <c:pt idx="720">
                  <c:v>3.37434104979309E-4</c:v>
                </c:pt>
                <c:pt idx="721">
                  <c:v>3.3796975503600001E-4</c:v>
                </c:pt>
                <c:pt idx="722">
                  <c:v>3.3850538222905002E-4</c:v>
                </c:pt>
                <c:pt idx="723">
                  <c:v>3.3904099496722101E-4</c:v>
                </c:pt>
                <c:pt idx="724">
                  <c:v>3.3977891228711602E-4</c:v>
                </c:pt>
                <c:pt idx="725">
                  <c:v>3.4031465378821902E-4</c:v>
                </c:pt>
                <c:pt idx="726">
                  <c:v>3.4085040287515199E-4</c:v>
                </c:pt>
                <c:pt idx="727">
                  <c:v>3.4138615604261302E-4</c:v>
                </c:pt>
                <c:pt idx="728">
                  <c:v>3.41921921360843E-4</c:v>
                </c:pt>
                <c:pt idx="729">
                  <c:v>3.4245770616175001E-4</c:v>
                </c:pt>
                <c:pt idx="730">
                  <c:v>3.4309168845719198E-4</c:v>
                </c:pt>
                <c:pt idx="731">
                  <c:v>3.4362777585867098E-4</c:v>
                </c:pt>
                <c:pt idx="732">
                  <c:v>3.4416393369967598E-4</c:v>
                </c:pt>
                <c:pt idx="733">
                  <c:v>3.4470015837077898E-4</c:v>
                </c:pt>
                <c:pt idx="734">
                  <c:v>3.4523644665024501E-4</c:v>
                </c:pt>
                <c:pt idx="735">
                  <c:v>3.4577280369614002E-4</c:v>
                </c:pt>
                <c:pt idx="736">
                  <c:v>3.4630922899823899E-4</c:v>
                </c:pt>
                <c:pt idx="737">
                  <c:v>3.4684570502153202E-4</c:v>
                </c:pt>
                <c:pt idx="738">
                  <c:v>3.4738222631923102E-4</c:v>
                </c:pt>
                <c:pt idx="739">
                  <c:v>3.47918807905802E-4</c:v>
                </c:pt>
                <c:pt idx="740">
                  <c:v>3.48455470559422E-4</c:v>
                </c:pt>
                <c:pt idx="741">
                  <c:v>3.4899223555867202E-4</c:v>
                </c:pt>
                <c:pt idx="742">
                  <c:v>3.4952910432086001E-4</c:v>
                </c:pt>
                <c:pt idx="743">
                  <c:v>3.5006606868795599E-4</c:v>
                </c:pt>
                <c:pt idx="744">
                  <c:v>3.50721386518724E-4</c:v>
                </c:pt>
                <c:pt idx="745">
                  <c:v>3.5125868472629798E-4</c:v>
                </c:pt>
                <c:pt idx="746">
                  <c:v>3.5179607374365499E-4</c:v>
                </c:pt>
                <c:pt idx="747">
                  <c:v>3.5233358096913898E-4</c:v>
                </c:pt>
                <c:pt idx="748">
                  <c:v>3.52871209618131E-4</c:v>
                </c:pt>
                <c:pt idx="749">
                  <c:v>3.5340894196148401E-4</c:v>
                </c:pt>
                <c:pt idx="750">
                  <c:v>3.5394676540019402E-4</c:v>
                </c:pt>
                <c:pt idx="751">
                  <c:v>3.5467317261052099E-4</c:v>
                </c:pt>
                <c:pt idx="752">
                  <c:v>3.5521140232533198E-4</c:v>
                </c:pt>
                <c:pt idx="753">
                  <c:v>3.5574972513653099E-4</c:v>
                </c:pt>
                <c:pt idx="754">
                  <c:v>3.5628815279250701E-4</c:v>
                </c:pt>
                <c:pt idx="755">
                  <c:v>3.5682668151774298E-4</c:v>
                </c:pt>
                <c:pt idx="756">
                  <c:v>3.5736530428747901E-4</c:v>
                </c:pt>
                <c:pt idx="757">
                  <c:v>3.5790401798534301E-4</c:v>
                </c:pt>
                <c:pt idx="758">
                  <c:v>3.5844282354063401E-4</c:v>
                </c:pt>
                <c:pt idx="759">
                  <c:v>3.5898171863046403E-4</c:v>
                </c:pt>
                <c:pt idx="760">
                  <c:v>3.5952069343984602E-4</c:v>
                </c:pt>
                <c:pt idx="761">
                  <c:v>3.6005973994367499E-4</c:v>
                </c:pt>
                <c:pt idx="762">
                  <c:v>3.6059885388670099E-4</c:v>
                </c:pt>
                <c:pt idx="763">
                  <c:v>3.6113803210511799E-4</c:v>
                </c:pt>
                <c:pt idx="764">
                  <c:v>3.6167727255762098E-4</c:v>
                </c:pt>
                <c:pt idx="765">
                  <c:v>3.6221657453025199E-4</c:v>
                </c:pt>
                <c:pt idx="766">
                  <c:v>3.6268942649122702E-4</c:v>
                </c:pt>
                <c:pt idx="767">
                  <c:v>3.6322894973637299E-4</c:v>
                </c:pt>
                <c:pt idx="768">
                  <c:v>3.63768534362213E-4</c:v>
                </c:pt>
                <c:pt idx="769">
                  <c:v>3.6430818369754799E-4</c:v>
                </c:pt>
                <c:pt idx="770">
                  <c:v>3.6484790116788599E-4</c:v>
                </c:pt>
                <c:pt idx="771">
                  <c:v>3.6538768592294198E-4</c:v>
                </c:pt>
                <c:pt idx="772">
                  <c:v>3.6592754095225098E-4</c:v>
                </c:pt>
                <c:pt idx="773">
                  <c:v>3.6646747143730801E-4</c:v>
                </c:pt>
                <c:pt idx="774">
                  <c:v>3.6700748149730598E-4</c:v>
                </c:pt>
                <c:pt idx="775">
                  <c:v>3.6754757541694101E-4</c:v>
                </c:pt>
                <c:pt idx="776">
                  <c:v>3.6808775539381501E-4</c:v>
                </c:pt>
                <c:pt idx="777">
                  <c:v>3.68628023013777E-4</c:v>
                </c:pt>
                <c:pt idx="778">
                  <c:v>3.6916838231897499E-4</c:v>
                </c:pt>
                <c:pt idx="779">
                  <c:v>3.6991319520557797E-4</c:v>
                </c:pt>
                <c:pt idx="780">
                  <c:v>3.7045386927071799E-4</c:v>
                </c:pt>
                <c:pt idx="781">
                  <c:v>3.7099461540726901E-4</c:v>
                </c:pt>
                <c:pt idx="782">
                  <c:v>3.7153542390653898E-4</c:v>
                </c:pt>
                <c:pt idx="783">
                  <c:v>3.71995699961736E-4</c:v>
                </c:pt>
                <c:pt idx="784">
                  <c:v>3.7253686410389702E-4</c:v>
                </c:pt>
                <c:pt idx="785">
                  <c:v>3.7307811219634E-4</c:v>
                </c:pt>
                <c:pt idx="786">
                  <c:v>3.7361942151955602E-4</c:v>
                </c:pt>
                <c:pt idx="787">
                  <c:v>3.74160778450121E-4</c:v>
                </c:pt>
                <c:pt idx="788">
                  <c:v>3.7470217834936E-4</c:v>
                </c:pt>
                <c:pt idx="789">
                  <c:v>3.7524361527809501E-4</c:v>
                </c:pt>
                <c:pt idx="790">
                  <c:v>3.7578509492668599E-4</c:v>
                </c:pt>
                <c:pt idx="791">
                  <c:v>3.7632661940314099E-4</c:v>
                </c:pt>
                <c:pt idx="792">
                  <c:v>3.7686818501273699E-4</c:v>
                </c:pt>
                <c:pt idx="793">
                  <c:v>3.7740978817105402E-4</c:v>
                </c:pt>
                <c:pt idx="794">
                  <c:v>3.7795142751388401E-4</c:v>
                </c:pt>
                <c:pt idx="795">
                  <c:v>3.7849310196045102E-4</c:v>
                </c:pt>
                <c:pt idx="796">
                  <c:v>3.7903481005739799E-4</c:v>
                </c:pt>
                <c:pt idx="797">
                  <c:v>3.79576547567806E-4</c:v>
                </c:pt>
                <c:pt idx="798">
                  <c:v>3.8011831584005998E-4</c:v>
                </c:pt>
                <c:pt idx="799">
                  <c:v>3.8066011462893498E-4</c:v>
                </c:pt>
                <c:pt idx="800">
                  <c:v>3.8120194069192302E-4</c:v>
                </c:pt>
                <c:pt idx="801">
                  <c:v>3.81743790822848E-4</c:v>
                </c:pt>
                <c:pt idx="802">
                  <c:v>3.8228566245155602E-4</c:v>
                </c:pt>
                <c:pt idx="803">
                  <c:v>3.82827553837958E-4</c:v>
                </c:pt>
                <c:pt idx="804">
                  <c:v>3.8336946447443401E-4</c:v>
                </c:pt>
                <c:pt idx="805">
                  <c:v>3.8391139396897497E-4</c:v>
                </c:pt>
                <c:pt idx="806">
                  <c:v>3.8445334390365402E-4</c:v>
                </c:pt>
                <c:pt idx="807">
                  <c:v>3.84995311549953E-4</c:v>
                </c:pt>
                <c:pt idx="808">
                  <c:v>3.85537278340025E-4</c:v>
                </c:pt>
                <c:pt idx="809">
                  <c:v>3.8607922638304599E-4</c:v>
                </c:pt>
                <c:pt idx="810">
                  <c:v>3.8674491022116798E-4</c:v>
                </c:pt>
                <c:pt idx="811">
                  <c:v>3.8728697235972901E-4</c:v>
                </c:pt>
                <c:pt idx="812">
                  <c:v>3.8782903445316598E-4</c:v>
                </c:pt>
                <c:pt idx="813">
                  <c:v>3.8837108794852399E-4</c:v>
                </c:pt>
                <c:pt idx="814">
                  <c:v>3.8914201287745597E-4</c:v>
                </c:pt>
                <c:pt idx="815">
                  <c:v>3.8968424085345801E-4</c:v>
                </c:pt>
                <c:pt idx="816">
                  <c:v>3.90226460298537E-4</c:v>
                </c:pt>
                <c:pt idx="817">
                  <c:v>3.90768688499763E-4</c:v>
                </c:pt>
                <c:pt idx="818">
                  <c:v>3.91310949894683E-4</c:v>
                </c:pt>
                <c:pt idx="819">
                  <c:v>3.9185324720551501E-4</c:v>
                </c:pt>
                <c:pt idx="820">
                  <c:v>3.9239557167104001E-4</c:v>
                </c:pt>
                <c:pt idx="821">
                  <c:v>3.9293791646475998E-4</c:v>
                </c:pt>
                <c:pt idx="822">
                  <c:v>3.9348026700229401E-4</c:v>
                </c:pt>
                <c:pt idx="823">
                  <c:v>3.9402260250537302E-4</c:v>
                </c:pt>
                <c:pt idx="824">
                  <c:v>3.9456490188382898E-4</c:v>
                </c:pt>
                <c:pt idx="825">
                  <c:v>3.9510716786347801E-4</c:v>
                </c:pt>
                <c:pt idx="826">
                  <c:v>3.9564941692467098E-4</c:v>
                </c:pt>
                <c:pt idx="827">
                  <c:v>3.96191644536736E-4</c:v>
                </c:pt>
                <c:pt idx="828">
                  <c:v>3.9673381985606398E-4</c:v>
                </c:pt>
                <c:pt idx="829">
                  <c:v>3.9727592087926102E-4</c:v>
                </c:pt>
                <c:pt idx="830">
                  <c:v>3.97817956855147E-4</c:v>
                </c:pt>
                <c:pt idx="831">
                  <c:v>3.9857788538265597E-4</c:v>
                </c:pt>
                <c:pt idx="832">
                  <c:v>3.9911988500073499E-4</c:v>
                </c:pt>
                <c:pt idx="833">
                  <c:v>3.9985300382717299E-4</c:v>
                </c:pt>
                <c:pt idx="834">
                  <c:v>4.0039510632795702E-4</c:v>
                </c:pt>
                <c:pt idx="835">
                  <c:v>4.00937188005179E-4</c:v>
                </c:pt>
                <c:pt idx="836">
                  <c:v>4.0147924397221401E-4</c:v>
                </c:pt>
                <c:pt idx="837">
                  <c:v>4.0202128701228798E-4</c:v>
                </c:pt>
                <c:pt idx="838">
                  <c:v>4.02563335505473E-4</c:v>
                </c:pt>
                <c:pt idx="839">
                  <c:v>4.0310538798744199E-4</c:v>
                </c:pt>
                <c:pt idx="840">
                  <c:v>4.0398043198974499E-4</c:v>
                </c:pt>
                <c:pt idx="841">
                  <c:v>4.0452264346467302E-4</c:v>
                </c:pt>
                <c:pt idx="842">
                  <c:v>4.0506486239367699E-4</c:v>
                </c:pt>
                <c:pt idx="843">
                  <c:v>4.0560709119247203E-4</c:v>
                </c:pt>
                <c:pt idx="844">
                  <c:v>4.0622917111404202E-4</c:v>
                </c:pt>
                <c:pt idx="845">
                  <c:v>4.0677157611826198E-4</c:v>
                </c:pt>
                <c:pt idx="846">
                  <c:v>4.0731397946703501E-4</c:v>
                </c:pt>
                <c:pt idx="847">
                  <c:v>4.0785637870843202E-4</c:v>
                </c:pt>
                <c:pt idx="848">
                  <c:v>4.0839875837605101E-4</c:v>
                </c:pt>
                <c:pt idx="849">
                  <c:v>4.0894110274521898E-4</c:v>
                </c:pt>
                <c:pt idx="850">
                  <c:v>4.0948340310702902E-4</c:v>
                </c:pt>
                <c:pt idx="851">
                  <c:v>4.1002567027395901E-4</c:v>
                </c:pt>
                <c:pt idx="852">
                  <c:v>4.1056790956805198E-4</c:v>
                </c:pt>
                <c:pt idx="853">
                  <c:v>4.11110111358541E-4</c:v>
                </c:pt>
                <c:pt idx="854">
                  <c:v>4.1165226951854001E-4</c:v>
                </c:pt>
                <c:pt idx="855">
                  <c:v>4.12194386028991E-4</c:v>
                </c:pt>
                <c:pt idx="856">
                  <c:v>4.1273646950690002E-4</c:v>
                </c:pt>
                <c:pt idx="857">
                  <c:v>4.1327853221693198E-4</c:v>
                </c:pt>
                <c:pt idx="858">
                  <c:v>4.1382060294624699E-4</c:v>
                </c:pt>
                <c:pt idx="859">
                  <c:v>4.1436270283634602E-4</c:v>
                </c:pt>
                <c:pt idx="860">
                  <c:v>4.14904834023205E-4</c:v>
                </c:pt>
                <c:pt idx="861">
                  <c:v>4.1544699108579002E-4</c:v>
                </c:pt>
                <c:pt idx="862">
                  <c:v>4.1598917124002402E-4</c:v>
                </c:pt>
                <c:pt idx="863">
                  <c:v>4.1653137482340001E-4</c:v>
                </c:pt>
                <c:pt idx="864">
                  <c:v>4.1707360135687999E-4</c:v>
                </c:pt>
                <c:pt idx="865">
                  <c:v>4.1761585293987599E-4</c:v>
                </c:pt>
                <c:pt idx="866">
                  <c:v>4.1815813236593502E-4</c:v>
                </c:pt>
                <c:pt idx="867">
                  <c:v>4.1870043981263199E-4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537-4661-A2C7-870FDC87E95F}"/>
            </c:ext>
          </c:extLst>
        </c:ser>
        <c:ser>
          <c:idx val="14"/>
          <c:order val="7"/>
          <c:tx>
            <c:strRef>
              <c:f>AVGx!$P$1:$P$2</c:f>
              <c:strCache>
                <c:ptCount val="2"/>
                <c:pt idx="0">
                  <c:v>-2.5 deg</c:v>
                </c:pt>
                <c:pt idx="1">
                  <c:v>Avg 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2.10125407570375E-3</c:v>
                </c:pt>
                <c:pt idx="1">
                  <c:v>2.2501144913133399E-3</c:v>
                </c:pt>
                <c:pt idx="2">
                  <c:v>2.4080469081094302E-3</c:v>
                </c:pt>
                <c:pt idx="3">
                  <c:v>2.5747985729053301E-3</c:v>
                </c:pt>
                <c:pt idx="4">
                  <c:v>2.7484436655906201E-3</c:v>
                </c:pt>
                <c:pt idx="5">
                  <c:v>2.9258636913340398E-3</c:v>
                </c:pt>
                <c:pt idx="6">
                  <c:v>3.1131270115528002E-3</c:v>
                </c:pt>
                <c:pt idx="7">
                  <c:v>3.3031192787355899E-3</c:v>
                </c:pt>
                <c:pt idx="8">
                  <c:v>3.5019909434393002E-3</c:v>
                </c:pt>
                <c:pt idx="9">
                  <c:v>3.7115099160842601E-3</c:v>
                </c:pt>
                <c:pt idx="10">
                  <c:v>3.9230319050970602E-3</c:v>
                </c:pt>
                <c:pt idx="11">
                  <c:v>4.1462481501003496E-3</c:v>
                </c:pt>
                <c:pt idx="12">
                  <c:v>4.3755467743271702E-3</c:v>
                </c:pt>
                <c:pt idx="13">
                  <c:v>4.6132614909560801E-3</c:v>
                </c:pt>
                <c:pt idx="14">
                  <c:v>4.8568625968767702E-3</c:v>
                </c:pt>
                <c:pt idx="15">
                  <c:v>5.1041778573291501E-3</c:v>
                </c:pt>
                <c:pt idx="16">
                  <c:v>5.36162888080616E-3</c:v>
                </c:pt>
                <c:pt idx="17">
                  <c:v>5.6317830953140297E-3</c:v>
                </c:pt>
                <c:pt idx="18">
                  <c:v>5.9121222929554096E-3</c:v>
                </c:pt>
                <c:pt idx="19">
                  <c:v>6.1912816097929096E-3</c:v>
                </c:pt>
                <c:pt idx="20">
                  <c:v>6.4936568891175396E-3</c:v>
                </c:pt>
                <c:pt idx="21">
                  <c:v>6.7970466246398296E-3</c:v>
                </c:pt>
                <c:pt idx="22">
                  <c:v>7.1125101004232303E-3</c:v>
                </c:pt>
                <c:pt idx="23">
                  <c:v>7.4320517189317E-3</c:v>
                </c:pt>
                <c:pt idx="24">
                  <c:v>7.7550224263226702E-3</c:v>
                </c:pt>
                <c:pt idx="25">
                  <c:v>8.0854101245589997E-3</c:v>
                </c:pt>
                <c:pt idx="26">
                  <c:v>8.4247388084367301E-3</c:v>
                </c:pt>
                <c:pt idx="27">
                  <c:v>8.7798882981045198E-3</c:v>
                </c:pt>
                <c:pt idx="28">
                  <c:v>9.1518576278128393E-3</c:v>
                </c:pt>
                <c:pt idx="29">
                  <c:v>9.5361687026684593E-3</c:v>
                </c:pt>
                <c:pt idx="30">
                  <c:v>9.9235278076682705E-3</c:v>
                </c:pt>
                <c:pt idx="31">
                  <c:v>1.0317122673085301E-2</c:v>
                </c:pt>
                <c:pt idx="32">
                  <c:v>1.0716565032260299E-2</c:v>
                </c:pt>
                <c:pt idx="33">
                  <c:v>1.1127998923888801E-2</c:v>
                </c:pt>
                <c:pt idx="34">
                  <c:v>1.15381259472062E-2</c:v>
                </c:pt>
                <c:pt idx="35">
                  <c:v>1.1978758135288E-2</c:v>
                </c:pt>
                <c:pt idx="36">
                  <c:v>1.24229738683107E-2</c:v>
                </c:pt>
                <c:pt idx="37">
                  <c:v>1.2875114776020401E-2</c:v>
                </c:pt>
                <c:pt idx="38">
                  <c:v>1.33402703809952E-2</c:v>
                </c:pt>
                <c:pt idx="39">
                  <c:v>1.3805046799839101E-2</c:v>
                </c:pt>
                <c:pt idx="40">
                  <c:v>1.4276864129904801E-2</c:v>
                </c:pt>
                <c:pt idx="41">
                  <c:v>1.47702162468114E-2</c:v>
                </c:pt>
                <c:pt idx="42">
                  <c:v>1.52588600881749E-2</c:v>
                </c:pt>
                <c:pt idx="43">
                  <c:v>1.5760233663634701E-2</c:v>
                </c:pt>
                <c:pt idx="44">
                  <c:v>1.6274669578246199E-2</c:v>
                </c:pt>
                <c:pt idx="45">
                  <c:v>1.6795746702712801E-2</c:v>
                </c:pt>
                <c:pt idx="46">
                  <c:v>1.73406277287644E-2</c:v>
                </c:pt>
                <c:pt idx="47">
                  <c:v>1.79107696755385E-2</c:v>
                </c:pt>
                <c:pt idx="48">
                  <c:v>1.8462716968056798E-2</c:v>
                </c:pt>
                <c:pt idx="49">
                  <c:v>1.9032254852977101E-2</c:v>
                </c:pt>
                <c:pt idx="50">
                  <c:v>1.95842248446641E-2</c:v>
                </c:pt>
                <c:pt idx="51">
                  <c:v>2.01818030956477E-2</c:v>
                </c:pt>
                <c:pt idx="52">
                  <c:v>2.07817632920595E-2</c:v>
                </c:pt>
                <c:pt idx="53">
                  <c:v>2.13876973688987E-2</c:v>
                </c:pt>
                <c:pt idx="54">
                  <c:v>2.20127397254089E-2</c:v>
                </c:pt>
                <c:pt idx="55">
                  <c:v>2.26158639223446E-2</c:v>
                </c:pt>
                <c:pt idx="56">
                  <c:v>2.3251595183670499E-2</c:v>
                </c:pt>
                <c:pt idx="57">
                  <c:v>2.3892440357295101E-2</c:v>
                </c:pt>
                <c:pt idx="58">
                  <c:v>2.45379555121133E-2</c:v>
                </c:pt>
                <c:pt idx="59">
                  <c:v>2.5198099851338099E-2</c:v>
                </c:pt>
                <c:pt idx="60">
                  <c:v>2.5857222541154801E-2</c:v>
                </c:pt>
                <c:pt idx="61">
                  <c:v>2.65144251448876E-2</c:v>
                </c:pt>
                <c:pt idx="62">
                  <c:v>2.7196978796557299E-2</c:v>
                </c:pt>
                <c:pt idx="63">
                  <c:v>2.78598716416955E-2</c:v>
                </c:pt>
                <c:pt idx="64">
                  <c:v>2.8536435517858401E-2</c:v>
                </c:pt>
                <c:pt idx="65">
                  <c:v>2.9257426867268E-2</c:v>
                </c:pt>
                <c:pt idx="66">
                  <c:v>2.99569655540615E-2</c:v>
                </c:pt>
                <c:pt idx="67">
                  <c:v>3.0671025769209E-2</c:v>
                </c:pt>
                <c:pt idx="68">
                  <c:v>3.1373823017518503E-2</c:v>
                </c:pt>
                <c:pt idx="69">
                  <c:v>3.2137609535172203E-2</c:v>
                </c:pt>
                <c:pt idx="70">
                  <c:v>3.2870022284572198E-2</c:v>
                </c:pt>
                <c:pt idx="71">
                  <c:v>3.3645472411425202E-2</c:v>
                </c:pt>
                <c:pt idx="72">
                  <c:v>3.4430371551433997E-2</c:v>
                </c:pt>
                <c:pt idx="73">
                  <c:v>3.51802758170075E-2</c:v>
                </c:pt>
                <c:pt idx="74">
                  <c:v>3.5952528694357701E-2</c:v>
                </c:pt>
                <c:pt idx="75">
                  <c:v>3.6717130449622097E-2</c:v>
                </c:pt>
                <c:pt idx="76">
                  <c:v>3.75045282180404E-2</c:v>
                </c:pt>
                <c:pt idx="77">
                  <c:v>3.8299493995279897E-2</c:v>
                </c:pt>
                <c:pt idx="78">
                  <c:v>3.9085408653696301E-2</c:v>
                </c:pt>
                <c:pt idx="79">
                  <c:v>3.9877931038574302E-2</c:v>
                </c:pt>
                <c:pt idx="80">
                  <c:v>4.0711302234056203E-2</c:v>
                </c:pt>
                <c:pt idx="81">
                  <c:v>4.15348530192012E-2</c:v>
                </c:pt>
                <c:pt idx="82">
                  <c:v>4.2365268416749903E-2</c:v>
                </c:pt>
                <c:pt idx="83">
                  <c:v>4.3165773266857999E-2</c:v>
                </c:pt>
                <c:pt idx="84">
                  <c:v>4.3999337987273103E-2</c:v>
                </c:pt>
                <c:pt idx="85">
                  <c:v>4.4857923851051799E-2</c:v>
                </c:pt>
                <c:pt idx="86">
                  <c:v>4.5713364893521999E-2</c:v>
                </c:pt>
                <c:pt idx="87">
                  <c:v>4.6594647528335698E-2</c:v>
                </c:pt>
                <c:pt idx="88">
                  <c:v>4.7442119661088397E-2</c:v>
                </c:pt>
                <c:pt idx="89">
                  <c:v>4.83460174610644E-2</c:v>
                </c:pt>
                <c:pt idx="90">
                  <c:v>4.9193569052085301E-2</c:v>
                </c:pt>
                <c:pt idx="91">
                  <c:v>5.0120221869277497E-2</c:v>
                </c:pt>
                <c:pt idx="92">
                  <c:v>5.0988188304712002E-2</c:v>
                </c:pt>
                <c:pt idx="93">
                  <c:v>5.18603846183356E-2</c:v>
                </c:pt>
                <c:pt idx="94">
                  <c:v>5.2714062065659199E-2</c:v>
                </c:pt>
                <c:pt idx="95">
                  <c:v>5.35708960946715E-2</c:v>
                </c:pt>
                <c:pt idx="96">
                  <c:v>5.4454073498736398E-2</c:v>
                </c:pt>
                <c:pt idx="97">
                  <c:v>5.5340887361058001E-2</c:v>
                </c:pt>
                <c:pt idx="98">
                  <c:v>5.62553589761354E-2</c:v>
                </c:pt>
                <c:pt idx="99">
                  <c:v>5.7149467375642998E-2</c:v>
                </c:pt>
                <c:pt idx="100">
                  <c:v>5.8034369995331E-2</c:v>
                </c:pt>
                <c:pt idx="101">
                  <c:v>5.8934712823991903E-2</c:v>
                </c:pt>
                <c:pt idx="102">
                  <c:v>5.9851001435043301E-2</c:v>
                </c:pt>
                <c:pt idx="103">
                  <c:v>6.0796873242631E-2</c:v>
                </c:pt>
                <c:pt idx="104">
                  <c:v>6.1680344005691598E-2</c:v>
                </c:pt>
                <c:pt idx="105">
                  <c:v>6.2565824774191398E-2</c:v>
                </c:pt>
                <c:pt idx="106">
                  <c:v>6.3480622540544804E-2</c:v>
                </c:pt>
                <c:pt idx="107">
                  <c:v>6.4384177211786506E-2</c:v>
                </c:pt>
                <c:pt idx="108">
                  <c:v>6.5332247431097196E-2</c:v>
                </c:pt>
                <c:pt idx="109">
                  <c:v>6.6269371750484807E-2</c:v>
                </c:pt>
                <c:pt idx="110">
                  <c:v>6.7209399518105201E-2</c:v>
                </c:pt>
                <c:pt idx="111">
                  <c:v>6.8137516147777993E-2</c:v>
                </c:pt>
                <c:pt idx="112">
                  <c:v>6.9127951210347399E-2</c:v>
                </c:pt>
                <c:pt idx="113">
                  <c:v>7.01072859008674E-2</c:v>
                </c:pt>
                <c:pt idx="114">
                  <c:v>7.1043888044380402E-2</c:v>
                </c:pt>
                <c:pt idx="115">
                  <c:v>7.1951441658318099E-2</c:v>
                </c:pt>
                <c:pt idx="116">
                  <c:v>7.2892087057030097E-2</c:v>
                </c:pt>
                <c:pt idx="117">
                  <c:v>7.3834914350568395E-2</c:v>
                </c:pt>
                <c:pt idx="118">
                  <c:v>7.4763606681487904E-2</c:v>
                </c:pt>
                <c:pt idx="119">
                  <c:v>7.5677509269707399E-2</c:v>
                </c:pt>
                <c:pt idx="120">
                  <c:v>7.6575984740797007E-2</c:v>
                </c:pt>
                <c:pt idx="121">
                  <c:v>7.7492175927933199E-2</c:v>
                </c:pt>
                <c:pt idx="122">
                  <c:v>7.8426666555708097E-2</c:v>
                </c:pt>
                <c:pt idx="123">
                  <c:v>7.9345449018741701E-2</c:v>
                </c:pt>
                <c:pt idx="124">
                  <c:v>8.0282902166884704E-2</c:v>
                </c:pt>
                <c:pt idx="125">
                  <c:v>8.1257379735812901E-2</c:v>
                </c:pt>
                <c:pt idx="126">
                  <c:v>8.2216309767443693E-2</c:v>
                </c:pt>
                <c:pt idx="127">
                  <c:v>8.3177192526706301E-2</c:v>
                </c:pt>
                <c:pt idx="128">
                  <c:v>8.4176841746713596E-2</c:v>
                </c:pt>
                <c:pt idx="129">
                  <c:v>8.5160678183290706E-2</c:v>
                </c:pt>
                <c:pt idx="130">
                  <c:v>8.6127994673062896E-2</c:v>
                </c:pt>
                <c:pt idx="131">
                  <c:v>8.7059012132410796E-2</c:v>
                </c:pt>
                <c:pt idx="132">
                  <c:v>8.8010342456741303E-2</c:v>
                </c:pt>
                <c:pt idx="133">
                  <c:v>8.8943580313363399E-2</c:v>
                </c:pt>
                <c:pt idx="134">
                  <c:v>8.9897532396243401E-2</c:v>
                </c:pt>
                <c:pt idx="135">
                  <c:v>9.0832942111954196E-2</c:v>
                </c:pt>
                <c:pt idx="136">
                  <c:v>9.1789470213294505E-2</c:v>
                </c:pt>
                <c:pt idx="137">
                  <c:v>9.2747378808807901E-2</c:v>
                </c:pt>
                <c:pt idx="138">
                  <c:v>9.3727260747521801E-2</c:v>
                </c:pt>
                <c:pt idx="139">
                  <c:v>9.46881189962855E-2</c:v>
                </c:pt>
                <c:pt idx="140">
                  <c:v>9.5629283404719406E-2</c:v>
                </c:pt>
                <c:pt idx="141">
                  <c:v>9.6592616635487599E-2</c:v>
                </c:pt>
                <c:pt idx="142">
                  <c:v>9.7578775168469994E-2</c:v>
                </c:pt>
                <c:pt idx="143">
                  <c:v>9.8523285653031201E-2</c:v>
                </c:pt>
                <c:pt idx="144">
                  <c:v>9.9446766175112306E-2</c:v>
                </c:pt>
                <c:pt idx="145">
                  <c:v>0.10045923604150001</c:v>
                </c:pt>
                <c:pt idx="146">
                  <c:v>0.101406803124636</c:v>
                </c:pt>
                <c:pt idx="147">
                  <c:v>0.10233265630977501</c:v>
                </c:pt>
                <c:pt idx="148">
                  <c:v>0.10328172506814</c:v>
                </c:pt>
                <c:pt idx="149">
                  <c:v>0.10420864710945001</c:v>
                </c:pt>
                <c:pt idx="150">
                  <c:v>0.105205616429336</c:v>
                </c:pt>
                <c:pt idx="151">
                  <c:v>0.10615742397448399</c:v>
                </c:pt>
                <c:pt idx="152">
                  <c:v>0.10711006081915</c:v>
                </c:pt>
                <c:pt idx="153">
                  <c:v>0.108087396562248</c:v>
                </c:pt>
                <c:pt idx="154">
                  <c:v>0.109041887690685</c:v>
                </c:pt>
                <c:pt idx="155">
                  <c:v>0.109997187075381</c:v>
                </c:pt>
                <c:pt idx="156">
                  <c:v>0.110953287682322</c:v>
                </c:pt>
                <c:pt idx="157">
                  <c:v>0.111885440313226</c:v>
                </c:pt>
                <c:pt idx="158">
                  <c:v>0.11286786815902</c:v>
                </c:pt>
                <c:pt idx="159">
                  <c:v>0.113801162323151</c:v>
                </c:pt>
                <c:pt idx="160">
                  <c:v>0.114734812571849</c:v>
                </c:pt>
                <c:pt idx="161">
                  <c:v>0.115694404044218</c:v>
                </c:pt>
                <c:pt idx="162">
                  <c:v>0.116680586047815</c:v>
                </c:pt>
                <c:pt idx="163">
                  <c:v>0.117641931727358</c:v>
                </c:pt>
                <c:pt idx="164">
                  <c:v>0.118630308015007</c:v>
                </c:pt>
                <c:pt idx="165">
                  <c:v>0.119593392314673</c:v>
                </c:pt>
                <c:pt idx="166">
                  <c:v>0.12053052185275499</c:v>
                </c:pt>
                <c:pt idx="167">
                  <c:v>0.12152181368805</c:v>
                </c:pt>
                <c:pt idx="168">
                  <c:v>0.1224871405782</c:v>
                </c:pt>
                <c:pt idx="169">
                  <c:v>0.12348058431280801</c:v>
                </c:pt>
                <c:pt idx="170">
                  <c:v>0.12444760256362</c:v>
                </c:pt>
                <c:pt idx="171">
                  <c:v>0.12541535098296</c:v>
                </c:pt>
                <c:pt idx="172">
                  <c:v>0.12638382583567201</c:v>
                </c:pt>
                <c:pt idx="173">
                  <c:v>0.12732476091686501</c:v>
                </c:pt>
                <c:pt idx="174">
                  <c:v>0.12835143843319299</c:v>
                </c:pt>
                <c:pt idx="175">
                  <c:v>0.12940852901314601</c:v>
                </c:pt>
                <c:pt idx="176">
                  <c:v>0.13038076755726599</c:v>
                </c:pt>
                <c:pt idx="177">
                  <c:v>0.131353718218117</c:v>
                </c:pt>
                <c:pt idx="178">
                  <c:v>0.13229795517314999</c:v>
                </c:pt>
                <c:pt idx="179">
                  <c:v>0.133301752569881</c:v>
                </c:pt>
                <c:pt idx="180">
                  <c:v>0.13427682968413601</c:v>
                </c:pt>
                <c:pt idx="181">
                  <c:v>0.135252609977946</c:v>
                </c:pt>
                <c:pt idx="182">
                  <c:v>0.136259425173755</c:v>
                </c:pt>
                <c:pt idx="183">
                  <c:v>0.13720627045813899</c:v>
                </c:pt>
                <c:pt idx="184">
                  <c:v>0.13818414472996399</c:v>
                </c:pt>
                <c:pt idx="185">
                  <c:v>0.13919371909412401</c:v>
                </c:pt>
                <c:pt idx="186">
                  <c:v>0.14017320204829201</c:v>
                </c:pt>
                <c:pt idx="187">
                  <c:v>0.14118484772904499</c:v>
                </c:pt>
                <c:pt idx="188">
                  <c:v>0.14219764806687399</c:v>
                </c:pt>
                <c:pt idx="189">
                  <c:v>0.143211602497086</c:v>
                </c:pt>
                <c:pt idx="190">
                  <c:v>0.144162337489745</c:v>
                </c:pt>
                <c:pt idx="191">
                  <c:v>0.145145707681618</c:v>
                </c:pt>
                <c:pt idx="192">
                  <c:v>0.146097138672832</c:v>
                </c:pt>
                <c:pt idx="193">
                  <c:v>0.147081636409917</c:v>
                </c:pt>
                <c:pt idx="194">
                  <c:v>0.14806680626579699</c:v>
                </c:pt>
                <c:pt idx="195">
                  <c:v>0.149019360576647</c:v>
                </c:pt>
                <c:pt idx="196">
                  <c:v>0.149972142445847</c:v>
                </c:pt>
                <c:pt idx="197">
                  <c:v>0.15095886053643101</c:v>
                </c:pt>
                <c:pt idx="198">
                  <c:v>0.15194624124984399</c:v>
                </c:pt>
                <c:pt idx="199">
                  <c:v>0.15300266295060599</c:v>
                </c:pt>
                <c:pt idx="200">
                  <c:v>0.153991818533185</c:v>
                </c:pt>
                <c:pt idx="201">
                  <c:v>0.15498163157629199</c:v>
                </c:pt>
                <c:pt idx="202">
                  <c:v>0.15597210042332099</c:v>
                </c:pt>
                <c:pt idx="203">
                  <c:v>0.15692810779216401</c:v>
                </c:pt>
                <c:pt idx="204">
                  <c:v>0.15791965233543601</c:v>
                </c:pt>
                <c:pt idx="205">
                  <c:v>0.15887628889345001</c:v>
                </c:pt>
                <c:pt idx="206">
                  <c:v>0.15986890290734901</c:v>
                </c:pt>
                <c:pt idx="207">
                  <c:v>0.160826160008505</c:v>
                </c:pt>
                <c:pt idx="208">
                  <c:v>0.161783616017207</c:v>
                </c:pt>
                <c:pt idx="209">
                  <c:v>0.162814148232624</c:v>
                </c:pt>
                <c:pt idx="210">
                  <c:v>0.163809102837918</c:v>
                </c:pt>
                <c:pt idx="211">
                  <c:v>0.164767785505677</c:v>
                </c:pt>
                <c:pt idx="212">
                  <c:v>0.16572665929709199</c:v>
                </c:pt>
                <c:pt idx="213">
                  <c:v>0.16668572278535099</c:v>
                </c:pt>
                <c:pt idx="214">
                  <c:v>0.167720101714048</c:v>
                </c:pt>
                <c:pt idx="215">
                  <c:v>0.16867997077382399</c:v>
                </c:pt>
                <c:pt idx="216">
                  <c:v>0.16964002402996201</c:v>
                </c:pt>
                <c:pt idx="217">
                  <c:v>0.17063849311137</c:v>
                </c:pt>
                <c:pt idx="218">
                  <c:v>0.17159912537455799</c:v>
                </c:pt>
                <c:pt idx="219">
                  <c:v>0.17255993928993499</c:v>
                </c:pt>
                <c:pt idx="220">
                  <c:v>0.17355983087709301</c:v>
                </c:pt>
                <c:pt idx="221">
                  <c:v>0.17456034956883901</c:v>
                </c:pt>
                <c:pt idx="222">
                  <c:v>0.175561495057867</c:v>
                </c:pt>
                <c:pt idx="223">
                  <c:v>0.176563267162683</c:v>
                </c:pt>
                <c:pt idx="224">
                  <c:v>0.177525833393404</c:v>
                </c:pt>
                <c:pt idx="225">
                  <c:v>0.17852862106398901</c:v>
                </c:pt>
                <c:pt idx="226">
                  <c:v>0.17953203283392</c:v>
                </c:pt>
                <c:pt idx="227">
                  <c:v>0.18049555183487501</c:v>
                </c:pt>
                <c:pt idx="228">
                  <c:v>0.181499972305638</c:v>
                </c:pt>
                <c:pt idx="229">
                  <c:v>0.18250501163741001</c:v>
                </c:pt>
                <c:pt idx="230">
                  <c:v>0.183469466911936</c:v>
                </c:pt>
                <c:pt idx="231">
                  <c:v>0.18443408712696899</c:v>
                </c:pt>
                <c:pt idx="232">
                  <c:v>0.18544050510812701</c:v>
                </c:pt>
                <c:pt idx="233">
                  <c:v>0.18640566691228999</c:v>
                </c:pt>
                <c:pt idx="234">
                  <c:v>0.187413076243129</c:v>
                </c:pt>
                <c:pt idx="235">
                  <c:v>0.18846343974875299</c:v>
                </c:pt>
                <c:pt idx="236">
                  <c:v>0.18942973056107801</c:v>
                </c:pt>
                <c:pt idx="237">
                  <c:v>0.190438973810588</c:v>
                </c:pt>
                <c:pt idx="238">
                  <c:v>0.19144882771686</c:v>
                </c:pt>
                <c:pt idx="239">
                  <c:v>0.192416022982067</c:v>
                </c:pt>
                <c:pt idx="240">
                  <c:v>0.193426859356889</c:v>
                </c:pt>
                <c:pt idx="241">
                  <c:v>0.19443830411879701</c:v>
                </c:pt>
                <c:pt idx="242">
                  <c:v>0.19540639466203799</c:v>
                </c:pt>
                <c:pt idx="243">
                  <c:v>0.19650723081813801</c:v>
                </c:pt>
                <c:pt idx="244">
                  <c:v>0.197476272561945</c:v>
                </c:pt>
                <c:pt idx="245">
                  <c:v>0.19844546021574699</c:v>
                </c:pt>
                <c:pt idx="246">
                  <c:v>0.19945968502276101</c:v>
                </c:pt>
                <c:pt idx="247">
                  <c:v>0.20042937749485101</c:v>
                </c:pt>
                <c:pt idx="248">
                  <c:v>0.20144456071612399</c:v>
                </c:pt>
                <c:pt idx="249">
                  <c:v>0.202460340478268</c:v>
                </c:pt>
                <c:pt idx="250">
                  <c:v>0.20343088864358</c:v>
                </c:pt>
                <c:pt idx="251">
                  <c:v>0.204401575410664</c:v>
                </c:pt>
                <c:pt idx="252">
                  <c:v>0.20537240130958501</c:v>
                </c:pt>
                <c:pt idx="253">
                  <c:v>0.20634336552840299</c:v>
                </c:pt>
                <c:pt idx="254">
                  <c:v>0.207314467606485</c:v>
                </c:pt>
                <c:pt idx="255">
                  <c:v>0.20828570713089301</c:v>
                </c:pt>
                <c:pt idx="256">
                  <c:v>0.20935138545252999</c:v>
                </c:pt>
                <c:pt idx="257">
                  <c:v>0.21041815960334501</c:v>
                </c:pt>
                <c:pt idx="258">
                  <c:v>0.21139067957951499</c:v>
                </c:pt>
                <c:pt idx="259">
                  <c:v>0.21241121570737301</c:v>
                </c:pt>
                <c:pt idx="260">
                  <c:v>0.213432346967171</c:v>
                </c:pt>
                <c:pt idx="261">
                  <c:v>0.21440570678700399</c:v>
                </c:pt>
                <c:pt idx="262">
                  <c:v>0.215379199059854</c:v>
                </c:pt>
                <c:pt idx="263">
                  <c:v>0.21635282463913</c:v>
                </c:pt>
                <c:pt idx="264">
                  <c:v>0.21737560844610301</c:v>
                </c:pt>
                <c:pt idx="265">
                  <c:v>0.21834971962201599</c:v>
                </c:pt>
                <c:pt idx="266">
                  <c:v>0.21942295804706699</c:v>
                </c:pt>
                <c:pt idx="267">
                  <c:v>0.22044752317800001</c:v>
                </c:pt>
                <c:pt idx="268">
                  <c:v>0.221422686629966</c:v>
                </c:pt>
                <c:pt idx="269">
                  <c:v>0.222448192210186</c:v>
                </c:pt>
                <c:pt idx="270">
                  <c:v>0.22342383190000301</c:v>
                </c:pt>
                <c:pt idx="271">
                  <c:v>0.22445027587327099</c:v>
                </c:pt>
                <c:pt idx="272">
                  <c:v>0.22542638835988199</c:v>
                </c:pt>
                <c:pt idx="273">
                  <c:v>0.22645376642116799</c:v>
                </c:pt>
                <c:pt idx="274">
                  <c:v>0.22743034673450699</c:v>
                </c:pt>
                <c:pt idx="275">
                  <c:v>0.228407048847346</c:v>
                </c:pt>
                <c:pt idx="276">
                  <c:v>0.22938387156515999</c:v>
                </c:pt>
                <c:pt idx="277">
                  <c:v>0.23036081371596301</c:v>
                </c:pt>
                <c:pt idx="278">
                  <c:v>0.23133787414990001</c:v>
                </c:pt>
                <c:pt idx="279">
                  <c:v>0.23236754047095701</c:v>
                </c:pt>
                <c:pt idx="280">
                  <c:v>0.23334505495039601</c:v>
                </c:pt>
                <c:pt idx="281">
                  <c:v>0.23432268443094201</c:v>
                </c:pt>
                <c:pt idx="282">
                  <c:v>0.23530042786084601</c:v>
                </c:pt>
                <c:pt idx="283">
                  <c:v>0.236278284220616</c:v>
                </c:pt>
                <c:pt idx="284">
                  <c:v>0.23725625251412</c:v>
                </c:pt>
                <c:pt idx="285">
                  <c:v>0.238288170028746</c:v>
                </c:pt>
                <c:pt idx="286">
                  <c:v>0.23926658034331499</c:v>
                </c:pt>
                <c:pt idx="287">
                  <c:v>0.240245099680028</c:v>
                </c:pt>
                <c:pt idx="288">
                  <c:v>0.241278253205261</c:v>
                </c:pt>
                <c:pt idx="289">
                  <c:v>0.24225720883685001</c:v>
                </c:pt>
                <c:pt idx="290">
                  <c:v>0.24340132564550601</c:v>
                </c:pt>
                <c:pt idx="291">
                  <c:v>0.24438115668086499</c:v>
                </c:pt>
                <c:pt idx="292">
                  <c:v>0.24541660312840999</c:v>
                </c:pt>
                <c:pt idx="293">
                  <c:v>0.246396862459829</c:v>
                </c:pt>
                <c:pt idx="294">
                  <c:v>0.24743320368522101</c:v>
                </c:pt>
                <c:pt idx="295">
                  <c:v>0.24841388671970399</c:v>
                </c:pt>
                <c:pt idx="296">
                  <c:v>0.249451118521895</c:v>
                </c:pt>
                <c:pt idx="297">
                  <c:v>0.25048891783703098</c:v>
                </c:pt>
                <c:pt idx="298">
                  <c:v>0.25147033859256201</c:v>
                </c:pt>
                <c:pt idx="299">
                  <c:v>0.25245185596374398</c:v>
                </c:pt>
                <c:pt idx="300">
                  <c:v>0.253433468994546</c:v>
                </c:pt>
                <c:pt idx="301">
                  <c:v>0.25441517640725198</c:v>
                </c:pt>
                <c:pt idx="302">
                  <c:v>0.25539697805114903</c:v>
                </c:pt>
                <c:pt idx="303">
                  <c:v>0.25637887349155303</c:v>
                </c:pt>
                <c:pt idx="304">
                  <c:v>0.25747744745567003</c:v>
                </c:pt>
                <c:pt idx="305">
                  <c:v>0.25845997402342202</c:v>
                </c:pt>
                <c:pt idx="306">
                  <c:v>0.25944259180395002</c:v>
                </c:pt>
                <c:pt idx="307">
                  <c:v>0.26054332601769697</c:v>
                </c:pt>
                <c:pt idx="308">
                  <c:v>0.26152656919648298</c:v>
                </c:pt>
                <c:pt idx="309">
                  <c:v>0.26256940074199198</c:v>
                </c:pt>
                <c:pt idx="310">
                  <c:v>0.26355304425241799</c:v>
                </c:pt>
                <c:pt idx="311">
                  <c:v>0.26459674686291801</c:v>
                </c:pt>
                <c:pt idx="312">
                  <c:v>0.26558078640282701</c:v>
                </c:pt>
                <c:pt idx="313">
                  <c:v>0.26662535639632601</c:v>
                </c:pt>
                <c:pt idx="314">
                  <c:v>0.26760978783668199</c:v>
                </c:pt>
                <c:pt idx="315">
                  <c:v>0.26859430207277601</c:v>
                </c:pt>
                <c:pt idx="316">
                  <c:v>0.269578898054255</c:v>
                </c:pt>
                <c:pt idx="317">
                  <c:v>0.27062494092676098</c:v>
                </c:pt>
                <c:pt idx="318">
                  <c:v>0.27160992060329398</c:v>
                </c:pt>
                <c:pt idx="319">
                  <c:v>0.27259497884657902</c:v>
                </c:pt>
                <c:pt idx="320">
                  <c:v>0.27358011457473402</c:v>
                </c:pt>
                <c:pt idx="321">
                  <c:v>0.27462761466598201</c:v>
                </c:pt>
                <c:pt idx="322">
                  <c:v>0.27561312562027901</c:v>
                </c:pt>
                <c:pt idx="323">
                  <c:v>0.27659871082321003</c:v>
                </c:pt>
                <c:pt idx="324">
                  <c:v>0.27758437088821097</c:v>
                </c:pt>
                <c:pt idx="325">
                  <c:v>0.278570107078839</c:v>
                </c:pt>
                <c:pt idx="326">
                  <c:v>0.27955591930369</c:v>
                </c:pt>
                <c:pt idx="327">
                  <c:v>0.28054180641117799</c:v>
                </c:pt>
                <c:pt idx="328">
                  <c:v>0.28152776722226702</c:v>
                </c:pt>
                <c:pt idx="329">
                  <c:v>0.282577906242299</c:v>
                </c:pt>
                <c:pt idx="330">
                  <c:v>0.28356423460055202</c:v>
                </c:pt>
                <c:pt idx="331">
                  <c:v>0.28461521552992203</c:v>
                </c:pt>
                <c:pt idx="332">
                  <c:v>0.28560190658509399</c:v>
                </c:pt>
                <c:pt idx="333">
                  <c:v>0.28658866513958198</c:v>
                </c:pt>
                <c:pt idx="334">
                  <c:v>0.28764077501868901</c:v>
                </c:pt>
                <c:pt idx="335">
                  <c:v>0.288693430775189</c:v>
                </c:pt>
                <c:pt idx="336">
                  <c:v>0.28968084006070399</c:v>
                </c:pt>
                <c:pt idx="337">
                  <c:v>0.29080037702983702</c:v>
                </c:pt>
                <c:pt idx="338">
                  <c:v>0.29185466570625901</c:v>
                </c:pt>
                <c:pt idx="339">
                  <c:v>0.29284294161649499</c:v>
                </c:pt>
                <c:pt idx="340">
                  <c:v>0.29383127948031601</c:v>
                </c:pt>
                <c:pt idx="341">
                  <c:v>0.29481967808099702</c:v>
                </c:pt>
                <c:pt idx="342">
                  <c:v>0.29580813624172603</c:v>
                </c:pt>
                <c:pt idx="343">
                  <c:v>0.29686410661616103</c:v>
                </c:pt>
                <c:pt idx="344">
                  <c:v>0.297852905221139</c:v>
                </c:pt>
                <c:pt idx="345">
                  <c:v>0.29884176011491997</c:v>
                </c:pt>
                <c:pt idx="346">
                  <c:v>0.29989882911751298</c:v>
                </c:pt>
                <c:pt idx="347">
                  <c:v>0.30088801841186402</c:v>
                </c:pt>
                <c:pt idx="348">
                  <c:v>0.30187726104532198</c:v>
                </c:pt>
                <c:pt idx="349">
                  <c:v>0.302866556072108</c:v>
                </c:pt>
                <c:pt idx="350">
                  <c:v>0.303994113147533</c:v>
                </c:pt>
                <c:pt idx="351">
                  <c:v>0.30498396025368701</c:v>
                </c:pt>
                <c:pt idx="352">
                  <c:v>0.30597385703712898</c:v>
                </c:pt>
                <c:pt idx="353">
                  <c:v>0.30696380376475402</c:v>
                </c:pt>
                <c:pt idx="354">
                  <c:v>0.30795380005946499</c:v>
                </c:pt>
                <c:pt idx="355">
                  <c:v>0.309014123462791</c:v>
                </c:pt>
                <c:pt idx="356">
                  <c:v>0.31000444153295298</c:v>
                </c:pt>
                <c:pt idx="357">
                  <c:v>0.31099480663198598</c:v>
                </c:pt>
                <c:pt idx="358">
                  <c:v>0.31205620438648302</c:v>
                </c:pt>
                <c:pt idx="359">
                  <c:v>0.313046886626617</c:v>
                </c:pt>
                <c:pt idx="360">
                  <c:v>0.31410908333524001</c:v>
                </c:pt>
                <c:pt idx="361">
                  <c:v>0.315100080304553</c:v>
                </c:pt>
                <c:pt idx="362">
                  <c:v>0.31609112235497999</c:v>
                </c:pt>
                <c:pt idx="363">
                  <c:v>0.31708220904442602</c:v>
                </c:pt>
                <c:pt idx="364">
                  <c:v>0.31814574435023502</c:v>
                </c:pt>
                <c:pt idx="365">
                  <c:v>0.31920980740266203</c:v>
                </c:pt>
                <c:pt idx="366">
                  <c:v>0.32020147566808399</c:v>
                </c:pt>
                <c:pt idx="367">
                  <c:v>0.32119318602591201</c:v>
                </c:pt>
                <c:pt idx="368">
                  <c:v>0.32218493777357599</c:v>
                </c:pt>
                <c:pt idx="369">
                  <c:v>0.32325032999924502</c:v>
                </c:pt>
                <c:pt idx="370">
                  <c:v>0.32424238820891099</c:v>
                </c:pt>
                <c:pt idx="371">
                  <c:v>0.32523448554837597</c:v>
                </c:pt>
                <c:pt idx="372">
                  <c:v>0.32622662121981499</c:v>
                </c:pt>
                <c:pt idx="373">
                  <c:v>0.32729333172546299</c:v>
                </c:pt>
                <c:pt idx="374">
                  <c:v>0.32836056590673202</c:v>
                </c:pt>
                <c:pt idx="375">
                  <c:v>0.32935326645818602</c:v>
                </c:pt>
                <c:pt idx="376">
                  <c:v>0.33042128778570101</c:v>
                </c:pt>
                <c:pt idx="377">
                  <c:v>0.33141428752332702</c:v>
                </c:pt>
                <c:pt idx="378">
                  <c:v>0.33240732385556199</c:v>
                </c:pt>
                <c:pt idx="379">
                  <c:v>0.33340039711786901</c:v>
                </c:pt>
                <c:pt idx="380">
                  <c:v>0.33446973113964501</c:v>
                </c:pt>
                <c:pt idx="381">
                  <c:v>0.33553958947932799</c:v>
                </c:pt>
                <c:pt idx="382">
                  <c:v>0.336609973009243</c:v>
                </c:pt>
                <c:pt idx="383">
                  <c:v>0.33768088144945901</c:v>
                </c:pt>
                <c:pt idx="384">
                  <c:v>0.33875231451009602</c:v>
                </c:pt>
                <c:pt idx="385">
                  <c:v>0.33974673961447299</c:v>
                </c:pt>
                <c:pt idx="386">
                  <c:v>0.34074119952138698</c:v>
                </c:pt>
                <c:pt idx="387">
                  <c:v>0.341735693741059</c:v>
                </c:pt>
                <c:pt idx="388">
                  <c:v>0.34280843529812</c:v>
                </c:pt>
                <c:pt idx="389">
                  <c:v>0.34388170166579002</c:v>
                </c:pt>
                <c:pt idx="390">
                  <c:v>0.34495549352424998</c:v>
                </c:pt>
                <c:pt idx="391">
                  <c:v>0.34602981214651002</c:v>
                </c:pt>
                <c:pt idx="392">
                  <c:v>0.347025391912541</c:v>
                </c:pt>
                <c:pt idx="393">
                  <c:v>0.348021007525535</c:v>
                </c:pt>
                <c:pt idx="394">
                  <c:v>0.34909637934801002</c:v>
                </c:pt>
                <c:pt idx="395">
                  <c:v>0.35017227803001699</c:v>
                </c:pt>
                <c:pt idx="396">
                  <c:v>0.35116845500064903</c:v>
                </c:pt>
                <c:pt idx="397">
                  <c:v>0.35216466708648397</c:v>
                </c:pt>
                <c:pt idx="398">
                  <c:v>0.35332235913747301</c:v>
                </c:pt>
                <c:pt idx="399">
                  <c:v>0.35440010223148699</c:v>
                </c:pt>
                <c:pt idx="400">
                  <c:v>0.35539710217506598</c:v>
                </c:pt>
                <c:pt idx="401">
                  <c:v>0.35639413667516001</c:v>
                </c:pt>
                <c:pt idx="402">
                  <c:v>0.35739120559689103</c:v>
                </c:pt>
                <c:pt idx="403">
                  <c:v>0.35838830880713601</c:v>
                </c:pt>
                <c:pt idx="404">
                  <c:v>0.35938544617122098</c:v>
                </c:pt>
                <c:pt idx="405">
                  <c:v>0.36038261755385598</c:v>
                </c:pt>
                <c:pt idx="406">
                  <c:v>0.361379823682839</c:v>
                </c:pt>
                <c:pt idx="407">
                  <c:v>0.36245993224009498</c:v>
                </c:pt>
                <c:pt idx="408">
                  <c:v>0.36345743729021501</c:v>
                </c:pt>
                <c:pt idx="409">
                  <c:v>0.36445497753582001</c:v>
                </c:pt>
                <c:pt idx="410">
                  <c:v>0.365452552806734</c:v>
                </c:pt>
                <c:pt idx="411">
                  <c:v>0.36645016291926502</c:v>
                </c:pt>
                <c:pt idx="412">
                  <c:v>0.36744780767412699</c:v>
                </c:pt>
                <c:pt idx="413">
                  <c:v>0.36861407322960399</c:v>
                </c:pt>
                <c:pt idx="414">
                  <c:v>0.36961224366948198</c:v>
                </c:pt>
                <c:pt idx="415">
                  <c:v>0.37061044973916202</c:v>
                </c:pt>
                <c:pt idx="416">
                  <c:v>0.37160869119925</c:v>
                </c:pt>
                <c:pt idx="417">
                  <c:v>0.37286287913597199</c:v>
                </c:pt>
                <c:pt idx="418">
                  <c:v>0.37386187615628003</c:v>
                </c:pt>
                <c:pt idx="419">
                  <c:v>0.37494674711040099</c:v>
                </c:pt>
                <c:pt idx="420">
                  <c:v>0.37594604150948602</c:v>
                </c:pt>
                <c:pt idx="421">
                  <c:v>0.3770317062713</c:v>
                </c:pt>
                <c:pt idx="422">
                  <c:v>0.37803129684770997</c:v>
                </c:pt>
                <c:pt idx="423">
                  <c:v>0.37903092058704702</c:v>
                </c:pt>
                <c:pt idx="424">
                  <c:v>0.38003057824173397</c:v>
                </c:pt>
                <c:pt idx="425">
                  <c:v>0.38111756237723199</c:v>
                </c:pt>
                <c:pt idx="426">
                  <c:v>0.38211751743625599</c:v>
                </c:pt>
                <c:pt idx="427">
                  <c:v>0.38320529675742698</c:v>
                </c:pt>
                <c:pt idx="428">
                  <c:v>0.38420554840190002</c:v>
                </c:pt>
                <c:pt idx="429">
                  <c:v>0.38520583349925003</c:v>
                </c:pt>
                <c:pt idx="430">
                  <c:v>0.38620615347833798</c:v>
                </c:pt>
                <c:pt idx="431">
                  <c:v>0.387295257689588</c:v>
                </c:pt>
                <c:pt idx="432">
                  <c:v>0.38838489766900097</c:v>
                </c:pt>
                <c:pt idx="433">
                  <c:v>0.389385785412111</c:v>
                </c:pt>
                <c:pt idx="434">
                  <c:v>0.39038670918188401</c:v>
                </c:pt>
                <c:pt idx="435">
                  <c:v>0.39138766878226</c:v>
                </c:pt>
                <c:pt idx="436">
                  <c:v>0.39238866399859401</c:v>
                </c:pt>
                <c:pt idx="437">
                  <c:v>0.39338969459314699</c:v>
                </c:pt>
                <c:pt idx="438">
                  <c:v>0.39439076030130499</c:v>
                </c:pt>
                <c:pt idx="439">
                  <c:v>0.39539186082805799</c:v>
                </c:pt>
                <c:pt idx="440">
                  <c:v>0.39639299584825999</c:v>
                </c:pt>
                <c:pt idx="441">
                  <c:v>0.39739416501218799</c:v>
                </c:pt>
                <c:pt idx="442">
                  <c:v>0.398395367950721</c:v>
                </c:pt>
                <c:pt idx="443">
                  <c:v>0.39939660428225199</c:v>
                </c:pt>
                <c:pt idx="444">
                  <c:v>0.40039787361979001</c:v>
                </c:pt>
                <c:pt idx="445">
                  <c:v>0.40139917596571101</c:v>
                </c:pt>
                <c:pt idx="446">
                  <c:v>0.40240051221332301</c:v>
                </c:pt>
                <c:pt idx="447">
                  <c:v>0.40340188208939098</c:v>
                </c:pt>
                <c:pt idx="448">
                  <c:v>0.40440328523413799</c:v>
                </c:pt>
                <c:pt idx="449">
                  <c:v>0.40540472129384603</c:v>
                </c:pt>
                <c:pt idx="450">
                  <c:v>0.406406189923046</c:v>
                </c:pt>
                <c:pt idx="451">
                  <c:v>0.40740769078592998</c:v>
                </c:pt>
                <c:pt idx="452">
                  <c:v>0.40840922355333997</c:v>
                </c:pt>
                <c:pt idx="453">
                  <c:v>0.40941078790805402</c:v>
                </c:pt>
                <c:pt idx="454">
                  <c:v>0.41041238355031201</c:v>
                </c:pt>
                <c:pt idx="455">
                  <c:v>0.41141401019867602</c:v>
                </c:pt>
                <c:pt idx="456">
                  <c:v>0.412510236656636</c:v>
                </c:pt>
                <c:pt idx="457">
                  <c:v>0.41360699652849198</c:v>
                </c:pt>
                <c:pt idx="458">
                  <c:v>0.41460917426295002</c:v>
                </c:pt>
                <c:pt idx="459">
                  <c:v>0.41561138209517701</c:v>
                </c:pt>
                <c:pt idx="460">
                  <c:v>0.41670919535281598</c:v>
                </c:pt>
                <c:pt idx="461">
                  <c:v>0.41771169277237702</c:v>
                </c:pt>
                <c:pt idx="462">
                  <c:v>0.41871421975617401</c:v>
                </c:pt>
                <c:pt idx="463">
                  <c:v>0.41971677613506603</c:v>
                </c:pt>
                <c:pt idx="464">
                  <c:v>0.420719361822955</c:v>
                </c:pt>
                <c:pt idx="465">
                  <c:v>0.421721977894225</c:v>
                </c:pt>
                <c:pt idx="466">
                  <c:v>0.42272462458223198</c:v>
                </c:pt>
                <c:pt idx="467">
                  <c:v>0.423921805873339</c:v>
                </c:pt>
                <c:pt idx="468">
                  <c:v>0.42492497352602598</c:v>
                </c:pt>
                <c:pt idx="469">
                  <c:v>0.42592817121308002</c:v>
                </c:pt>
                <c:pt idx="470">
                  <c:v>0.42693139871805602</c:v>
                </c:pt>
                <c:pt idx="471">
                  <c:v>0.427934655816675</c:v>
                </c:pt>
                <c:pt idx="472">
                  <c:v>0.42893794227996002</c:v>
                </c:pt>
                <c:pt idx="473">
                  <c:v>0.42994125787384901</c:v>
                </c:pt>
                <c:pt idx="474">
                  <c:v>0.43094460236114002</c:v>
                </c:pt>
                <c:pt idx="475">
                  <c:v>0.43204713713075699</c:v>
                </c:pt>
                <c:pt idx="476">
                  <c:v>0.4330507690516</c:v>
                </c:pt>
                <c:pt idx="477">
                  <c:v>0.43405442914950398</c:v>
                </c:pt>
                <c:pt idx="478">
                  <c:v>0.43515801571773</c:v>
                </c:pt>
                <c:pt idx="479">
                  <c:v>0.436161961929172</c:v>
                </c:pt>
                <c:pt idx="480">
                  <c:v>0.43716593558532002</c:v>
                </c:pt>
                <c:pt idx="481">
                  <c:v>0.43816993643538399</c:v>
                </c:pt>
                <c:pt idx="482">
                  <c:v>0.43917396422923699</c:v>
                </c:pt>
                <c:pt idx="483">
                  <c:v>0.44017801959438502</c:v>
                </c:pt>
                <c:pt idx="484">
                  <c:v>0.441182103787496</c:v>
                </c:pt>
                <c:pt idx="485">
                  <c:v>0.44238938153977198</c:v>
                </c:pt>
                <c:pt idx="486">
                  <c:v>0.44339398618098602</c:v>
                </c:pt>
                <c:pt idx="487">
                  <c:v>0.44439861995844598</c:v>
                </c:pt>
                <c:pt idx="488">
                  <c:v>0.44540328257016798</c:v>
                </c:pt>
                <c:pt idx="489">
                  <c:v>0.44651054993213801</c:v>
                </c:pt>
                <c:pt idx="490">
                  <c:v>0.44772125698444898</c:v>
                </c:pt>
                <c:pt idx="491">
                  <c:v>0.44872670140226201</c:v>
                </c:pt>
                <c:pt idx="492">
                  <c:v>0.44973217518548803</c:v>
                </c:pt>
                <c:pt idx="493">
                  <c:v>0.450737679225789</c:v>
                </c:pt>
                <c:pt idx="494">
                  <c:v>0.45174321329589601</c:v>
                </c:pt>
                <c:pt idx="495">
                  <c:v>0.45274877692399801</c:v>
                </c:pt>
                <c:pt idx="496">
                  <c:v>0.45375436962805599</c:v>
                </c:pt>
                <c:pt idx="497">
                  <c:v>0.45496917217892202</c:v>
                </c:pt>
                <c:pt idx="498">
                  <c:v>0.45597528419220501</c:v>
                </c:pt>
                <c:pt idx="499">
                  <c:v>0.45698142384114698</c:v>
                </c:pt>
                <c:pt idx="500">
                  <c:v>0.45798759065783601</c:v>
                </c:pt>
                <c:pt idx="501">
                  <c:v>0.45899378440441702</c:v>
                </c:pt>
                <c:pt idx="502">
                  <c:v>0.46010582609332201</c:v>
                </c:pt>
                <c:pt idx="503">
                  <c:v>0.46121840717711199</c:v>
                </c:pt>
                <c:pt idx="504">
                  <c:v>0.46222514670138198</c:v>
                </c:pt>
                <c:pt idx="505">
                  <c:v>0.46323191307177702</c:v>
                </c:pt>
                <c:pt idx="506">
                  <c:v>0.46423870591557098</c:v>
                </c:pt>
                <c:pt idx="507">
                  <c:v>0.46524552487448201</c:v>
                </c:pt>
                <c:pt idx="508">
                  <c:v>0.46635967740286099</c:v>
                </c:pt>
                <c:pt idx="509">
                  <c:v>0.46736677932346399</c:v>
                </c:pt>
                <c:pt idx="510">
                  <c:v>0.46837390640441401</c:v>
                </c:pt>
                <c:pt idx="511">
                  <c:v>0.46938105837247901</c:v>
                </c:pt>
                <c:pt idx="512">
                  <c:v>0.47038823497889998</c:v>
                </c:pt>
                <c:pt idx="513">
                  <c:v>0.47139543600154798</c:v>
                </c:pt>
                <c:pt idx="514">
                  <c:v>0.47240266124153302</c:v>
                </c:pt>
                <c:pt idx="515">
                  <c:v>0.47340991051790499</c:v>
                </c:pt>
                <c:pt idx="516">
                  <c:v>0.47441718366581198</c:v>
                </c:pt>
                <c:pt idx="517">
                  <c:v>0.475533924485812</c:v>
                </c:pt>
                <c:pt idx="518">
                  <c:v>0.47654147682599202</c:v>
                </c:pt>
                <c:pt idx="519">
                  <c:v>0.47754905259917102</c:v>
                </c:pt>
                <c:pt idx="520">
                  <c:v>0.47855665166098799</c:v>
                </c:pt>
                <c:pt idx="521">
                  <c:v>0.47956427386492001</c:v>
                </c:pt>
                <c:pt idx="522">
                  <c:v>0.48057191906239899</c:v>
                </c:pt>
                <c:pt idx="523">
                  <c:v>0.48157958710277299</c:v>
                </c:pt>
                <c:pt idx="524">
                  <c:v>0.48258727842646298</c:v>
                </c:pt>
                <c:pt idx="525">
                  <c:v>0.48359499401886202</c:v>
                </c:pt>
                <c:pt idx="526">
                  <c:v>0.48460273375339302</c:v>
                </c:pt>
                <c:pt idx="527">
                  <c:v>0.485610497476264</c:v>
                </c:pt>
                <c:pt idx="528">
                  <c:v>0.48673033161736201</c:v>
                </c:pt>
                <c:pt idx="529">
                  <c:v>0.48773837492460498</c:v>
                </c:pt>
                <c:pt idx="530">
                  <c:v>0.48874644176868698</c:v>
                </c:pt>
                <c:pt idx="531">
                  <c:v>0.48986732668525401</c:v>
                </c:pt>
                <c:pt idx="532">
                  <c:v>0.49087567233577001</c:v>
                </c:pt>
                <c:pt idx="533">
                  <c:v>0.49188404106906403</c:v>
                </c:pt>
                <c:pt idx="534">
                  <c:v>0.49289243272868599</c:v>
                </c:pt>
                <c:pt idx="535">
                  <c:v>0.49390084715725602</c:v>
                </c:pt>
                <c:pt idx="536">
                  <c:v>0.49502329233686099</c:v>
                </c:pt>
                <c:pt idx="537">
                  <c:v>0.49603198414570099</c:v>
                </c:pt>
                <c:pt idx="538">
                  <c:v>0.49704069823670499</c:v>
                </c:pt>
                <c:pt idx="539">
                  <c:v>0.49804943443079402</c:v>
                </c:pt>
                <c:pt idx="540">
                  <c:v>0.49905819253602302</c:v>
                </c:pt>
                <c:pt idx="541">
                  <c:v>0.50006697234815201</c:v>
                </c:pt>
                <c:pt idx="542">
                  <c:v>0.50107577364782696</c:v>
                </c:pt>
                <c:pt idx="543">
                  <c:v>0.50208459620070101</c:v>
                </c:pt>
                <c:pt idx="544">
                  <c:v>0.50309343975950505</c:v>
                </c:pt>
                <c:pt idx="545">
                  <c:v>0.50410230406636602</c:v>
                </c:pt>
                <c:pt idx="546">
                  <c:v>0.50511118885471995</c:v>
                </c:pt>
                <c:pt idx="547">
                  <c:v>0.50623671139586002</c:v>
                </c:pt>
                <c:pt idx="548">
                  <c:v>0.50724586882552702</c:v>
                </c:pt>
                <c:pt idx="549">
                  <c:v>0.50825504593509496</c:v>
                </c:pt>
                <c:pt idx="550">
                  <c:v>0.50926424246823498</c:v>
                </c:pt>
                <c:pt idx="551">
                  <c:v>0.51039105981956001</c:v>
                </c:pt>
                <c:pt idx="552">
                  <c:v>0.51140052710321104</c:v>
                </c:pt>
                <c:pt idx="553">
                  <c:v>0.51241001313198697</c:v>
                </c:pt>
                <c:pt idx="554">
                  <c:v>0.51341951770715399</c:v>
                </c:pt>
                <c:pt idx="555">
                  <c:v>0.51454762733632597</c:v>
                </c:pt>
                <c:pt idx="556">
                  <c:v>0.51555740118681204</c:v>
                </c:pt>
                <c:pt idx="557">
                  <c:v>0.51656719304023402</c:v>
                </c:pt>
                <c:pt idx="558">
                  <c:v>0.51757700271738905</c:v>
                </c:pt>
                <c:pt idx="559">
                  <c:v>0.51870640280320801</c:v>
                </c:pt>
                <c:pt idx="560">
                  <c:v>0.51971648173182505</c:v>
                </c:pt>
                <c:pt idx="561">
                  <c:v>0.52072657968587899</c:v>
                </c:pt>
                <c:pt idx="562">
                  <c:v>0.52173669646255905</c:v>
                </c:pt>
                <c:pt idx="563">
                  <c:v>0.52274683185415205</c:v>
                </c:pt>
                <c:pt idx="564">
                  <c:v>0.52375698565032702</c:v>
                </c:pt>
                <c:pt idx="565">
                  <c:v>0.52476715764138104</c:v>
                </c:pt>
                <c:pt idx="566">
                  <c:v>0.52577734762050898</c:v>
                </c:pt>
                <c:pt idx="567">
                  <c:v>0.52678755538571997</c:v>
                </c:pt>
                <c:pt idx="568">
                  <c:v>0.52779778074091299</c:v>
                </c:pt>
                <c:pt idx="569">
                  <c:v>0.52892998107216105</c:v>
                </c:pt>
                <c:pt idx="570">
                  <c:v>0.52994047405287603</c:v>
                </c:pt>
                <c:pt idx="571">
                  <c:v>0.53095098407156804</c:v>
                </c:pt>
                <c:pt idx="572">
                  <c:v>0.53196151095069699</c:v>
                </c:pt>
                <c:pt idx="573">
                  <c:v>0.53297205451322205</c:v>
                </c:pt>
                <c:pt idx="574">
                  <c:v>0.53398261458028295</c:v>
                </c:pt>
                <c:pt idx="575">
                  <c:v>0.53499319096990405</c:v>
                </c:pt>
                <c:pt idx="576">
                  <c:v>0.53612742912568301</c:v>
                </c:pt>
                <c:pt idx="577">
                  <c:v>0.53713827073097797</c:v>
                </c:pt>
                <c:pt idx="578">
                  <c:v>0.53827329724026995</c:v>
                </c:pt>
                <c:pt idx="579">
                  <c:v>0.53928440338476302</c:v>
                </c:pt>
                <c:pt idx="580">
                  <c:v>0.54029552485516896</c:v>
                </c:pt>
                <c:pt idx="581">
                  <c:v>0.541306661430766</c:v>
                </c:pt>
                <c:pt idx="582">
                  <c:v>0.54231781288637504</c:v>
                </c:pt>
                <c:pt idx="583">
                  <c:v>0.54332897899597099</c:v>
                </c:pt>
                <c:pt idx="584">
                  <c:v>0.54434015953602</c:v>
                </c:pt>
                <c:pt idx="585">
                  <c:v>0.54535135428669301</c:v>
                </c:pt>
                <c:pt idx="586">
                  <c:v>0.54636256303503505</c:v>
                </c:pt>
                <c:pt idx="587">
                  <c:v>0.54737378557577598</c:v>
                </c:pt>
                <c:pt idx="588">
                  <c:v>0.548385021711007</c:v>
                </c:pt>
                <c:pt idx="589">
                  <c:v>0.549396271248762</c:v>
                </c:pt>
                <c:pt idx="590">
                  <c:v>0.55040753400127096</c:v>
                </c:pt>
                <c:pt idx="591">
                  <c:v>0.55141880978275104</c:v>
                </c:pt>
                <c:pt idx="592">
                  <c:v>0.55243009840519497</c:v>
                </c:pt>
                <c:pt idx="593">
                  <c:v>0.55344139967514805</c:v>
                </c:pt>
                <c:pt idx="594">
                  <c:v>0.55445271338965296</c:v>
                </c:pt>
                <c:pt idx="595">
                  <c:v>0.55546403933369404</c:v>
                </c:pt>
                <c:pt idx="596">
                  <c:v>0.55647537727589502</c:v>
                </c:pt>
                <c:pt idx="597">
                  <c:v>0.55761538765006902</c:v>
                </c:pt>
                <c:pt idx="598">
                  <c:v>0.55862698224468599</c:v>
                </c:pt>
                <c:pt idx="599">
                  <c:v>0.55963858844856995</c:v>
                </c:pt>
                <c:pt idx="600">
                  <c:v>0.56077962785792301</c:v>
                </c:pt>
                <c:pt idx="601">
                  <c:v>0.56179149246429605</c:v>
                </c:pt>
                <c:pt idx="602">
                  <c:v>0.562803369033403</c:v>
                </c:pt>
                <c:pt idx="603">
                  <c:v>0.56381525720954195</c:v>
                </c:pt>
                <c:pt idx="604">
                  <c:v>0.56495757158670601</c:v>
                </c:pt>
                <c:pt idx="605">
                  <c:v>0.565969715550942</c:v>
                </c:pt>
                <c:pt idx="606">
                  <c:v>0.56698187005029799</c:v>
                </c:pt>
                <c:pt idx="607">
                  <c:v>0.56799403473793897</c:v>
                </c:pt>
                <c:pt idx="608">
                  <c:v>0.56900620927798695</c:v>
                </c:pt>
                <c:pt idx="609">
                  <c:v>0.570018393348101</c:v>
                </c:pt>
                <c:pt idx="610">
                  <c:v>0.57116246438777796</c:v>
                </c:pt>
                <c:pt idx="611">
                  <c:v>0.57230707293886796</c:v>
                </c:pt>
                <c:pt idx="612">
                  <c:v>0.57331975150271197</c:v>
                </c:pt>
                <c:pt idx="613">
                  <c:v>0.57433243848649296</c:v>
                </c:pt>
                <c:pt idx="614">
                  <c:v>0.57534513365683404</c:v>
                </c:pt>
                <c:pt idx="615">
                  <c:v>0.57635783721914202</c:v>
                </c:pt>
                <c:pt idx="616">
                  <c:v>0.57737055022996797</c:v>
                </c:pt>
                <c:pt idx="617">
                  <c:v>0.57838327258156497</c:v>
                </c:pt>
                <c:pt idx="618">
                  <c:v>0.57939600409293301</c:v>
                </c:pt>
                <c:pt idx="619">
                  <c:v>0.58054285012534701</c:v>
                </c:pt>
                <c:pt idx="620">
                  <c:v>0.58155583346978201</c:v>
                </c:pt>
                <c:pt idx="621">
                  <c:v>0.58256882549723099</c:v>
                </c:pt>
                <c:pt idx="622">
                  <c:v>0.58358182607205</c:v>
                </c:pt>
                <c:pt idx="623">
                  <c:v>0.584729939036993</c:v>
                </c:pt>
                <c:pt idx="624">
                  <c:v>0.58587859113166896</c:v>
                </c:pt>
                <c:pt idx="625">
                  <c:v>0.58689208504659396</c:v>
                </c:pt>
                <c:pt idx="626">
                  <c:v>0.58790558775629698</c:v>
                </c:pt>
                <c:pt idx="627">
                  <c:v>0.58891910029352201</c:v>
                </c:pt>
                <c:pt idx="628">
                  <c:v>0.58993262261352097</c:v>
                </c:pt>
                <c:pt idx="629">
                  <c:v>0.59108278961071803</c:v>
                </c:pt>
                <c:pt idx="630">
                  <c:v>0.59209656568123803</c:v>
                </c:pt>
                <c:pt idx="631">
                  <c:v>0.59311035137664303</c:v>
                </c:pt>
                <c:pt idx="632">
                  <c:v>0.59412414664833801</c:v>
                </c:pt>
                <c:pt idx="633">
                  <c:v>0.59513795144737003</c:v>
                </c:pt>
                <c:pt idx="634">
                  <c:v>0.59615176572197404</c:v>
                </c:pt>
                <c:pt idx="635">
                  <c:v>0.59716558941633202</c:v>
                </c:pt>
                <c:pt idx="636">
                  <c:v>0.59817942247061995</c:v>
                </c:pt>
                <c:pt idx="637">
                  <c:v>0.59919326481911594</c:v>
                </c:pt>
                <c:pt idx="638">
                  <c:v>0.60020711639041802</c:v>
                </c:pt>
                <c:pt idx="639">
                  <c:v>0.60122097710966305</c:v>
                </c:pt>
                <c:pt idx="640">
                  <c:v>0.60223484689701701</c:v>
                </c:pt>
                <c:pt idx="641">
                  <c:v>0.603388237406146</c:v>
                </c:pt>
                <c:pt idx="642">
                  <c:v>0.60440235956963795</c:v>
                </c:pt>
                <c:pt idx="643">
                  <c:v>0.60541649055128699</c:v>
                </c:pt>
                <c:pt idx="644">
                  <c:v>0.60643063027504596</c:v>
                </c:pt>
                <c:pt idx="645">
                  <c:v>0.60744477867292501</c:v>
                </c:pt>
                <c:pt idx="646">
                  <c:v>0.60845893568781895</c:v>
                </c:pt>
                <c:pt idx="647">
                  <c:v>0.60961408511180604</c:v>
                </c:pt>
                <c:pt idx="648">
                  <c:v>0.61062849385076501</c:v>
                </c:pt>
                <c:pt idx="649">
                  <c:v>0.61164291111041003</c:v>
                </c:pt>
                <c:pt idx="650">
                  <c:v>0.61265733688056201</c:v>
                </c:pt>
                <c:pt idx="651">
                  <c:v>0.61381375974626196</c:v>
                </c:pt>
                <c:pt idx="652">
                  <c:v>0.61482843969065104</c:v>
                </c:pt>
                <c:pt idx="653">
                  <c:v>0.61584312993647705</c:v>
                </c:pt>
                <c:pt idx="654">
                  <c:v>0.61685783049953502</c:v>
                </c:pt>
                <c:pt idx="655">
                  <c:v>0.61787254139834102</c:v>
                </c:pt>
                <c:pt idx="656">
                  <c:v>0.61888726265324501</c:v>
                </c:pt>
                <c:pt idx="657">
                  <c:v>0.61990199428686898</c:v>
                </c:pt>
                <c:pt idx="658">
                  <c:v>0.62091673632299305</c:v>
                </c:pt>
                <c:pt idx="659">
                  <c:v>0.62193148878462901</c:v>
                </c:pt>
                <c:pt idx="660">
                  <c:v>0.62294625169412698</c:v>
                </c:pt>
                <c:pt idx="661">
                  <c:v>0.62396102507206896</c:v>
                </c:pt>
                <c:pt idx="662">
                  <c:v>0.624975808937001</c:v>
                </c:pt>
                <c:pt idx="663">
                  <c:v>0.62599060330574596</c:v>
                </c:pt>
                <c:pt idx="664">
                  <c:v>0.62700540819296102</c:v>
                </c:pt>
                <c:pt idx="665">
                  <c:v>0.62802022360942</c:v>
                </c:pt>
                <c:pt idx="666">
                  <c:v>0.62903504956091205</c:v>
                </c:pt>
                <c:pt idx="667">
                  <c:v>0.63004988604761702</c:v>
                </c:pt>
                <c:pt idx="668">
                  <c:v>0.63106473306347599</c:v>
                </c:pt>
                <c:pt idx="669">
                  <c:v>0.63207959059558105</c:v>
                </c:pt>
                <c:pt idx="670">
                  <c:v>0.63309445862230196</c:v>
                </c:pt>
                <c:pt idx="671">
                  <c:v>0.63410933711235995</c:v>
                </c:pt>
                <c:pt idx="672">
                  <c:v>0.63512422602545404</c:v>
                </c:pt>
                <c:pt idx="673">
                  <c:v>0.63613912530987404</c:v>
                </c:pt>
                <c:pt idx="674">
                  <c:v>0.63715403490343103</c:v>
                </c:pt>
                <c:pt idx="675">
                  <c:v>0.63816895473492996</c:v>
                </c:pt>
                <c:pt idx="676">
                  <c:v>0.63918388472365295</c:v>
                </c:pt>
                <c:pt idx="677">
                  <c:v>0.64034698466596096</c:v>
                </c:pt>
                <c:pt idx="678">
                  <c:v>0.64136216960308901</c:v>
                </c:pt>
                <c:pt idx="679">
                  <c:v>0.64237736442628202</c:v>
                </c:pt>
                <c:pt idx="680">
                  <c:v>0.64339256904500097</c:v>
                </c:pt>
                <c:pt idx="681">
                  <c:v>0.64440778337376403</c:v>
                </c:pt>
                <c:pt idx="682">
                  <c:v>0.64542300733438696</c:v>
                </c:pt>
                <c:pt idx="683">
                  <c:v>0.64658787934363804</c:v>
                </c:pt>
                <c:pt idx="684">
                  <c:v>0.64760335738340502</c:v>
                </c:pt>
                <c:pt idx="685">
                  <c:v>0.64861884486629295</c:v>
                </c:pt>
                <c:pt idx="686">
                  <c:v>0.64963434174132295</c:v>
                </c:pt>
                <c:pt idx="687">
                  <c:v>0.65064984796158798</c:v>
                </c:pt>
                <c:pt idx="688">
                  <c:v>0.65166536348307402</c:v>
                </c:pt>
                <c:pt idx="689">
                  <c:v>0.65283200679476505</c:v>
                </c:pt>
                <c:pt idx="690">
                  <c:v>0.65384777593999399</c:v>
                </c:pt>
                <c:pt idx="691">
                  <c:v>0.65486355426331699</c:v>
                </c:pt>
                <c:pt idx="692">
                  <c:v>0.65587934172273799</c:v>
                </c:pt>
                <c:pt idx="693">
                  <c:v>0.656895138275154</c:v>
                </c:pt>
                <c:pt idx="694">
                  <c:v>0.65806330861973095</c:v>
                </c:pt>
                <c:pt idx="695">
                  <c:v>0.65907935848435895</c:v>
                </c:pt>
                <c:pt idx="696">
                  <c:v>0.66009541730520305</c:v>
                </c:pt>
                <c:pt idx="697">
                  <c:v>0.661111485031882</c:v>
                </c:pt>
                <c:pt idx="698">
                  <c:v>0.66212756161198705</c:v>
                </c:pt>
                <c:pt idx="699">
                  <c:v>0.66329725914278703</c:v>
                </c:pt>
                <c:pt idx="700">
                  <c:v>0.66431358864397605</c:v>
                </c:pt>
                <c:pt idx="701">
                  <c:v>0.66532992682773395</c:v>
                </c:pt>
                <c:pt idx="702">
                  <c:v>0.66650066341748304</c:v>
                </c:pt>
                <c:pt idx="703">
                  <c:v>0.66751725427292696</c:v>
                </c:pt>
                <c:pt idx="704">
                  <c:v>0.66853385361289597</c:v>
                </c:pt>
                <c:pt idx="705">
                  <c:v>0.66955046136284402</c:v>
                </c:pt>
                <c:pt idx="706">
                  <c:v>0.67072248117664801</c:v>
                </c:pt>
                <c:pt idx="707">
                  <c:v>0.67173934126119705</c:v>
                </c:pt>
                <c:pt idx="708">
                  <c:v>0.67275621095685501</c:v>
                </c:pt>
                <c:pt idx="709">
                  <c:v>0.67377309048922895</c:v>
                </c:pt>
                <c:pt idx="710">
                  <c:v>0.67478997975306498</c:v>
                </c:pt>
                <c:pt idx="711">
                  <c:v>0.67580687863420497</c:v>
                </c:pt>
                <c:pt idx="712">
                  <c:v>0.67698067709421705</c:v>
                </c:pt>
                <c:pt idx="713">
                  <c:v>0.67799783056484497</c:v>
                </c:pt>
                <c:pt idx="714">
                  <c:v>0.67917242840387804</c:v>
                </c:pt>
                <c:pt idx="715">
                  <c:v>0.68018983841546599</c:v>
                </c:pt>
                <c:pt idx="716">
                  <c:v>0.68120725910833002</c:v>
                </c:pt>
                <c:pt idx="717">
                  <c:v>0.68222469031660904</c:v>
                </c:pt>
                <c:pt idx="718">
                  <c:v>0.68324213187226701</c:v>
                </c:pt>
                <c:pt idx="719">
                  <c:v>0.684259583608684</c:v>
                </c:pt>
                <c:pt idx="720">
                  <c:v>0.685277045364314</c:v>
                </c:pt>
                <c:pt idx="721">
                  <c:v>0.68629451698347899</c:v>
                </c:pt>
                <c:pt idx="722">
                  <c:v>0.68731199831702705</c:v>
                </c:pt>
                <c:pt idx="723">
                  <c:v>0.68832948922230797</c:v>
                </c:pt>
                <c:pt idx="724">
                  <c:v>0.68934698956190998</c:v>
                </c:pt>
                <c:pt idx="725">
                  <c:v>0.69036449920273002</c:v>
                </c:pt>
                <c:pt idx="726">
                  <c:v>0.69138201801372901</c:v>
                </c:pt>
                <c:pt idx="727">
                  <c:v>0.69239954586336605</c:v>
                </c:pt>
                <c:pt idx="728">
                  <c:v>0.693417082618077</c:v>
                </c:pt>
                <c:pt idx="729">
                  <c:v>0.69443462814055001</c:v>
                </c:pt>
                <c:pt idx="730">
                  <c:v>0.69561346526673495</c:v>
                </c:pt>
                <c:pt idx="731">
                  <c:v>0.69663126389241903</c:v>
                </c:pt>
                <c:pt idx="732">
                  <c:v>0.69764907084994698</c:v>
                </c:pt>
                <c:pt idx="733">
                  <c:v>0.69882895207024098</c:v>
                </c:pt>
                <c:pt idx="734">
                  <c:v>0.69984701134515503</c:v>
                </c:pt>
                <c:pt idx="735">
                  <c:v>0.700865078499053</c:v>
                </c:pt>
                <c:pt idx="736">
                  <c:v>0.70188315341611696</c:v>
                </c:pt>
                <c:pt idx="737">
                  <c:v>0.70290123711229102</c:v>
                </c:pt>
                <c:pt idx="738">
                  <c:v>0.70391933004804197</c:v>
                </c:pt>
                <c:pt idx="739">
                  <c:v>0.70493743209783599</c:v>
                </c:pt>
                <c:pt idx="740">
                  <c:v>0.705955543140383</c:v>
                </c:pt>
                <c:pt idx="741">
                  <c:v>0.70697366305892395</c:v>
                </c:pt>
                <c:pt idx="742">
                  <c:v>0.70799179204185403</c:v>
                </c:pt>
                <c:pt idx="743">
                  <c:v>0.70900993129843504</c:v>
                </c:pt>
                <c:pt idx="744">
                  <c:v>0.71002808087798797</c:v>
                </c:pt>
                <c:pt idx="745">
                  <c:v>0.71104624068454203</c:v>
                </c:pt>
                <c:pt idx="746">
                  <c:v>0.71222962279452795</c:v>
                </c:pt>
                <c:pt idx="747">
                  <c:v>0.71324803905790202</c:v>
                </c:pt>
                <c:pt idx="748">
                  <c:v>0.71426646532853599</c:v>
                </c:pt>
                <c:pt idx="749">
                  <c:v>0.71528490155898605</c:v>
                </c:pt>
                <c:pt idx="750">
                  <c:v>0.71630334771555704</c:v>
                </c:pt>
                <c:pt idx="751">
                  <c:v>0.71732180377572796</c:v>
                </c:pt>
                <c:pt idx="752">
                  <c:v>0.71834026972689102</c:v>
                </c:pt>
                <c:pt idx="753">
                  <c:v>0.71935874556424295</c:v>
                </c:pt>
                <c:pt idx="754">
                  <c:v>0.72054441097895605</c:v>
                </c:pt>
                <c:pt idx="755">
                  <c:v>0.72156314297837798</c:v>
                </c:pt>
                <c:pt idx="756">
                  <c:v>0.72274961514283897</c:v>
                </c:pt>
                <c:pt idx="757">
                  <c:v>0.72376860346879202</c:v>
                </c:pt>
                <c:pt idx="758">
                  <c:v>0.72478760173265599</c:v>
                </c:pt>
                <c:pt idx="759">
                  <c:v>0.72580660994534596</c:v>
                </c:pt>
                <c:pt idx="760">
                  <c:v>0.72682562811552398</c:v>
                </c:pt>
                <c:pt idx="761">
                  <c:v>0.72784465624872696</c:v>
                </c:pt>
                <c:pt idx="762">
                  <c:v>0.72886369434431197</c:v>
                </c:pt>
                <c:pt idx="763">
                  <c:v>0.73005220669773196</c:v>
                </c:pt>
                <c:pt idx="764">
                  <c:v>0.73107150130519705</c:v>
                </c:pt>
                <c:pt idx="765">
                  <c:v>0.73209080583632502</c:v>
                </c:pt>
                <c:pt idx="766">
                  <c:v>0.73311012026160705</c:v>
                </c:pt>
                <c:pt idx="767">
                  <c:v>0.73412944454390505</c:v>
                </c:pt>
                <c:pt idx="768">
                  <c:v>0.73514877864063499</c:v>
                </c:pt>
                <c:pt idx="769">
                  <c:v>0.73616812250567298</c:v>
                </c:pt>
                <c:pt idx="770">
                  <c:v>0.73718747609221003</c:v>
                </c:pt>
                <c:pt idx="771">
                  <c:v>0.738206839355942</c:v>
                </c:pt>
                <c:pt idx="772">
                  <c:v>0.73922621225811602</c:v>
                </c:pt>
                <c:pt idx="773">
                  <c:v>0.74024559476753604</c:v>
                </c:pt>
                <c:pt idx="774">
                  <c:v>0.74126498686139997</c:v>
                </c:pt>
                <c:pt idx="775">
                  <c:v>0.74228438852506495</c:v>
                </c:pt>
                <c:pt idx="776">
                  <c:v>0.74330379975073702</c:v>
                </c:pt>
                <c:pt idx="777">
                  <c:v>0.74432322053709399</c:v>
                </c:pt>
                <c:pt idx="778">
                  <c:v>0.74534265088753804</c:v>
                </c:pt>
                <c:pt idx="779">
                  <c:v>0.74636209080849603</c:v>
                </c:pt>
                <c:pt idx="780">
                  <c:v>0.74738154030812698</c:v>
                </c:pt>
                <c:pt idx="781">
                  <c:v>0.74840099939511195</c:v>
                </c:pt>
                <c:pt idx="782">
                  <c:v>0.74942046807765295</c:v>
                </c:pt>
                <c:pt idx="783">
                  <c:v>0.75043994636252997</c:v>
                </c:pt>
                <c:pt idx="784">
                  <c:v>0.75145943425500905</c:v>
                </c:pt>
                <c:pt idx="785">
                  <c:v>0.75247893175806502</c:v>
                </c:pt>
                <c:pt idx="786">
                  <c:v>0.753673426902013</c:v>
                </c:pt>
                <c:pt idx="787">
                  <c:v>0.754693180399991</c:v>
                </c:pt>
                <c:pt idx="788">
                  <c:v>0.755712943501889</c:v>
                </c:pt>
                <c:pt idx="789">
                  <c:v>0.75673271619830795</c:v>
                </c:pt>
                <c:pt idx="790">
                  <c:v>0.75775249847633996</c:v>
                </c:pt>
                <c:pt idx="791">
                  <c:v>0.75894854404535395</c:v>
                </c:pt>
                <c:pt idx="792">
                  <c:v>0.75996858233199205</c:v>
                </c:pt>
                <c:pt idx="793">
                  <c:v>0.76098863014152396</c:v>
                </c:pt>
                <c:pt idx="794">
                  <c:v>0.76200868744585704</c:v>
                </c:pt>
                <c:pt idx="795">
                  <c:v>0.76320603785173102</c:v>
                </c:pt>
                <c:pt idx="796">
                  <c:v>0.76422635106261105</c:v>
                </c:pt>
                <c:pt idx="797">
                  <c:v>0.765424513931388</c:v>
                </c:pt>
                <c:pt idx="798">
                  <c:v>0.76644508300769099</c:v>
                </c:pt>
                <c:pt idx="799">
                  <c:v>0.76746566138505501</c:v>
                </c:pt>
                <c:pt idx="800">
                  <c:v>0.76848624901231299</c:v>
                </c:pt>
                <c:pt idx="801">
                  <c:v>0.76950684583465201</c:v>
                </c:pt>
                <c:pt idx="802">
                  <c:v>0.77052745179320203</c:v>
                </c:pt>
                <c:pt idx="803">
                  <c:v>0.77154806682533705</c:v>
                </c:pt>
                <c:pt idx="804">
                  <c:v>0.77256869086478797</c:v>
                </c:pt>
                <c:pt idx="805">
                  <c:v>0.77358932384165002</c:v>
                </c:pt>
                <c:pt idx="806">
                  <c:v>0.77460996568167895</c:v>
                </c:pt>
                <c:pt idx="807">
                  <c:v>0.77563061630724495</c:v>
                </c:pt>
                <c:pt idx="808">
                  <c:v>0.77665127563691605</c:v>
                </c:pt>
                <c:pt idx="809">
                  <c:v>0.77767194358543701</c:v>
                </c:pt>
                <c:pt idx="810">
                  <c:v>0.77869262006351003</c:v>
                </c:pt>
                <c:pt idx="811">
                  <c:v>0.77971330497755598</c:v>
                </c:pt>
                <c:pt idx="812">
                  <c:v>0.78073399822975298</c:v>
                </c:pt>
                <c:pt idx="813">
                  <c:v>0.78175469971739797</c:v>
                </c:pt>
                <c:pt idx="814">
                  <c:v>0.78277540933255396</c:v>
                </c:pt>
                <c:pt idx="815">
                  <c:v>0.78379612696135403</c:v>
                </c:pt>
                <c:pt idx="816">
                  <c:v>0.78481685248333299</c:v>
                </c:pt>
                <c:pt idx="817">
                  <c:v>0.785837585770366</c:v>
                </c:pt>
                <c:pt idx="818">
                  <c:v>0.786858326685831</c:v>
                </c:pt>
                <c:pt idx="819">
                  <c:v>0.78787907508329602</c:v>
                </c:pt>
                <c:pt idx="820">
                  <c:v>0.78889983080570703</c:v>
                </c:pt>
                <c:pt idx="821">
                  <c:v>0.78992059368421197</c:v>
                </c:pt>
                <c:pt idx="822">
                  <c:v>0.79094136393013503</c:v>
                </c:pt>
                <c:pt idx="823">
                  <c:v>0.79196214264004205</c:v>
                </c:pt>
                <c:pt idx="824">
                  <c:v>0.79298292971907802</c:v>
                </c:pt>
                <c:pt idx="825">
                  <c:v>0.79418829221409704</c:v>
                </c:pt>
                <c:pt idx="826">
                  <c:v>0.795209335519382</c:v>
                </c:pt>
                <c:pt idx="827">
                  <c:v>0.79623038829747195</c:v>
                </c:pt>
                <c:pt idx="828">
                  <c:v>0.79725145031950195</c:v>
                </c:pt>
                <c:pt idx="829">
                  <c:v>0.79827252135735505</c:v>
                </c:pt>
                <c:pt idx="830">
                  <c:v>0.79929360118647996</c:v>
                </c:pt>
                <c:pt idx="831">
                  <c:v>0.80031468958852503</c:v>
                </c:pt>
                <c:pt idx="832">
                  <c:v>0.80133578635395297</c:v>
                </c:pt>
                <c:pt idx="833">
                  <c:v>0.80235689128404497</c:v>
                </c:pt>
                <c:pt idx="834">
                  <c:v>0.80337800419386995</c:v>
                </c:pt>
                <c:pt idx="835">
                  <c:v>0.80439912543497105</c:v>
                </c:pt>
                <c:pt idx="836">
                  <c:v>0.80542025605981704</c:v>
                </c:pt>
                <c:pt idx="837">
                  <c:v>0.80644139597936904</c:v>
                </c:pt>
                <c:pt idx="838">
                  <c:v>0.80746254507201398</c:v>
                </c:pt>
                <c:pt idx="839">
                  <c:v>0.80867167898444003</c:v>
                </c:pt>
                <c:pt idx="840">
                  <c:v>0.809693083543082</c:v>
                </c:pt>
                <c:pt idx="841">
                  <c:v>0.81071449698381204</c:v>
                </c:pt>
                <c:pt idx="842">
                  <c:v>0.81173591922598598</c:v>
                </c:pt>
                <c:pt idx="843">
                  <c:v>0.81275735019519402</c:v>
                </c:pt>
                <c:pt idx="844">
                  <c:v>0.81377878981979701</c:v>
                </c:pt>
                <c:pt idx="845">
                  <c:v>0.81480023802965995</c:v>
                </c:pt>
                <c:pt idx="846">
                  <c:v>0.81582169475673405</c:v>
                </c:pt>
                <c:pt idx="847">
                  <c:v>0.81684315993116796</c:v>
                </c:pt>
                <c:pt idx="848">
                  <c:v>0.81786463348082294</c:v>
                </c:pt>
                <c:pt idx="849">
                  <c:v>0.81888611533014999</c:v>
                </c:pt>
                <c:pt idx="850">
                  <c:v>0.81990760539551399</c:v>
                </c:pt>
                <c:pt idx="851">
                  <c:v>0.820929103584355</c:v>
                </c:pt>
                <c:pt idx="852">
                  <c:v>0.82195060979505297</c:v>
                </c:pt>
                <c:pt idx="853">
                  <c:v>0.82297212391839802</c:v>
                </c:pt>
                <c:pt idx="854">
                  <c:v>0.82399364583863499</c:v>
                </c:pt>
                <c:pt idx="855">
                  <c:v>0.82501517543439495</c:v>
                </c:pt>
                <c:pt idx="856">
                  <c:v>0.82603671258357902</c:v>
                </c:pt>
                <c:pt idx="857">
                  <c:v>0.82705825716488002</c:v>
                </c:pt>
                <c:pt idx="858">
                  <c:v>0.82807980906072098</c:v>
                </c:pt>
                <c:pt idx="859">
                  <c:v>0.82910136816195401</c:v>
                </c:pt>
                <c:pt idx="860">
                  <c:v>0.83012293437016005</c:v>
                </c:pt>
                <c:pt idx="861">
                  <c:v>0.83114450759971903</c:v>
                </c:pt>
                <c:pt idx="862">
                  <c:v>0.83216608778038303</c:v>
                </c:pt>
                <c:pt idx="863">
                  <c:v>0.83318767485851897</c:v>
                </c:pt>
                <c:pt idx="864">
                  <c:v>0.83420926879873103</c:v>
                </c:pt>
                <c:pt idx="865">
                  <c:v>0.83523086958299297</c:v>
                </c:pt>
                <c:pt idx="866">
                  <c:v>0.83625247720989304</c:v>
                </c:pt>
                <c:pt idx="867">
                  <c:v>0.83727409169289602</c:v>
                </c:pt>
              </c:numCache>
            </c:numRef>
          </c:xVal>
          <c:yVal>
            <c:numRef>
              <c:f>AVGx!$P$3:$P$870</c:f>
              <c:numCache>
                <c:formatCode>0.00E+00</c:formatCode>
                <c:ptCount val="868"/>
                <c:pt idx="0">
                  <c:v>4.1400916307904197E-6</c:v>
                </c:pt>
                <c:pt idx="1">
                  <c:v>4.4588492412623098E-6</c:v>
                </c:pt>
                <c:pt idx="2">
                  <c:v>5.2456573037943901E-6</c:v>
                </c:pt>
                <c:pt idx="3">
                  <c:v>5.9316377279420999E-6</c:v>
                </c:pt>
                <c:pt idx="4">
                  <c:v>5.9458420909740302E-6</c:v>
                </c:pt>
                <c:pt idx="5">
                  <c:v>6.5842521772926798E-6</c:v>
                </c:pt>
                <c:pt idx="6">
                  <c:v>7.2392373639761701E-6</c:v>
                </c:pt>
                <c:pt idx="7">
                  <c:v>7.9087524627089997E-6</c:v>
                </c:pt>
                <c:pt idx="8">
                  <c:v>8.8762610087965405E-6</c:v>
                </c:pt>
                <c:pt idx="9">
                  <c:v>9.0983682175870601E-6</c:v>
                </c:pt>
                <c:pt idx="10">
                  <c:v>9.9641386231483299E-6</c:v>
                </c:pt>
                <c:pt idx="11">
                  <c:v>1.04446386414686E-5</c:v>
                </c:pt>
                <c:pt idx="12">
                  <c:v>1.0854746194147401E-5</c:v>
                </c:pt>
                <c:pt idx="13">
                  <c:v>1.1641919436013299E-5</c:v>
                </c:pt>
                <c:pt idx="14">
                  <c:v>1.20672898742438E-5</c:v>
                </c:pt>
                <c:pt idx="15">
                  <c:v>1.3166579436912601E-5</c:v>
                </c:pt>
                <c:pt idx="16">
                  <c:v>1.4252579412771301E-5</c:v>
                </c:pt>
                <c:pt idx="17">
                  <c:v>1.49626740622201E-5</c:v>
                </c:pt>
                <c:pt idx="18">
                  <c:v>1.6453038003767301E-5</c:v>
                </c:pt>
                <c:pt idx="19">
                  <c:v>1.69961961859761E-5</c:v>
                </c:pt>
                <c:pt idx="20">
                  <c:v>1.7675350382692901E-5</c:v>
                </c:pt>
                <c:pt idx="21">
                  <c:v>1.8091725027952199E-5</c:v>
                </c:pt>
                <c:pt idx="22">
                  <c:v>1.9224370302538301E-5</c:v>
                </c:pt>
                <c:pt idx="23">
                  <c:v>1.9884376914465901E-5</c:v>
                </c:pt>
                <c:pt idx="24">
                  <c:v>2.0729570932795101E-5</c:v>
                </c:pt>
                <c:pt idx="25">
                  <c:v>2.1807692799161101E-5</c:v>
                </c:pt>
                <c:pt idx="26">
                  <c:v>2.24059570691942E-5</c:v>
                </c:pt>
                <c:pt idx="27">
                  <c:v>2.3162500876942701E-5</c:v>
                </c:pt>
                <c:pt idx="28">
                  <c:v>2.4287763520064301E-5</c:v>
                </c:pt>
                <c:pt idx="29">
                  <c:v>2.5561507553291701E-5</c:v>
                </c:pt>
                <c:pt idx="30">
                  <c:v>2.6217731593114099E-5</c:v>
                </c:pt>
                <c:pt idx="31">
                  <c:v>2.7057323417171501E-5</c:v>
                </c:pt>
                <c:pt idx="32">
                  <c:v>2.7349929376466998E-5</c:v>
                </c:pt>
                <c:pt idx="33">
                  <c:v>2.8226608324629799E-5</c:v>
                </c:pt>
                <c:pt idx="34">
                  <c:v>2.90213506131187E-5</c:v>
                </c:pt>
                <c:pt idx="35">
                  <c:v>3.0084806746635199E-5</c:v>
                </c:pt>
                <c:pt idx="36">
                  <c:v>3.0961965560555803E-5</c:v>
                </c:pt>
                <c:pt idx="37">
                  <c:v>3.1783041386932303E-5</c:v>
                </c:pt>
                <c:pt idx="38">
                  <c:v>3.1857722082831601E-5</c:v>
                </c:pt>
                <c:pt idx="39">
                  <c:v>3.2657684343036601E-5</c:v>
                </c:pt>
                <c:pt idx="40">
                  <c:v>3.3193423117731599E-5</c:v>
                </c:pt>
                <c:pt idx="41">
                  <c:v>3.41481017320305E-5</c:v>
                </c:pt>
                <c:pt idx="42">
                  <c:v>3.4895481307362703E-5</c:v>
                </c:pt>
                <c:pt idx="43">
                  <c:v>3.6122543360170901E-5</c:v>
                </c:pt>
                <c:pt idx="44">
                  <c:v>3.7113919202883502E-5</c:v>
                </c:pt>
                <c:pt idx="45">
                  <c:v>3.7901964120624599E-5</c:v>
                </c:pt>
                <c:pt idx="46">
                  <c:v>3.8588362408896503E-5</c:v>
                </c:pt>
                <c:pt idx="47">
                  <c:v>3.91583023693568E-5</c:v>
                </c:pt>
                <c:pt idx="48">
                  <c:v>4.0237806301240999E-5</c:v>
                </c:pt>
                <c:pt idx="49">
                  <c:v>4.1020376161292799E-5</c:v>
                </c:pt>
                <c:pt idx="50">
                  <c:v>4.1400347087334497E-5</c:v>
                </c:pt>
                <c:pt idx="51">
                  <c:v>4.2242866977670001E-5</c:v>
                </c:pt>
                <c:pt idx="52">
                  <c:v>4.2981890034555002E-5</c:v>
                </c:pt>
                <c:pt idx="53">
                  <c:v>4.3951981069217903E-5</c:v>
                </c:pt>
                <c:pt idx="54">
                  <c:v>4.4195757418423302E-5</c:v>
                </c:pt>
                <c:pt idx="55">
                  <c:v>4.4673631570290502E-5</c:v>
                </c:pt>
                <c:pt idx="56">
                  <c:v>4.5014466907493598E-5</c:v>
                </c:pt>
                <c:pt idx="57">
                  <c:v>4.5766181734689297E-5</c:v>
                </c:pt>
                <c:pt idx="58">
                  <c:v>4.6210939053369E-5</c:v>
                </c:pt>
                <c:pt idx="59">
                  <c:v>4.7091640399458899E-5</c:v>
                </c:pt>
                <c:pt idx="60">
                  <c:v>4.7593912113916199E-5</c:v>
                </c:pt>
                <c:pt idx="61">
                  <c:v>4.8093991149592903E-5</c:v>
                </c:pt>
                <c:pt idx="62">
                  <c:v>4.9016586795049101E-5</c:v>
                </c:pt>
                <c:pt idx="63">
                  <c:v>4.9594274614975298E-5</c:v>
                </c:pt>
                <c:pt idx="64">
                  <c:v>5.00130523242563E-5</c:v>
                </c:pt>
                <c:pt idx="65">
                  <c:v>5.0746509303181102E-5</c:v>
                </c:pt>
                <c:pt idx="66">
                  <c:v>5.1427629370715497E-5</c:v>
                </c:pt>
                <c:pt idx="67">
                  <c:v>5.2109136191703801E-5</c:v>
                </c:pt>
                <c:pt idx="68">
                  <c:v>5.3074234775536997E-5</c:v>
                </c:pt>
                <c:pt idx="69">
                  <c:v>5.3682645997481303E-5</c:v>
                </c:pt>
                <c:pt idx="70">
                  <c:v>5.4237060002449403E-5</c:v>
                </c:pt>
                <c:pt idx="71">
                  <c:v>5.49208769981508E-5</c:v>
                </c:pt>
                <c:pt idx="72">
                  <c:v>5.5836910227819501E-5</c:v>
                </c:pt>
                <c:pt idx="73">
                  <c:v>5.6588822281978098E-5</c:v>
                </c:pt>
                <c:pt idx="74">
                  <c:v>5.76622531102132E-5</c:v>
                </c:pt>
                <c:pt idx="75">
                  <c:v>5.84869169126416E-5</c:v>
                </c:pt>
                <c:pt idx="76">
                  <c:v>5.92658349777399E-5</c:v>
                </c:pt>
                <c:pt idx="77">
                  <c:v>5.97876106977895E-5</c:v>
                </c:pt>
                <c:pt idx="78">
                  <c:v>6.0539864161515997E-5</c:v>
                </c:pt>
                <c:pt idx="79">
                  <c:v>6.1111449835120601E-5</c:v>
                </c:pt>
                <c:pt idx="80">
                  <c:v>6.1859817487595702E-5</c:v>
                </c:pt>
                <c:pt idx="81">
                  <c:v>6.2533549958555996E-5</c:v>
                </c:pt>
                <c:pt idx="82">
                  <c:v>6.3192230149889897E-5</c:v>
                </c:pt>
                <c:pt idx="83">
                  <c:v>6.3935345369159599E-5</c:v>
                </c:pt>
                <c:pt idx="84">
                  <c:v>6.4599268006914698E-5</c:v>
                </c:pt>
                <c:pt idx="85">
                  <c:v>6.5382857904840001E-5</c:v>
                </c:pt>
                <c:pt idx="86">
                  <c:v>6.5747361325133394E-5</c:v>
                </c:pt>
                <c:pt idx="87">
                  <c:v>6.6719317241853294E-5</c:v>
                </c:pt>
                <c:pt idx="88">
                  <c:v>6.7522711065503795E-5</c:v>
                </c:pt>
                <c:pt idx="89">
                  <c:v>6.8166621213161299E-5</c:v>
                </c:pt>
                <c:pt idx="90">
                  <c:v>6.9250236110204904E-5</c:v>
                </c:pt>
                <c:pt idx="91">
                  <c:v>7.0094462231143698E-5</c:v>
                </c:pt>
                <c:pt idx="92">
                  <c:v>7.0903800845041793E-5</c:v>
                </c:pt>
                <c:pt idx="93">
                  <c:v>7.2050498720292294E-5</c:v>
                </c:pt>
                <c:pt idx="94">
                  <c:v>7.2799820521766599E-5</c:v>
                </c:pt>
                <c:pt idx="95">
                  <c:v>7.3582080722338998E-5</c:v>
                </c:pt>
                <c:pt idx="96">
                  <c:v>7.4405671445696206E-5</c:v>
                </c:pt>
                <c:pt idx="97">
                  <c:v>7.5320751423863498E-5</c:v>
                </c:pt>
                <c:pt idx="98">
                  <c:v>7.6287113619935004E-5</c:v>
                </c:pt>
                <c:pt idx="99">
                  <c:v>7.71735814700021E-5</c:v>
                </c:pt>
                <c:pt idx="100">
                  <c:v>7.8084259732576504E-5</c:v>
                </c:pt>
                <c:pt idx="101">
                  <c:v>7.9062395818837406E-5</c:v>
                </c:pt>
                <c:pt idx="102">
                  <c:v>7.9948881188455497E-5</c:v>
                </c:pt>
                <c:pt idx="103">
                  <c:v>8.1014519814319498E-5</c:v>
                </c:pt>
                <c:pt idx="104">
                  <c:v>8.20157094838632E-5</c:v>
                </c:pt>
                <c:pt idx="105">
                  <c:v>8.3271449170158597E-5</c:v>
                </c:pt>
                <c:pt idx="106">
                  <c:v>8.4281062125305404E-5</c:v>
                </c:pt>
                <c:pt idx="107">
                  <c:v>8.5304602674248596E-5</c:v>
                </c:pt>
                <c:pt idx="108">
                  <c:v>8.6411653904131793E-5</c:v>
                </c:pt>
                <c:pt idx="109">
                  <c:v>8.7425236553970501E-5</c:v>
                </c:pt>
                <c:pt idx="110">
                  <c:v>8.8312925797396404E-5</c:v>
                </c:pt>
                <c:pt idx="111">
                  <c:v>8.9241624149623202E-5</c:v>
                </c:pt>
                <c:pt idx="112">
                  <c:v>9.0518205315604704E-5</c:v>
                </c:pt>
                <c:pt idx="113">
                  <c:v>9.1433317857364998E-5</c:v>
                </c:pt>
                <c:pt idx="114">
                  <c:v>9.2333943387511798E-5</c:v>
                </c:pt>
                <c:pt idx="115">
                  <c:v>9.3514135831491995E-5</c:v>
                </c:pt>
                <c:pt idx="116">
                  <c:v>9.4771846428549596E-5</c:v>
                </c:pt>
                <c:pt idx="117">
                  <c:v>9.5616674753628894E-5</c:v>
                </c:pt>
                <c:pt idx="118">
                  <c:v>9.6580388681568905E-5</c:v>
                </c:pt>
                <c:pt idx="119">
                  <c:v>9.7602075794225E-5</c:v>
                </c:pt>
                <c:pt idx="120">
                  <c:v>9.9045774461069898E-5</c:v>
                </c:pt>
                <c:pt idx="121">
                  <c:v>1.00145089535683E-4</c:v>
                </c:pt>
                <c:pt idx="122">
                  <c:v>1.00873134470609E-4</c:v>
                </c:pt>
                <c:pt idx="123">
                  <c:v>1.01747817433538E-4</c:v>
                </c:pt>
                <c:pt idx="124">
                  <c:v>1.02592588642419E-4</c:v>
                </c:pt>
                <c:pt idx="125">
                  <c:v>1.03506907827059E-4</c:v>
                </c:pt>
                <c:pt idx="126">
                  <c:v>1.04143873026567E-4</c:v>
                </c:pt>
                <c:pt idx="127">
                  <c:v>1.05270375528249E-4</c:v>
                </c:pt>
                <c:pt idx="128">
                  <c:v>1.0621279745884E-4</c:v>
                </c:pt>
                <c:pt idx="129">
                  <c:v>1.06848002557422E-4</c:v>
                </c:pt>
                <c:pt idx="130">
                  <c:v>1.0777246797011401E-4</c:v>
                </c:pt>
                <c:pt idx="131">
                  <c:v>1.08560034737893E-4</c:v>
                </c:pt>
                <c:pt idx="132">
                  <c:v>1.09379342676278E-4</c:v>
                </c:pt>
                <c:pt idx="133">
                  <c:v>1.10338743834678E-4</c:v>
                </c:pt>
                <c:pt idx="134">
                  <c:v>1.11263647968433E-4</c:v>
                </c:pt>
                <c:pt idx="135">
                  <c:v>1.12143019363086E-4</c:v>
                </c:pt>
                <c:pt idx="136">
                  <c:v>1.13314411281638E-4</c:v>
                </c:pt>
                <c:pt idx="137">
                  <c:v>1.14712778030873E-4</c:v>
                </c:pt>
                <c:pt idx="138">
                  <c:v>1.1543007422608099E-4</c:v>
                </c:pt>
                <c:pt idx="139">
                  <c:v>1.16464540704803E-4</c:v>
                </c:pt>
                <c:pt idx="140">
                  <c:v>1.17449612764594E-4</c:v>
                </c:pt>
                <c:pt idx="141">
                  <c:v>1.18585081703161E-4</c:v>
                </c:pt>
                <c:pt idx="142">
                  <c:v>1.19548372132489E-4</c:v>
                </c:pt>
                <c:pt idx="143">
                  <c:v>1.20687376296809E-4</c:v>
                </c:pt>
                <c:pt idx="144">
                  <c:v>1.21933586064283E-4</c:v>
                </c:pt>
                <c:pt idx="145">
                  <c:v>1.23174134126412E-4</c:v>
                </c:pt>
                <c:pt idx="146">
                  <c:v>1.24651987573881E-4</c:v>
                </c:pt>
                <c:pt idx="147">
                  <c:v>1.25618568918222E-4</c:v>
                </c:pt>
                <c:pt idx="148">
                  <c:v>1.2661916874733001E-4</c:v>
                </c:pt>
                <c:pt idx="149">
                  <c:v>1.2758788921373899E-4</c:v>
                </c:pt>
                <c:pt idx="150">
                  <c:v>1.28398957031499E-4</c:v>
                </c:pt>
                <c:pt idx="151">
                  <c:v>1.29369290262474E-4</c:v>
                </c:pt>
                <c:pt idx="152">
                  <c:v>1.30209089452083E-4</c:v>
                </c:pt>
                <c:pt idx="153">
                  <c:v>1.31066489699953E-4</c:v>
                </c:pt>
                <c:pt idx="154">
                  <c:v>1.31968632160579E-4</c:v>
                </c:pt>
                <c:pt idx="155">
                  <c:v>1.3319386251173899E-4</c:v>
                </c:pt>
                <c:pt idx="156">
                  <c:v>1.3431248201027399E-4</c:v>
                </c:pt>
                <c:pt idx="157">
                  <c:v>1.35501156139787E-4</c:v>
                </c:pt>
                <c:pt idx="158">
                  <c:v>1.3652740124277E-4</c:v>
                </c:pt>
                <c:pt idx="159">
                  <c:v>1.3766576935109699E-4</c:v>
                </c:pt>
                <c:pt idx="160">
                  <c:v>1.3866851365378801E-4</c:v>
                </c:pt>
                <c:pt idx="161">
                  <c:v>1.3960939997842501E-4</c:v>
                </c:pt>
                <c:pt idx="162">
                  <c:v>1.4037672412182701E-4</c:v>
                </c:pt>
                <c:pt idx="163">
                  <c:v>1.4135599107085501E-4</c:v>
                </c:pt>
                <c:pt idx="164">
                  <c:v>1.42490275436126E-4</c:v>
                </c:pt>
                <c:pt idx="165">
                  <c:v>1.4341318608661501E-4</c:v>
                </c:pt>
                <c:pt idx="166">
                  <c:v>1.44394862545845E-4</c:v>
                </c:pt>
                <c:pt idx="167">
                  <c:v>1.4537696559736101E-4</c:v>
                </c:pt>
                <c:pt idx="168">
                  <c:v>1.4658241356640299E-4</c:v>
                </c:pt>
                <c:pt idx="169">
                  <c:v>1.47565436346546E-4</c:v>
                </c:pt>
                <c:pt idx="170">
                  <c:v>1.48586359273732E-4</c:v>
                </c:pt>
                <c:pt idx="171">
                  <c:v>1.49923560018783E-4</c:v>
                </c:pt>
                <c:pt idx="172">
                  <c:v>1.5081667383435199E-4</c:v>
                </c:pt>
                <c:pt idx="173">
                  <c:v>1.51929719914582E-4</c:v>
                </c:pt>
                <c:pt idx="174">
                  <c:v>1.52915322904273E-4</c:v>
                </c:pt>
                <c:pt idx="175">
                  <c:v>1.5372864727997401E-4</c:v>
                </c:pt>
                <c:pt idx="176">
                  <c:v>1.5469716526632E-4</c:v>
                </c:pt>
                <c:pt idx="177">
                  <c:v>1.5568436075096001E-4</c:v>
                </c:pt>
                <c:pt idx="178">
                  <c:v>1.56671836984009E-4</c:v>
                </c:pt>
                <c:pt idx="179">
                  <c:v>1.5759963885796601E-4</c:v>
                </c:pt>
                <c:pt idx="180">
                  <c:v>1.5858823648571801E-4</c:v>
                </c:pt>
                <c:pt idx="181">
                  <c:v>1.5957705399727201E-4</c:v>
                </c:pt>
                <c:pt idx="182">
                  <c:v>1.6042798205230399E-4</c:v>
                </c:pt>
                <c:pt idx="183">
                  <c:v>1.61670046820146E-4</c:v>
                </c:pt>
                <c:pt idx="184">
                  <c:v>1.6274053118233599E-4</c:v>
                </c:pt>
                <c:pt idx="185">
                  <c:v>1.6421047235682599E-4</c:v>
                </c:pt>
                <c:pt idx="186">
                  <c:v>1.65444864577754E-4</c:v>
                </c:pt>
                <c:pt idx="187">
                  <c:v>1.6657959483377401E-4</c:v>
                </c:pt>
                <c:pt idx="188">
                  <c:v>1.6738226116822999E-4</c:v>
                </c:pt>
                <c:pt idx="189">
                  <c:v>1.6821891028733399E-4</c:v>
                </c:pt>
                <c:pt idx="190">
                  <c:v>1.6921307534724901E-4</c:v>
                </c:pt>
                <c:pt idx="191">
                  <c:v>1.70207553800387E-4</c:v>
                </c:pt>
                <c:pt idx="192">
                  <c:v>1.7121197715306701E-4</c:v>
                </c:pt>
                <c:pt idx="193">
                  <c:v>1.72207515031568E-4</c:v>
                </c:pt>
                <c:pt idx="194">
                  <c:v>1.73175807808081E-4</c:v>
                </c:pt>
                <c:pt idx="195">
                  <c:v>1.7417240834933999E-4</c:v>
                </c:pt>
                <c:pt idx="196">
                  <c:v>1.7539090026180601E-4</c:v>
                </c:pt>
                <c:pt idx="197">
                  <c:v>1.7638828709598799E-4</c:v>
                </c:pt>
                <c:pt idx="198">
                  <c:v>1.7771283543982201E-4</c:v>
                </c:pt>
                <c:pt idx="199">
                  <c:v>1.78741846869591E-4</c:v>
                </c:pt>
                <c:pt idx="200">
                  <c:v>1.7960640143653699E-4</c:v>
                </c:pt>
                <c:pt idx="201">
                  <c:v>1.8060620212303601E-4</c:v>
                </c:pt>
                <c:pt idx="202">
                  <c:v>1.8156647681310999E-4</c:v>
                </c:pt>
                <c:pt idx="203">
                  <c:v>1.8273517443511401E-4</c:v>
                </c:pt>
                <c:pt idx="204">
                  <c:v>1.83673523365556E-4</c:v>
                </c:pt>
                <c:pt idx="205">
                  <c:v>1.8458089814856401E-4</c:v>
                </c:pt>
                <c:pt idx="206">
                  <c:v>1.8554732097495499E-4</c:v>
                </c:pt>
                <c:pt idx="207">
                  <c:v>1.86479147320506E-4</c:v>
                </c:pt>
                <c:pt idx="208">
                  <c:v>1.8740078577165399E-4</c:v>
                </c:pt>
                <c:pt idx="209">
                  <c:v>1.8840411519087399E-4</c:v>
                </c:pt>
                <c:pt idx="210">
                  <c:v>1.8940747800794399E-4</c:v>
                </c:pt>
                <c:pt idx="211">
                  <c:v>1.90410872798485E-4</c:v>
                </c:pt>
                <c:pt idx="212">
                  <c:v>1.9147818112432401E-4</c:v>
                </c:pt>
                <c:pt idx="213">
                  <c:v>1.9248173109717099E-4</c:v>
                </c:pt>
                <c:pt idx="214">
                  <c:v>1.9348521096052999E-4</c:v>
                </c:pt>
                <c:pt idx="215">
                  <c:v>1.9443822755260001E-4</c:v>
                </c:pt>
                <c:pt idx="216">
                  <c:v>1.9549088734698901E-4</c:v>
                </c:pt>
                <c:pt idx="217">
                  <c:v>1.96494662657617E-4</c:v>
                </c:pt>
                <c:pt idx="218">
                  <c:v>1.97477539216735E-4</c:v>
                </c:pt>
                <c:pt idx="219">
                  <c:v>1.9848174814717699E-4</c:v>
                </c:pt>
                <c:pt idx="220">
                  <c:v>1.9948596076432799E-4</c:v>
                </c:pt>
                <c:pt idx="221">
                  <c:v>2.00490198316643E-4</c:v>
                </c:pt>
                <c:pt idx="222">
                  <c:v>2.0144800558706999E-4</c:v>
                </c:pt>
                <c:pt idx="223">
                  <c:v>2.02379708950842E-4</c:v>
                </c:pt>
                <c:pt idx="224">
                  <c:v>2.03384557200429E-4</c:v>
                </c:pt>
                <c:pt idx="225">
                  <c:v>2.04389413937764E-4</c:v>
                </c:pt>
                <c:pt idx="226">
                  <c:v>2.0539430745758E-4</c:v>
                </c:pt>
                <c:pt idx="227">
                  <c:v>2.0639927165105599E-4</c:v>
                </c:pt>
                <c:pt idx="228">
                  <c:v>2.0737906711880999E-4</c:v>
                </c:pt>
                <c:pt idx="229">
                  <c:v>2.0838452647471901E-4</c:v>
                </c:pt>
                <c:pt idx="230">
                  <c:v>2.0956935283236901E-4</c:v>
                </c:pt>
                <c:pt idx="231">
                  <c:v>2.10575125463695E-4</c:v>
                </c:pt>
                <c:pt idx="232">
                  <c:v>2.11520642296122E-4</c:v>
                </c:pt>
                <c:pt idx="233">
                  <c:v>2.12456509152388E-4</c:v>
                </c:pt>
                <c:pt idx="234">
                  <c:v>2.1346312685309999E-4</c:v>
                </c:pt>
                <c:pt idx="235">
                  <c:v>2.1463826800969101E-4</c:v>
                </c:pt>
                <c:pt idx="236">
                  <c:v>2.1564517342089601E-4</c:v>
                </c:pt>
                <c:pt idx="237">
                  <c:v>2.16652134231584E-4</c:v>
                </c:pt>
                <c:pt idx="238">
                  <c:v>2.17520949876739E-4</c:v>
                </c:pt>
                <c:pt idx="239">
                  <c:v>2.1872339961362901E-4</c:v>
                </c:pt>
                <c:pt idx="240">
                  <c:v>2.1973121501058001E-4</c:v>
                </c:pt>
                <c:pt idx="241">
                  <c:v>2.2073915053217799E-4</c:v>
                </c:pt>
                <c:pt idx="242">
                  <c:v>2.21747241694451E-4</c:v>
                </c:pt>
                <c:pt idx="243">
                  <c:v>2.2289201494945E-4</c:v>
                </c:pt>
                <c:pt idx="244">
                  <c:v>2.2400847067304699E-4</c:v>
                </c:pt>
                <c:pt idx="245">
                  <c:v>2.25017937946772E-4</c:v>
                </c:pt>
                <c:pt idx="246">
                  <c:v>2.26027623359203E-4</c:v>
                </c:pt>
                <c:pt idx="247">
                  <c:v>2.2703755114482301E-4</c:v>
                </c:pt>
                <c:pt idx="248">
                  <c:v>2.2804776092728201E-4</c:v>
                </c:pt>
                <c:pt idx="249">
                  <c:v>2.2905831509886399E-4</c:v>
                </c:pt>
                <c:pt idx="250">
                  <c:v>2.3037529985307301E-4</c:v>
                </c:pt>
                <c:pt idx="251">
                  <c:v>2.3159276757045601E-4</c:v>
                </c:pt>
                <c:pt idx="252">
                  <c:v>2.32689936801486E-4</c:v>
                </c:pt>
                <c:pt idx="253">
                  <c:v>2.33894335590425E-4</c:v>
                </c:pt>
                <c:pt idx="254">
                  <c:v>2.3490803030811001E-4</c:v>
                </c:pt>
                <c:pt idx="255">
                  <c:v>2.3603307826913401E-4</c:v>
                </c:pt>
                <c:pt idx="256">
                  <c:v>2.3704737413693001E-4</c:v>
                </c:pt>
                <c:pt idx="257">
                  <c:v>2.3806197912082299E-4</c:v>
                </c:pt>
                <c:pt idx="258">
                  <c:v>2.3907689942393701E-4</c:v>
                </c:pt>
                <c:pt idx="259">
                  <c:v>2.4009211432950099E-4</c:v>
                </c:pt>
                <c:pt idx="260">
                  <c:v>2.41107600448044E-4</c:v>
                </c:pt>
                <c:pt idx="261">
                  <c:v>2.42040957444672E-4</c:v>
                </c:pt>
                <c:pt idx="262">
                  <c:v>2.4306323670942101E-4</c:v>
                </c:pt>
                <c:pt idx="263">
                  <c:v>2.4433103850679202E-4</c:v>
                </c:pt>
                <c:pt idx="264">
                  <c:v>2.4547170208622502E-4</c:v>
                </c:pt>
                <c:pt idx="265">
                  <c:v>2.46682472386594E-4</c:v>
                </c:pt>
                <c:pt idx="266">
                  <c:v>2.4770124302254498E-4</c:v>
                </c:pt>
                <c:pt idx="267">
                  <c:v>2.4872035169609598E-4</c:v>
                </c:pt>
                <c:pt idx="268">
                  <c:v>2.4998293106735201E-4</c:v>
                </c:pt>
                <c:pt idx="269">
                  <c:v>2.5100314608467698E-4</c:v>
                </c:pt>
                <c:pt idx="270">
                  <c:v>2.5202362258340099E-4</c:v>
                </c:pt>
                <c:pt idx="271">
                  <c:v>2.53044360818846E-4</c:v>
                </c:pt>
                <c:pt idx="272">
                  <c:v>2.5400959213479299E-4</c:v>
                </c:pt>
                <c:pt idx="273">
                  <c:v>2.5503115925368898E-4</c:v>
                </c:pt>
                <c:pt idx="274">
                  <c:v>2.5605300928790298E-4</c:v>
                </c:pt>
                <c:pt idx="275">
                  <c:v>2.5707515068337702E-4</c:v>
                </c:pt>
                <c:pt idx="276">
                  <c:v>2.5809757871070001E-4</c:v>
                </c:pt>
                <c:pt idx="277">
                  <c:v>2.5912026597140999E-4</c:v>
                </c:pt>
                <c:pt idx="278">
                  <c:v>2.6014318873430998E-4</c:v>
                </c:pt>
                <c:pt idx="279">
                  <c:v>2.6116631202140601E-4</c:v>
                </c:pt>
                <c:pt idx="280">
                  <c:v>2.6218959717271901E-4</c:v>
                </c:pt>
                <c:pt idx="281">
                  <c:v>2.6321304720437202E-4</c:v>
                </c:pt>
                <c:pt idx="282">
                  <c:v>2.64236670120551E-4</c:v>
                </c:pt>
                <c:pt idx="283">
                  <c:v>2.65412415051114E-4</c:v>
                </c:pt>
                <c:pt idx="284">
                  <c:v>2.6643650020159401E-4</c:v>
                </c:pt>
                <c:pt idx="285">
                  <c:v>2.6760016522652598E-4</c:v>
                </c:pt>
                <c:pt idx="286">
                  <c:v>2.6862474974824398E-4</c:v>
                </c:pt>
                <c:pt idx="287">
                  <c:v>2.6964948706005701E-4</c:v>
                </c:pt>
                <c:pt idx="288">
                  <c:v>2.7083834760370301E-4</c:v>
                </c:pt>
                <c:pt idx="289">
                  <c:v>2.71863670376611E-4</c:v>
                </c:pt>
                <c:pt idx="290">
                  <c:v>2.7292046453219598E-4</c:v>
                </c:pt>
                <c:pt idx="291">
                  <c:v>2.7394638456979599E-4</c:v>
                </c:pt>
                <c:pt idx="292">
                  <c:v>2.7522305458771098E-4</c:v>
                </c:pt>
                <c:pt idx="293">
                  <c:v>2.7627365497734997E-4</c:v>
                </c:pt>
                <c:pt idx="294">
                  <c:v>2.77300453570998E-4</c:v>
                </c:pt>
                <c:pt idx="295">
                  <c:v>2.7832727881547102E-4</c:v>
                </c:pt>
                <c:pt idx="296">
                  <c:v>2.7935409100609897E-4</c:v>
                </c:pt>
                <c:pt idx="297">
                  <c:v>2.8035977689978299E-4</c:v>
                </c:pt>
                <c:pt idx="298">
                  <c:v>2.8138671266444401E-4</c:v>
                </c:pt>
                <c:pt idx="299">
                  <c:v>2.8241356351382899E-4</c:v>
                </c:pt>
                <c:pt idx="300">
                  <c:v>2.8344029603160899E-4</c:v>
                </c:pt>
                <c:pt idx="301">
                  <c:v>2.8446694314089398E-4</c:v>
                </c:pt>
                <c:pt idx="302">
                  <c:v>2.8549354396098601E-4</c:v>
                </c:pt>
                <c:pt idx="303">
                  <c:v>2.8648622537236202E-4</c:v>
                </c:pt>
                <c:pt idx="304">
                  <c:v>2.8751305934026099E-4</c:v>
                </c:pt>
                <c:pt idx="305">
                  <c:v>2.8853987093617001E-4</c:v>
                </c:pt>
                <c:pt idx="306">
                  <c:v>2.8988212670651397E-4</c:v>
                </c:pt>
                <c:pt idx="307">
                  <c:v>2.9102087091852698E-4</c:v>
                </c:pt>
                <c:pt idx="308">
                  <c:v>2.91883280567744E-4</c:v>
                </c:pt>
                <c:pt idx="309">
                  <c:v>2.9291056736596499E-4</c:v>
                </c:pt>
                <c:pt idx="310">
                  <c:v>2.9393771581416801E-4</c:v>
                </c:pt>
                <c:pt idx="311">
                  <c:v>2.9515333421130602E-4</c:v>
                </c:pt>
                <c:pt idx="312">
                  <c:v>2.9607314700246998E-4</c:v>
                </c:pt>
                <c:pt idx="313">
                  <c:v>2.9710033148269E-4</c:v>
                </c:pt>
                <c:pt idx="314">
                  <c:v>2.9825677958758399E-4</c:v>
                </c:pt>
                <c:pt idx="315">
                  <c:v>2.9928399369491603E-4</c:v>
                </c:pt>
                <c:pt idx="316">
                  <c:v>3.0031116703574102E-4</c:v>
                </c:pt>
                <c:pt idx="317">
                  <c:v>3.0133826075718798E-4</c:v>
                </c:pt>
                <c:pt idx="318">
                  <c:v>3.0244134834415601E-4</c:v>
                </c:pt>
                <c:pt idx="319">
                  <c:v>3.0346846917469903E-4</c:v>
                </c:pt>
                <c:pt idx="320">
                  <c:v>3.0448112183830702E-4</c:v>
                </c:pt>
                <c:pt idx="321">
                  <c:v>3.0550831006117499E-4</c:v>
                </c:pt>
                <c:pt idx="322">
                  <c:v>3.0653545921306398E-4</c:v>
                </c:pt>
                <c:pt idx="323">
                  <c:v>3.0756255386727598E-4</c:v>
                </c:pt>
                <c:pt idx="324">
                  <c:v>3.0858956039335402E-4</c:v>
                </c:pt>
                <c:pt idx="325">
                  <c:v>3.0961645216836202E-4</c:v>
                </c:pt>
                <c:pt idx="326">
                  <c:v>3.1064322431127597E-4</c:v>
                </c:pt>
                <c:pt idx="327">
                  <c:v>3.1189557683931798E-4</c:v>
                </c:pt>
                <c:pt idx="328">
                  <c:v>3.1290949687673799E-4</c:v>
                </c:pt>
                <c:pt idx="329">
                  <c:v>3.1393656319658698E-4</c:v>
                </c:pt>
                <c:pt idx="330">
                  <c:v>3.1496361710373001E-4</c:v>
                </c:pt>
                <c:pt idx="331">
                  <c:v>3.1599069041099599E-4</c:v>
                </c:pt>
                <c:pt idx="332">
                  <c:v>3.1701781238151498E-4</c:v>
                </c:pt>
                <c:pt idx="333">
                  <c:v>3.1804499293007699E-4</c:v>
                </c:pt>
                <c:pt idx="334">
                  <c:v>3.19072219281277E-4</c:v>
                </c:pt>
                <c:pt idx="335">
                  <c:v>3.2006817291957001E-4</c:v>
                </c:pt>
                <c:pt idx="336">
                  <c:v>3.2109568876838898E-4</c:v>
                </c:pt>
                <c:pt idx="337">
                  <c:v>3.2212321757247502E-4</c:v>
                </c:pt>
                <c:pt idx="338">
                  <c:v>3.2343067861709702E-4</c:v>
                </c:pt>
                <c:pt idx="339">
                  <c:v>3.2445863064478202E-4</c:v>
                </c:pt>
                <c:pt idx="340">
                  <c:v>3.2548662838934403E-4</c:v>
                </c:pt>
                <c:pt idx="341">
                  <c:v>3.2651465868772299E-4</c:v>
                </c:pt>
                <c:pt idx="342">
                  <c:v>3.2754268653561102E-4</c:v>
                </c:pt>
                <c:pt idx="343">
                  <c:v>3.2857068258267997E-4</c:v>
                </c:pt>
                <c:pt idx="344">
                  <c:v>3.2968637910067797E-4</c:v>
                </c:pt>
                <c:pt idx="345">
                  <c:v>3.3075293824174701E-4</c:v>
                </c:pt>
                <c:pt idx="346">
                  <c:v>3.3179131677087598E-4</c:v>
                </c:pt>
                <c:pt idx="347">
                  <c:v>3.3281988377660299E-4</c:v>
                </c:pt>
                <c:pt idx="348">
                  <c:v>3.3384845937360798E-4</c:v>
                </c:pt>
                <c:pt idx="349">
                  <c:v>3.3491561684325798E-4</c:v>
                </c:pt>
                <c:pt idx="350">
                  <c:v>3.3594439658242903E-4</c:v>
                </c:pt>
                <c:pt idx="351">
                  <c:v>3.3710211962687599E-4</c:v>
                </c:pt>
                <c:pt idx="352">
                  <c:v>3.38387037665798E-4</c:v>
                </c:pt>
                <c:pt idx="353">
                  <c:v>3.3954730267253498E-4</c:v>
                </c:pt>
                <c:pt idx="354">
                  <c:v>3.40576861934162E-4</c:v>
                </c:pt>
                <c:pt idx="355">
                  <c:v>3.41606431018756E-4</c:v>
                </c:pt>
                <c:pt idx="356">
                  <c:v>3.4263602072691102E-4</c:v>
                </c:pt>
                <c:pt idx="357">
                  <c:v>3.4366566370524901E-4</c:v>
                </c:pt>
                <c:pt idx="358">
                  <c:v>3.44695377498324E-4</c:v>
                </c:pt>
                <c:pt idx="359">
                  <c:v>3.4565540425545501E-4</c:v>
                </c:pt>
                <c:pt idx="360">
                  <c:v>3.4668549299835899E-4</c:v>
                </c:pt>
                <c:pt idx="361">
                  <c:v>3.4771566504326998E-4</c:v>
                </c:pt>
                <c:pt idx="362">
                  <c:v>3.4874590622953902E-4</c:v>
                </c:pt>
                <c:pt idx="363">
                  <c:v>3.4977621202655202E-4</c:v>
                </c:pt>
                <c:pt idx="364">
                  <c:v>3.50806558264359E-4</c:v>
                </c:pt>
                <c:pt idx="365">
                  <c:v>3.5233736688502202E-4</c:v>
                </c:pt>
                <c:pt idx="366">
                  <c:v>3.5336839282842101E-4</c:v>
                </c:pt>
                <c:pt idx="367">
                  <c:v>3.5444137767649201E-4</c:v>
                </c:pt>
                <c:pt idx="368">
                  <c:v>3.5547265273775497E-4</c:v>
                </c:pt>
                <c:pt idx="369">
                  <c:v>3.5650394735433797E-4</c:v>
                </c:pt>
                <c:pt idx="370">
                  <c:v>3.5753526625741799E-4</c:v>
                </c:pt>
                <c:pt idx="371">
                  <c:v>3.5836527048009598E-4</c:v>
                </c:pt>
                <c:pt idx="372">
                  <c:v>3.5923180910838099E-4</c:v>
                </c:pt>
                <c:pt idx="373">
                  <c:v>3.6021804227420902E-4</c:v>
                </c:pt>
                <c:pt idx="374">
                  <c:v>3.6133104324808399E-4</c:v>
                </c:pt>
                <c:pt idx="375">
                  <c:v>3.6249522822554199E-4</c:v>
                </c:pt>
                <c:pt idx="376">
                  <c:v>3.6352748574305802E-4</c:v>
                </c:pt>
                <c:pt idx="377">
                  <c:v>3.64559772234675E-4</c:v>
                </c:pt>
                <c:pt idx="378">
                  <c:v>3.6559208919726202E-4</c:v>
                </c:pt>
                <c:pt idx="379">
                  <c:v>3.66624432092262E-4</c:v>
                </c:pt>
                <c:pt idx="380">
                  <c:v>3.67656786236805E-4</c:v>
                </c:pt>
                <c:pt idx="381">
                  <c:v>3.6895152681585701E-4</c:v>
                </c:pt>
                <c:pt idx="382">
                  <c:v>3.6998420547131901E-4</c:v>
                </c:pt>
                <c:pt idx="383">
                  <c:v>3.7101687937637798E-4</c:v>
                </c:pt>
                <c:pt idx="384">
                  <c:v>3.72200255249192E-4</c:v>
                </c:pt>
                <c:pt idx="385">
                  <c:v>3.73233654718337E-4</c:v>
                </c:pt>
                <c:pt idx="386">
                  <c:v>3.7426700923063602E-4</c:v>
                </c:pt>
                <c:pt idx="387">
                  <c:v>3.7544601322407801E-4</c:v>
                </c:pt>
                <c:pt idx="388">
                  <c:v>3.76479566166874E-4</c:v>
                </c:pt>
                <c:pt idx="389">
                  <c:v>3.7751302822503402E-4</c:v>
                </c:pt>
                <c:pt idx="390">
                  <c:v>3.7854639069984097E-4</c:v>
                </c:pt>
                <c:pt idx="391">
                  <c:v>3.7957965196005799E-4</c:v>
                </c:pt>
                <c:pt idx="392">
                  <c:v>3.8061281808677498E-4</c:v>
                </c:pt>
                <c:pt idx="393">
                  <c:v>3.8164589543251699E-4</c:v>
                </c:pt>
                <c:pt idx="394">
                  <c:v>3.8267889049855099E-4</c:v>
                </c:pt>
                <c:pt idx="395">
                  <c:v>3.83711816339134E-4</c:v>
                </c:pt>
                <c:pt idx="396">
                  <c:v>3.8479421321201601E-4</c:v>
                </c:pt>
                <c:pt idx="397">
                  <c:v>3.8582728798479702E-4</c:v>
                </c:pt>
                <c:pt idx="398">
                  <c:v>3.86860317238724E-4</c:v>
                </c:pt>
                <c:pt idx="399">
                  <c:v>3.8789329017823701E-4</c:v>
                </c:pt>
                <c:pt idx="400">
                  <c:v>3.88926194913766E-4</c:v>
                </c:pt>
                <c:pt idx="401">
                  <c:v>3.9024719130124501E-4</c:v>
                </c:pt>
                <c:pt idx="402">
                  <c:v>3.9151302301020899E-4</c:v>
                </c:pt>
                <c:pt idx="403">
                  <c:v>3.92528590048031E-4</c:v>
                </c:pt>
                <c:pt idx="404">
                  <c:v>3.9380072025988302E-4</c:v>
                </c:pt>
                <c:pt idx="405">
                  <c:v>3.9483447006709402E-4</c:v>
                </c:pt>
                <c:pt idx="406">
                  <c:v>3.95868156890612E-4</c:v>
                </c:pt>
                <c:pt idx="407">
                  <c:v>3.9690179507600299E-4</c:v>
                </c:pt>
                <c:pt idx="408">
                  <c:v>3.98159586893611E-4</c:v>
                </c:pt>
                <c:pt idx="409">
                  <c:v>3.9929367403378598E-4</c:v>
                </c:pt>
                <c:pt idx="410">
                  <c:v>4.0032800294228799E-4</c:v>
                </c:pt>
                <c:pt idx="411">
                  <c:v>4.0136231155401701E-4</c:v>
                </c:pt>
                <c:pt idx="412">
                  <c:v>4.0239662344529898E-4</c:v>
                </c:pt>
                <c:pt idx="413">
                  <c:v>4.0343094547046801E-4</c:v>
                </c:pt>
                <c:pt idx="414">
                  <c:v>4.0446528540667199E-4</c:v>
                </c:pt>
                <c:pt idx="415">
                  <c:v>4.0549965115851602E-4</c:v>
                </c:pt>
                <c:pt idx="416">
                  <c:v>4.0653402393950002E-4</c:v>
                </c:pt>
                <c:pt idx="417">
                  <c:v>4.0764683127397799E-4</c:v>
                </c:pt>
                <c:pt idx="418">
                  <c:v>4.0868140949197802E-4</c:v>
                </c:pt>
                <c:pt idx="419">
                  <c:v>4.09715958382983E-4</c:v>
                </c:pt>
                <c:pt idx="420">
                  <c:v>4.1075047302159399E-4</c:v>
                </c:pt>
                <c:pt idx="421">
                  <c:v>4.11951383164088E-4</c:v>
                </c:pt>
                <c:pt idx="422">
                  <c:v>4.1298607541032198E-4</c:v>
                </c:pt>
                <c:pt idx="423">
                  <c:v>4.1402076407062298E-4</c:v>
                </c:pt>
                <c:pt idx="424">
                  <c:v>4.1505544319382198E-4</c:v>
                </c:pt>
                <c:pt idx="425">
                  <c:v>4.1609011967323799E-4</c:v>
                </c:pt>
                <c:pt idx="426">
                  <c:v>4.1712481287765901E-4</c:v>
                </c:pt>
                <c:pt idx="427">
                  <c:v>4.1815952782383502E-4</c:v>
                </c:pt>
                <c:pt idx="428">
                  <c:v>4.191942872282E-4</c:v>
                </c:pt>
                <c:pt idx="429">
                  <c:v>4.2028682067233501E-4</c:v>
                </c:pt>
                <c:pt idx="430">
                  <c:v>4.2132191183869201E-4</c:v>
                </c:pt>
                <c:pt idx="431">
                  <c:v>4.2237133202346699E-4</c:v>
                </c:pt>
                <c:pt idx="432">
                  <c:v>4.2340681910084301E-4</c:v>
                </c:pt>
                <c:pt idx="433">
                  <c:v>4.2444239257727502E-4</c:v>
                </c:pt>
                <c:pt idx="434">
                  <c:v>4.2543930459181602E-4</c:v>
                </c:pt>
                <c:pt idx="435">
                  <c:v>4.2647520971929699E-4</c:v>
                </c:pt>
                <c:pt idx="436">
                  <c:v>4.2751118482732802E-4</c:v>
                </c:pt>
                <c:pt idx="437">
                  <c:v>4.2854724577472098E-4</c:v>
                </c:pt>
                <c:pt idx="438">
                  <c:v>4.2958340657667102E-4</c:v>
                </c:pt>
                <c:pt idx="439">
                  <c:v>4.3061967900773202E-4</c:v>
                </c:pt>
                <c:pt idx="440">
                  <c:v>4.3165608224053701E-4</c:v>
                </c:pt>
                <c:pt idx="441">
                  <c:v>4.3291442836077801E-4</c:v>
                </c:pt>
                <c:pt idx="442">
                  <c:v>4.3433328003530101E-4</c:v>
                </c:pt>
                <c:pt idx="443">
                  <c:v>4.3537101825049101E-4</c:v>
                </c:pt>
                <c:pt idx="444">
                  <c:v>4.3640893714432801E-4</c:v>
                </c:pt>
                <c:pt idx="445">
                  <c:v>4.3744705352716099E-4</c:v>
                </c:pt>
                <c:pt idx="446">
                  <c:v>4.3848537116121999E-4</c:v>
                </c:pt>
                <c:pt idx="447">
                  <c:v>4.3952389373834401E-4</c:v>
                </c:pt>
                <c:pt idx="448">
                  <c:v>4.4056262388859798E-4</c:v>
                </c:pt>
                <c:pt idx="449">
                  <c:v>4.4160157160415102E-4</c:v>
                </c:pt>
                <c:pt idx="450">
                  <c:v>4.4264075421362E-4</c:v>
                </c:pt>
                <c:pt idx="451">
                  <c:v>4.4368017442547602E-4</c:v>
                </c:pt>
                <c:pt idx="452">
                  <c:v>4.4471982666881001E-4</c:v>
                </c:pt>
                <c:pt idx="453">
                  <c:v>4.4575970435331E-4</c:v>
                </c:pt>
                <c:pt idx="454">
                  <c:v>4.4679980374312398E-4</c:v>
                </c:pt>
                <c:pt idx="455">
                  <c:v>4.4784011496480999E-4</c:v>
                </c:pt>
                <c:pt idx="456">
                  <c:v>4.4888063164774498E-4</c:v>
                </c:pt>
                <c:pt idx="457">
                  <c:v>4.4992136802027299E-4</c:v>
                </c:pt>
                <c:pt idx="458">
                  <c:v>4.5096234226281901E-4</c:v>
                </c:pt>
                <c:pt idx="459">
                  <c:v>4.5234542978856199E-4</c:v>
                </c:pt>
                <c:pt idx="460">
                  <c:v>4.5338750849929901E-4</c:v>
                </c:pt>
                <c:pt idx="461">
                  <c:v>4.5442983079900301E-4</c:v>
                </c:pt>
                <c:pt idx="462">
                  <c:v>4.5533241338095102E-4</c:v>
                </c:pt>
                <c:pt idx="463">
                  <c:v>4.5637544342865699E-4</c:v>
                </c:pt>
                <c:pt idx="464">
                  <c:v>4.57418674646808E-4</c:v>
                </c:pt>
                <c:pt idx="465">
                  <c:v>4.5846210632361102E-4</c:v>
                </c:pt>
                <c:pt idx="466">
                  <c:v>4.5950574992694999E-4</c:v>
                </c:pt>
                <c:pt idx="467">
                  <c:v>4.6063832991533401E-4</c:v>
                </c:pt>
                <c:pt idx="468">
                  <c:v>4.6169940928492202E-4</c:v>
                </c:pt>
                <c:pt idx="469">
                  <c:v>4.6274449868219798E-4</c:v>
                </c:pt>
                <c:pt idx="470">
                  <c:v>4.6409390386355101E-4</c:v>
                </c:pt>
                <c:pt idx="471">
                  <c:v>4.65139580337818E-4</c:v>
                </c:pt>
                <c:pt idx="472">
                  <c:v>4.6668152216068799E-4</c:v>
                </c:pt>
                <c:pt idx="473">
                  <c:v>4.67728240692775E-4</c:v>
                </c:pt>
                <c:pt idx="474">
                  <c:v>4.6875185349978099E-4</c:v>
                </c:pt>
                <c:pt idx="475">
                  <c:v>4.6979926069142197E-4</c:v>
                </c:pt>
                <c:pt idx="476">
                  <c:v>4.7084684122560098E-4</c:v>
                </c:pt>
                <c:pt idx="477">
                  <c:v>4.7189456716694399E-4</c:v>
                </c:pt>
                <c:pt idx="478">
                  <c:v>4.7294239170467701E-4</c:v>
                </c:pt>
                <c:pt idx="479">
                  <c:v>4.7398187199440903E-4</c:v>
                </c:pt>
                <c:pt idx="480">
                  <c:v>4.7503012237671302E-4</c:v>
                </c:pt>
                <c:pt idx="481">
                  <c:v>4.7611640510802699E-4</c:v>
                </c:pt>
                <c:pt idx="482">
                  <c:v>4.7716481887890102E-4</c:v>
                </c:pt>
                <c:pt idx="483">
                  <c:v>4.7821326912212097E-4</c:v>
                </c:pt>
                <c:pt idx="484">
                  <c:v>4.7926178018313899E-4</c:v>
                </c:pt>
                <c:pt idx="485">
                  <c:v>4.80310352668688E-4</c:v>
                </c:pt>
                <c:pt idx="486">
                  <c:v>4.8135897748956301E-4</c:v>
                </c:pt>
                <c:pt idx="487">
                  <c:v>4.82735577924899E-4</c:v>
                </c:pt>
                <c:pt idx="488">
                  <c:v>4.8378455432270901E-4</c:v>
                </c:pt>
                <c:pt idx="489">
                  <c:v>4.8483361653556598E-4</c:v>
                </c:pt>
                <c:pt idx="490">
                  <c:v>4.8588278367586702E-4</c:v>
                </c:pt>
                <c:pt idx="491">
                  <c:v>4.8693204697238402E-4</c:v>
                </c:pt>
                <c:pt idx="492">
                  <c:v>4.8812896325685102E-4</c:v>
                </c:pt>
                <c:pt idx="493">
                  <c:v>4.8916197625959704E-4</c:v>
                </c:pt>
                <c:pt idx="494">
                  <c:v>4.9021204900696804E-4</c:v>
                </c:pt>
                <c:pt idx="495">
                  <c:v>4.9126219233402199E-4</c:v>
                </c:pt>
                <c:pt idx="496">
                  <c:v>4.9231238589849595E-4</c:v>
                </c:pt>
                <c:pt idx="497">
                  <c:v>4.93406553873476E-4</c:v>
                </c:pt>
                <c:pt idx="498">
                  <c:v>4.94457154645056E-4</c:v>
                </c:pt>
                <c:pt idx="499">
                  <c:v>4.95389146072485E-4</c:v>
                </c:pt>
                <c:pt idx="500">
                  <c:v>4.9644003576925703E-4</c:v>
                </c:pt>
                <c:pt idx="501">
                  <c:v>4.9749097005819399E-4</c:v>
                </c:pt>
                <c:pt idx="502">
                  <c:v>4.9854193874863603E-4</c:v>
                </c:pt>
                <c:pt idx="503">
                  <c:v>4.9959292862267603E-4</c:v>
                </c:pt>
                <c:pt idx="504">
                  <c:v>5.00643936642529E-4</c:v>
                </c:pt>
                <c:pt idx="505">
                  <c:v>5.01694971351093E-4</c:v>
                </c:pt>
                <c:pt idx="506">
                  <c:v>5.0274604229764996E-4</c:v>
                </c:pt>
                <c:pt idx="507">
                  <c:v>5.0386546159342802E-4</c:v>
                </c:pt>
                <c:pt idx="508">
                  <c:v>5.0491678507864695E-4</c:v>
                </c:pt>
                <c:pt idx="509">
                  <c:v>5.0596814935729702E-4</c:v>
                </c:pt>
                <c:pt idx="510">
                  <c:v>5.0701956731247699E-4</c:v>
                </c:pt>
                <c:pt idx="511">
                  <c:v>5.0807104199870597E-4</c:v>
                </c:pt>
                <c:pt idx="512">
                  <c:v>5.0912256465752905E-4</c:v>
                </c:pt>
                <c:pt idx="513">
                  <c:v>5.10174134371285E-4</c:v>
                </c:pt>
                <c:pt idx="514">
                  <c:v>5.1122574743501495E-4</c:v>
                </c:pt>
                <c:pt idx="515">
                  <c:v>5.1228842581699696E-4</c:v>
                </c:pt>
                <c:pt idx="516">
                  <c:v>5.1334030680271099E-4</c:v>
                </c:pt>
                <c:pt idx="517">
                  <c:v>5.1439217991206595E-4</c:v>
                </c:pt>
                <c:pt idx="518">
                  <c:v>5.1544404881005105E-4</c:v>
                </c:pt>
                <c:pt idx="519">
                  <c:v>5.1649593606564498E-4</c:v>
                </c:pt>
                <c:pt idx="520">
                  <c:v>5.1754785548245401E-4</c:v>
                </c:pt>
                <c:pt idx="521">
                  <c:v>5.1859981415028301E-4</c:v>
                </c:pt>
                <c:pt idx="522">
                  <c:v>5.1965180703468505E-4</c:v>
                </c:pt>
                <c:pt idx="523">
                  <c:v>5.2070382686469105E-4</c:v>
                </c:pt>
                <c:pt idx="524">
                  <c:v>5.2175586272501604E-4</c:v>
                </c:pt>
                <c:pt idx="525">
                  <c:v>5.2280790498440797E-4</c:v>
                </c:pt>
                <c:pt idx="526">
                  <c:v>5.2385994419269202E-4</c:v>
                </c:pt>
                <c:pt idx="527">
                  <c:v>5.2491197578892598E-4</c:v>
                </c:pt>
                <c:pt idx="528">
                  <c:v>5.2596400046333496E-4</c:v>
                </c:pt>
                <c:pt idx="529">
                  <c:v>5.2715685962724296E-4</c:v>
                </c:pt>
                <c:pt idx="530">
                  <c:v>5.2820910113409499E-4</c:v>
                </c:pt>
                <c:pt idx="531">
                  <c:v>5.2926132566619101E-4</c:v>
                </c:pt>
                <c:pt idx="532">
                  <c:v>5.3031353833844601E-4</c:v>
                </c:pt>
                <c:pt idx="533">
                  <c:v>5.3136574106013102E-4</c:v>
                </c:pt>
                <c:pt idx="534">
                  <c:v>5.3241792555627798E-4</c:v>
                </c:pt>
                <c:pt idx="535">
                  <c:v>5.3347008715826896E-4</c:v>
                </c:pt>
                <c:pt idx="536">
                  <c:v>5.3452224385345496E-4</c:v>
                </c:pt>
                <c:pt idx="537">
                  <c:v>5.3557441313516695E-4</c:v>
                </c:pt>
                <c:pt idx="538">
                  <c:v>5.3662659825306201E-4</c:v>
                </c:pt>
                <c:pt idx="539">
                  <c:v>5.3767879177398599E-4</c:v>
                </c:pt>
                <c:pt idx="540">
                  <c:v>5.3873098209985604E-4</c:v>
                </c:pt>
                <c:pt idx="541">
                  <c:v>5.3965099209949698E-4</c:v>
                </c:pt>
                <c:pt idx="542">
                  <c:v>5.4096088152372202E-4</c:v>
                </c:pt>
                <c:pt idx="543">
                  <c:v>5.4201331938765395E-4</c:v>
                </c:pt>
                <c:pt idx="544">
                  <c:v>5.4306573824699903E-4</c:v>
                </c:pt>
                <c:pt idx="545">
                  <c:v>5.4411816003030304E-4</c:v>
                </c:pt>
                <c:pt idx="546">
                  <c:v>5.4517060249139097E-4</c:v>
                </c:pt>
                <c:pt idx="547">
                  <c:v>5.4622306429069102E-4</c:v>
                </c:pt>
                <c:pt idx="548">
                  <c:v>5.47275546840501E-4</c:v>
                </c:pt>
                <c:pt idx="549">
                  <c:v>5.4832805162302199E-4</c:v>
                </c:pt>
                <c:pt idx="550">
                  <c:v>5.4938056835599305E-4</c:v>
                </c:pt>
                <c:pt idx="551">
                  <c:v>5.50433079309534E-4</c:v>
                </c:pt>
                <c:pt idx="552">
                  <c:v>5.5148556787656001E-4</c:v>
                </c:pt>
                <c:pt idx="553">
                  <c:v>5.5253803423397805E-4</c:v>
                </c:pt>
                <c:pt idx="554">
                  <c:v>5.5359048308225504E-4</c:v>
                </c:pt>
                <c:pt idx="555">
                  <c:v>5.5464291630932198E-4</c:v>
                </c:pt>
                <c:pt idx="556">
                  <c:v>5.55695340758814E-4</c:v>
                </c:pt>
                <c:pt idx="557">
                  <c:v>5.5693217774814997E-4</c:v>
                </c:pt>
                <c:pt idx="558">
                  <c:v>5.5798479478636495E-4</c:v>
                </c:pt>
                <c:pt idx="559">
                  <c:v>5.5903739166521802E-4</c:v>
                </c:pt>
                <c:pt idx="560">
                  <c:v>5.6008996876869303E-4</c:v>
                </c:pt>
                <c:pt idx="561">
                  <c:v>5.6114253722754396E-4</c:v>
                </c:pt>
                <c:pt idx="562">
                  <c:v>5.6219510815794E-4</c:v>
                </c:pt>
                <c:pt idx="563">
                  <c:v>5.6324769365589304E-4</c:v>
                </c:pt>
                <c:pt idx="564">
                  <c:v>5.64300299167232E-4</c:v>
                </c:pt>
                <c:pt idx="565">
                  <c:v>5.6535292926278302E-4</c:v>
                </c:pt>
                <c:pt idx="566">
                  <c:v>5.6640559213456303E-4</c:v>
                </c:pt>
                <c:pt idx="567">
                  <c:v>5.6745828436157602E-4</c:v>
                </c:pt>
                <c:pt idx="568">
                  <c:v>5.6851099003700804E-4</c:v>
                </c:pt>
                <c:pt idx="569">
                  <c:v>5.6956370114182703E-4</c:v>
                </c:pt>
                <c:pt idx="570">
                  <c:v>5.7061640927414596E-4</c:v>
                </c:pt>
                <c:pt idx="571">
                  <c:v>5.7166910322769898E-4</c:v>
                </c:pt>
                <c:pt idx="572">
                  <c:v>5.72721752605135E-4</c:v>
                </c:pt>
                <c:pt idx="573">
                  <c:v>5.73774347445759E-4</c:v>
                </c:pt>
                <c:pt idx="574">
                  <c:v>5.74826883040207E-4</c:v>
                </c:pt>
                <c:pt idx="575">
                  <c:v>5.7572644337938901E-4</c:v>
                </c:pt>
                <c:pt idx="576">
                  <c:v>5.7677902509491999E-4</c:v>
                </c:pt>
                <c:pt idx="577">
                  <c:v>5.7783154703500497E-4</c:v>
                </c:pt>
                <c:pt idx="578">
                  <c:v>5.78884011553872E-4</c:v>
                </c:pt>
                <c:pt idx="579">
                  <c:v>5.8002945863974004E-4</c:v>
                </c:pt>
                <c:pt idx="580">
                  <c:v>5.8108208416111299E-4</c:v>
                </c:pt>
                <c:pt idx="581">
                  <c:v>5.82134673041322E-4</c:v>
                </c:pt>
                <c:pt idx="582">
                  <c:v>5.8318724373909302E-4</c:v>
                </c:pt>
                <c:pt idx="583">
                  <c:v>5.8423980592029097E-4</c:v>
                </c:pt>
                <c:pt idx="584">
                  <c:v>5.8529235525246596E-4</c:v>
                </c:pt>
                <c:pt idx="585">
                  <c:v>5.8634489178672805E-4</c:v>
                </c:pt>
                <c:pt idx="586">
                  <c:v>5.8739741561283096E-4</c:v>
                </c:pt>
                <c:pt idx="587">
                  <c:v>5.8844991406342402E-4</c:v>
                </c:pt>
                <c:pt idx="588">
                  <c:v>5.8950237181045297E-4</c:v>
                </c:pt>
                <c:pt idx="589">
                  <c:v>5.9055478199838496E-4</c:v>
                </c:pt>
                <c:pt idx="590">
                  <c:v>5.91607152206087E-4</c:v>
                </c:pt>
                <c:pt idx="591">
                  <c:v>5.9265948702452004E-4</c:v>
                </c:pt>
                <c:pt idx="592">
                  <c:v>5.9371179364310297E-4</c:v>
                </c:pt>
                <c:pt idx="593">
                  <c:v>5.9476409598770499E-4</c:v>
                </c:pt>
                <c:pt idx="594">
                  <c:v>5.9586747170888704E-4</c:v>
                </c:pt>
                <c:pt idx="595">
                  <c:v>5.9692000469420197E-4</c:v>
                </c:pt>
                <c:pt idx="596">
                  <c:v>5.9797253130697097E-4</c:v>
                </c:pt>
                <c:pt idx="597">
                  <c:v>5.9908161932442205E-4</c:v>
                </c:pt>
                <c:pt idx="598">
                  <c:v>6.0013433210353098E-4</c:v>
                </c:pt>
                <c:pt idx="599">
                  <c:v>6.0139389139519104E-4</c:v>
                </c:pt>
                <c:pt idx="600">
                  <c:v>6.0244699780271705E-4</c:v>
                </c:pt>
                <c:pt idx="601">
                  <c:v>6.0350014697134805E-4</c:v>
                </c:pt>
                <c:pt idx="602">
                  <c:v>6.0455332543324998E-4</c:v>
                </c:pt>
                <c:pt idx="603">
                  <c:v>6.0560651481090101E-4</c:v>
                </c:pt>
                <c:pt idx="604">
                  <c:v>6.0665969606435498E-4</c:v>
                </c:pt>
                <c:pt idx="605">
                  <c:v>6.0771286601106998E-4</c:v>
                </c:pt>
                <c:pt idx="606">
                  <c:v>6.0876603668980002E-4</c:v>
                </c:pt>
                <c:pt idx="607">
                  <c:v>6.0981921810827498E-4</c:v>
                </c:pt>
                <c:pt idx="608">
                  <c:v>6.1087241717007901E-4</c:v>
                </c:pt>
                <c:pt idx="609">
                  <c:v>6.1192565616778897E-4</c:v>
                </c:pt>
                <c:pt idx="610">
                  <c:v>6.1297895081053905E-4</c:v>
                </c:pt>
                <c:pt idx="611">
                  <c:v>6.1418826639821099E-4</c:v>
                </c:pt>
                <c:pt idx="612">
                  <c:v>6.1524187176321098E-4</c:v>
                </c:pt>
                <c:pt idx="613">
                  <c:v>6.1629552579097596E-4</c:v>
                </c:pt>
                <c:pt idx="614">
                  <c:v>6.1737549990662703E-4</c:v>
                </c:pt>
                <c:pt idx="615">
                  <c:v>6.18429406194948E-4</c:v>
                </c:pt>
                <c:pt idx="616">
                  <c:v>6.1948334999984702E-4</c:v>
                </c:pt>
                <c:pt idx="617">
                  <c:v>6.2053733762586997E-4</c:v>
                </c:pt>
                <c:pt idx="618">
                  <c:v>6.2159136344261303E-4</c:v>
                </c:pt>
                <c:pt idx="619">
                  <c:v>6.2264541490359196E-4</c:v>
                </c:pt>
                <c:pt idx="620">
                  <c:v>6.2369949142070103E-4</c:v>
                </c:pt>
                <c:pt idx="621">
                  <c:v>6.2475360280254196E-4</c:v>
                </c:pt>
                <c:pt idx="622">
                  <c:v>6.2580776221507603E-4</c:v>
                </c:pt>
                <c:pt idx="623">
                  <c:v>6.2709248444180405E-4</c:v>
                </c:pt>
                <c:pt idx="624">
                  <c:v>6.2814704305355802E-4</c:v>
                </c:pt>
                <c:pt idx="625">
                  <c:v>6.2952515231128698E-4</c:v>
                </c:pt>
                <c:pt idx="626">
                  <c:v>6.3077174386948101E-4</c:v>
                </c:pt>
                <c:pt idx="627">
                  <c:v>6.3182705558521097E-4</c:v>
                </c:pt>
                <c:pt idx="628">
                  <c:v>6.3288245554120597E-4</c:v>
                </c:pt>
                <c:pt idx="629">
                  <c:v>6.3393793403959404E-4</c:v>
                </c:pt>
                <c:pt idx="630">
                  <c:v>6.34993470424937E-4</c:v>
                </c:pt>
                <c:pt idx="631">
                  <c:v>6.3614246605319899E-4</c:v>
                </c:pt>
                <c:pt idx="632">
                  <c:v>6.3719823114993996E-4</c:v>
                </c:pt>
                <c:pt idx="633">
                  <c:v>6.3825405165935604E-4</c:v>
                </c:pt>
                <c:pt idx="634">
                  <c:v>6.3930993954742197E-4</c:v>
                </c:pt>
                <c:pt idx="635">
                  <c:v>6.4036589224399695E-4</c:v>
                </c:pt>
                <c:pt idx="636">
                  <c:v>6.4176775021959598E-4</c:v>
                </c:pt>
                <c:pt idx="637">
                  <c:v>6.4282410831609704E-4</c:v>
                </c:pt>
                <c:pt idx="638">
                  <c:v>6.4388054941856305E-4</c:v>
                </c:pt>
                <c:pt idx="639">
                  <c:v>6.4493707820236304E-4</c:v>
                </c:pt>
                <c:pt idx="640">
                  <c:v>6.4599369346598102E-4</c:v>
                </c:pt>
                <c:pt idx="641">
                  <c:v>6.4705039005114897E-4</c:v>
                </c:pt>
                <c:pt idx="642">
                  <c:v>6.4810716080661399E-4</c:v>
                </c:pt>
                <c:pt idx="643">
                  <c:v>6.49522482228657E-4</c:v>
                </c:pt>
                <c:pt idx="644">
                  <c:v>6.5084396643996301E-4</c:v>
                </c:pt>
                <c:pt idx="645">
                  <c:v>6.51901594598754E-4</c:v>
                </c:pt>
                <c:pt idx="646">
                  <c:v>6.52959206204049E-4</c:v>
                </c:pt>
                <c:pt idx="647">
                  <c:v>6.5418611896212201E-4</c:v>
                </c:pt>
                <c:pt idx="648">
                  <c:v>6.5524403414553897E-4</c:v>
                </c:pt>
                <c:pt idx="649">
                  <c:v>6.5630193754731201E-4</c:v>
                </c:pt>
                <c:pt idx="650">
                  <c:v>6.5735983914881298E-4</c:v>
                </c:pt>
                <c:pt idx="651">
                  <c:v>6.58417749664284E-4</c:v>
                </c:pt>
                <c:pt idx="652">
                  <c:v>6.5947567876856097E-4</c:v>
                </c:pt>
                <c:pt idx="653">
                  <c:v>6.6053363464433897E-4</c:v>
                </c:pt>
                <c:pt idx="654">
                  <c:v>6.6167671170486695E-4</c:v>
                </c:pt>
                <c:pt idx="655">
                  <c:v>6.62734937900867E-4</c:v>
                </c:pt>
                <c:pt idx="656">
                  <c:v>6.63899533625891E-4</c:v>
                </c:pt>
                <c:pt idx="657">
                  <c:v>6.6495829187422097E-4</c:v>
                </c:pt>
                <c:pt idx="658">
                  <c:v>6.6601709865257296E-4</c:v>
                </c:pt>
                <c:pt idx="659">
                  <c:v>6.6707593743885597E-4</c:v>
                </c:pt>
                <c:pt idx="660">
                  <c:v>6.6813478955639902E-4</c:v>
                </c:pt>
                <c:pt idx="661">
                  <c:v>6.6937990775860299E-4</c:v>
                </c:pt>
                <c:pt idx="662">
                  <c:v>6.7049438388330405E-4</c:v>
                </c:pt>
                <c:pt idx="663">
                  <c:v>6.7155364654308499E-4</c:v>
                </c:pt>
                <c:pt idx="664">
                  <c:v>6.7261290928969698E-4</c:v>
                </c:pt>
                <c:pt idx="665">
                  <c:v>6.7367216750555201E-4</c:v>
                </c:pt>
                <c:pt idx="666">
                  <c:v>6.7473141691689101E-4</c:v>
                </c:pt>
                <c:pt idx="667">
                  <c:v>6.75790653512799E-4</c:v>
                </c:pt>
                <c:pt idx="668">
                  <c:v>6.76849872799405E-4</c:v>
                </c:pt>
                <c:pt idx="669">
                  <c:v>6.7790907046181301E-4</c:v>
                </c:pt>
                <c:pt idx="670">
                  <c:v>6.7888941004319104E-4</c:v>
                </c:pt>
                <c:pt idx="671">
                  <c:v>6.7994872731785296E-4</c:v>
                </c:pt>
                <c:pt idx="672">
                  <c:v>6.8100802389406997E-4</c:v>
                </c:pt>
                <c:pt idx="673">
                  <c:v>6.8206729472102695E-4</c:v>
                </c:pt>
                <c:pt idx="674">
                  <c:v>6.8312653061959497E-4</c:v>
                </c:pt>
                <c:pt idx="675">
                  <c:v>6.8418572208840797E-4</c:v>
                </c:pt>
                <c:pt idx="676">
                  <c:v>6.8524486699906401E-4</c:v>
                </c:pt>
                <c:pt idx="677">
                  <c:v>6.8630397053505898E-4</c:v>
                </c:pt>
                <c:pt idx="678">
                  <c:v>6.8736304566274504E-4</c:v>
                </c:pt>
                <c:pt idx="679">
                  <c:v>6.8842211945952002E-4</c:v>
                </c:pt>
                <c:pt idx="680">
                  <c:v>6.8948121741417903E-4</c:v>
                </c:pt>
                <c:pt idx="681">
                  <c:v>6.9054034754631802E-4</c:v>
                </c:pt>
                <c:pt idx="682">
                  <c:v>6.9159951549566101E-4</c:v>
                </c:pt>
                <c:pt idx="683">
                  <c:v>6.9265870979000799E-4</c:v>
                </c:pt>
                <c:pt idx="684">
                  <c:v>6.9371790531268902E-4</c:v>
                </c:pt>
                <c:pt idx="685">
                  <c:v>6.9477708013557899E-4</c:v>
                </c:pt>
                <c:pt idx="686">
                  <c:v>6.9583623324058095E-4</c:v>
                </c:pt>
                <c:pt idx="687">
                  <c:v>6.9689537766568096E-4</c:v>
                </c:pt>
                <c:pt idx="688">
                  <c:v>6.9795452120149904E-4</c:v>
                </c:pt>
                <c:pt idx="689">
                  <c:v>6.9901366621584905E-4</c:v>
                </c:pt>
                <c:pt idx="690">
                  <c:v>7.0007280993128495E-4</c:v>
                </c:pt>
                <c:pt idx="691">
                  <c:v>7.0113193826484095E-4</c:v>
                </c:pt>
                <c:pt idx="692">
                  <c:v>7.0219104706130203E-4</c:v>
                </c:pt>
                <c:pt idx="693">
                  <c:v>7.0325013812567604E-4</c:v>
                </c:pt>
                <c:pt idx="694">
                  <c:v>7.0430921775520002E-4</c:v>
                </c:pt>
                <c:pt idx="695">
                  <c:v>7.0567394864961901E-4</c:v>
                </c:pt>
                <c:pt idx="696">
                  <c:v>7.0673327934851998E-4</c:v>
                </c:pt>
                <c:pt idx="697">
                  <c:v>7.0779259525992496E-4</c:v>
                </c:pt>
                <c:pt idx="698">
                  <c:v>7.0885189090658302E-4</c:v>
                </c:pt>
                <c:pt idx="699">
                  <c:v>7.0991116304465495E-4</c:v>
                </c:pt>
                <c:pt idx="700">
                  <c:v>7.1097040516236503E-4</c:v>
                </c:pt>
                <c:pt idx="701">
                  <c:v>7.1202962470329298E-4</c:v>
                </c:pt>
                <c:pt idx="702">
                  <c:v>7.1308883106154701E-4</c:v>
                </c:pt>
                <c:pt idx="703">
                  <c:v>7.1414801868548302E-4</c:v>
                </c:pt>
                <c:pt idx="704">
                  <c:v>7.1539542785761497E-4</c:v>
                </c:pt>
                <c:pt idx="705">
                  <c:v>7.1645487751619496E-4</c:v>
                </c:pt>
                <c:pt idx="706">
                  <c:v>7.1751431282528698E-4</c:v>
                </c:pt>
                <c:pt idx="707">
                  <c:v>7.1858714966640397E-4</c:v>
                </c:pt>
                <c:pt idx="708">
                  <c:v>7.1983006952511697E-4</c:v>
                </c:pt>
                <c:pt idx="709">
                  <c:v>7.20889957283058E-4</c:v>
                </c:pt>
                <c:pt idx="710">
                  <c:v>7.2194981091533298E-4</c:v>
                </c:pt>
                <c:pt idx="711">
                  <c:v>7.2300964074433101E-4</c:v>
                </c:pt>
                <c:pt idx="712">
                  <c:v>7.2406947213142297E-4</c:v>
                </c:pt>
                <c:pt idx="713">
                  <c:v>7.2512931129903996E-4</c:v>
                </c:pt>
                <c:pt idx="714">
                  <c:v>7.26189148101162E-4</c:v>
                </c:pt>
                <c:pt idx="715">
                  <c:v>7.2724897278657601E-4</c:v>
                </c:pt>
                <c:pt idx="716">
                  <c:v>7.28308782619026E-4</c:v>
                </c:pt>
                <c:pt idx="717">
                  <c:v>7.2936858390331501E-4</c:v>
                </c:pt>
                <c:pt idx="718">
                  <c:v>7.3042838721986401E-4</c:v>
                </c:pt>
                <c:pt idx="719">
                  <c:v>7.3148819644524904E-4</c:v>
                </c:pt>
                <c:pt idx="720">
                  <c:v>7.32548008435759E-4</c:v>
                </c:pt>
                <c:pt idx="721">
                  <c:v>7.33607826655418E-4</c:v>
                </c:pt>
                <c:pt idx="722">
                  <c:v>7.3466765576812897E-4</c:v>
                </c:pt>
                <c:pt idx="723">
                  <c:v>7.3572749318035499E-4</c:v>
                </c:pt>
                <c:pt idx="724">
                  <c:v>7.3678733491877504E-4</c:v>
                </c:pt>
                <c:pt idx="725">
                  <c:v>7.3784717554774E-4</c:v>
                </c:pt>
                <c:pt idx="726">
                  <c:v>7.3890701380708798E-4</c:v>
                </c:pt>
                <c:pt idx="727">
                  <c:v>7.3996684961867196E-4</c:v>
                </c:pt>
                <c:pt idx="728">
                  <c:v>7.4102669994266805E-4</c:v>
                </c:pt>
                <c:pt idx="729">
                  <c:v>7.4208658083709303E-4</c:v>
                </c:pt>
                <c:pt idx="730">
                  <c:v>7.4314649273275995E-4</c:v>
                </c:pt>
                <c:pt idx="731">
                  <c:v>7.4420643994031104E-4</c:v>
                </c:pt>
                <c:pt idx="732">
                  <c:v>7.4530786965497104E-4</c:v>
                </c:pt>
                <c:pt idx="733">
                  <c:v>7.4636810981480999E-4</c:v>
                </c:pt>
                <c:pt idx="734">
                  <c:v>7.4742838526419204E-4</c:v>
                </c:pt>
                <c:pt idx="735">
                  <c:v>7.4848870078395198E-4</c:v>
                </c:pt>
                <c:pt idx="736">
                  <c:v>7.4982729316561603E-4</c:v>
                </c:pt>
                <c:pt idx="737">
                  <c:v>7.5088802965822001E-4</c:v>
                </c:pt>
                <c:pt idx="738">
                  <c:v>7.5194880418556797E-4</c:v>
                </c:pt>
                <c:pt idx="739">
                  <c:v>7.5300962020006005E-4</c:v>
                </c:pt>
                <c:pt idx="740">
                  <c:v>7.54070490080069E-4</c:v>
                </c:pt>
                <c:pt idx="741">
                  <c:v>7.55429399293232E-4</c:v>
                </c:pt>
                <c:pt idx="742">
                  <c:v>7.56490639480338E-4</c:v>
                </c:pt>
                <c:pt idx="743">
                  <c:v>7.5755195083060996E-4</c:v>
                </c:pt>
                <c:pt idx="744">
                  <c:v>7.5861332638037899E-4</c:v>
                </c:pt>
                <c:pt idx="745">
                  <c:v>7.5967476145558696E-4</c:v>
                </c:pt>
                <c:pt idx="746">
                  <c:v>7.6073625328940001E-4</c:v>
                </c:pt>
                <c:pt idx="747">
                  <c:v>7.6179780730592397E-4</c:v>
                </c:pt>
                <c:pt idx="748">
                  <c:v>7.6285943596626196E-4</c:v>
                </c:pt>
                <c:pt idx="749">
                  <c:v>7.63921141132862E-4</c:v>
                </c:pt>
                <c:pt idx="750">
                  <c:v>7.64982915431617E-4</c:v>
                </c:pt>
                <c:pt idx="751">
                  <c:v>7.6604475443471599E-4</c:v>
                </c:pt>
                <c:pt idx="752">
                  <c:v>7.6710666115781495E-4</c:v>
                </c:pt>
                <c:pt idx="753">
                  <c:v>7.6816863840198997E-4</c:v>
                </c:pt>
                <c:pt idx="754">
                  <c:v>7.6923068850709203E-4</c:v>
                </c:pt>
                <c:pt idx="755">
                  <c:v>7.7029281012239701E-4</c:v>
                </c:pt>
                <c:pt idx="756">
                  <c:v>7.7135500176180396E-4</c:v>
                </c:pt>
                <c:pt idx="757">
                  <c:v>7.72417265816937E-4</c:v>
                </c:pt>
                <c:pt idx="758">
                  <c:v>7.7347960357157595E-4</c:v>
                </c:pt>
                <c:pt idx="759">
                  <c:v>7.7454201391436198E-4</c:v>
                </c:pt>
                <c:pt idx="760">
                  <c:v>7.7560449200603904E-4</c:v>
                </c:pt>
                <c:pt idx="761">
                  <c:v>7.7666703541806495E-4</c:v>
                </c:pt>
                <c:pt idx="762">
                  <c:v>7.7772964466961804E-4</c:v>
                </c:pt>
                <c:pt idx="763">
                  <c:v>7.7879231771607995E-4</c:v>
                </c:pt>
                <c:pt idx="764">
                  <c:v>7.7985505544459302E-4</c:v>
                </c:pt>
                <c:pt idx="765">
                  <c:v>7.8091786110319299E-4</c:v>
                </c:pt>
                <c:pt idx="766">
                  <c:v>7.8198073338803004E-4</c:v>
                </c:pt>
                <c:pt idx="767">
                  <c:v>7.8304367147077501E-4</c:v>
                </c:pt>
                <c:pt idx="768">
                  <c:v>7.8410667476386503E-4</c:v>
                </c:pt>
                <c:pt idx="769">
                  <c:v>7.8529297584366102E-4</c:v>
                </c:pt>
                <c:pt idx="770">
                  <c:v>7.8635634588187695E-4</c:v>
                </c:pt>
                <c:pt idx="771">
                  <c:v>7.8741978022838096E-4</c:v>
                </c:pt>
                <c:pt idx="772">
                  <c:v>7.8848327909705903E-4</c:v>
                </c:pt>
                <c:pt idx="773">
                  <c:v>7.89546843410486E-4</c:v>
                </c:pt>
                <c:pt idx="774">
                  <c:v>7.9061047425079702E-4</c:v>
                </c:pt>
                <c:pt idx="775">
                  <c:v>7.91674172369934E-4</c:v>
                </c:pt>
                <c:pt idx="776">
                  <c:v>7.9273793474207602E-4</c:v>
                </c:pt>
                <c:pt idx="777">
                  <c:v>7.9380175166557897E-4</c:v>
                </c:pt>
                <c:pt idx="778">
                  <c:v>7.9486561027623402E-4</c:v>
                </c:pt>
                <c:pt idx="779">
                  <c:v>7.9592949750062903E-4</c:v>
                </c:pt>
                <c:pt idx="780">
                  <c:v>7.9699340213218299E-4</c:v>
                </c:pt>
                <c:pt idx="781">
                  <c:v>7.9805732073203698E-4</c:v>
                </c:pt>
                <c:pt idx="782">
                  <c:v>7.9912125355791899E-4</c:v>
                </c:pt>
                <c:pt idx="783">
                  <c:v>8.0018520002370802E-4</c:v>
                </c:pt>
                <c:pt idx="784">
                  <c:v>8.0124915978549796E-4</c:v>
                </c:pt>
                <c:pt idx="785">
                  <c:v>8.0231313249852401E-4</c:v>
                </c:pt>
                <c:pt idx="786">
                  <c:v>8.0337711767642002E-4</c:v>
                </c:pt>
                <c:pt idx="787">
                  <c:v>8.0444111464750495E-4</c:v>
                </c:pt>
                <c:pt idx="788">
                  <c:v>8.0550512245385303E-4</c:v>
                </c:pt>
                <c:pt idx="789">
                  <c:v>8.0660467511109695E-4</c:v>
                </c:pt>
                <c:pt idx="790">
                  <c:v>8.07668924675272E-4</c:v>
                </c:pt>
                <c:pt idx="791">
                  <c:v>8.0873318591704896E-4</c:v>
                </c:pt>
                <c:pt idx="792">
                  <c:v>8.0979745558264703E-4</c:v>
                </c:pt>
                <c:pt idx="793">
                  <c:v>8.1086172618306102E-4</c:v>
                </c:pt>
                <c:pt idx="794">
                  <c:v>8.1192599130722198E-4</c:v>
                </c:pt>
                <c:pt idx="795">
                  <c:v>8.1299024613763803E-4</c:v>
                </c:pt>
                <c:pt idx="796">
                  <c:v>8.1421648517595495E-4</c:v>
                </c:pt>
                <c:pt idx="797">
                  <c:v>8.1528095669010402E-4</c:v>
                </c:pt>
                <c:pt idx="798">
                  <c:v>8.1634541871207099E-4</c:v>
                </c:pt>
                <c:pt idx="799">
                  <c:v>8.1740986973908897E-4</c:v>
                </c:pt>
                <c:pt idx="800">
                  <c:v>8.1847430850774802E-4</c:v>
                </c:pt>
                <c:pt idx="801">
                  <c:v>8.1953873389683E-4</c:v>
                </c:pt>
                <c:pt idx="802">
                  <c:v>8.2060314429648399E-4</c:v>
                </c:pt>
                <c:pt idx="803">
                  <c:v>8.2166753789789701E-4</c:v>
                </c:pt>
                <c:pt idx="804">
                  <c:v>8.22731912837154E-4</c:v>
                </c:pt>
                <c:pt idx="805">
                  <c:v>8.2379626834285901E-4</c:v>
                </c:pt>
                <c:pt idx="806">
                  <c:v>8.2486060726381103E-4</c:v>
                </c:pt>
                <c:pt idx="807">
                  <c:v>8.2592493372326398E-4</c:v>
                </c:pt>
                <c:pt idx="808">
                  <c:v>8.2698925258639904E-4</c:v>
                </c:pt>
                <c:pt idx="809">
                  <c:v>8.2805356979237402E-4</c:v>
                </c:pt>
                <c:pt idx="810">
                  <c:v>8.2911789003336004E-4</c:v>
                </c:pt>
                <c:pt idx="811">
                  <c:v>8.3018221485565904E-4</c:v>
                </c:pt>
                <c:pt idx="812">
                  <c:v>8.3124654455454599E-4</c:v>
                </c:pt>
                <c:pt idx="813">
                  <c:v>8.3231087555489102E-4</c:v>
                </c:pt>
                <c:pt idx="814">
                  <c:v>8.3337519890579605E-4</c:v>
                </c:pt>
                <c:pt idx="815">
                  <c:v>8.3443950487490997E-4</c:v>
                </c:pt>
                <c:pt idx="816">
                  <c:v>8.35503785318506E-4</c:v>
                </c:pt>
                <c:pt idx="817">
                  <c:v>8.3656803648645805E-4</c:v>
                </c:pt>
                <c:pt idx="818">
                  <c:v>8.3763225758676501E-4</c:v>
                </c:pt>
                <c:pt idx="819">
                  <c:v>8.38696448947117E-4</c:v>
                </c:pt>
                <c:pt idx="820">
                  <c:v>8.3976061120632605E-4</c:v>
                </c:pt>
                <c:pt idx="821">
                  <c:v>8.4082474848898802E-4</c:v>
                </c:pt>
                <c:pt idx="822">
                  <c:v>8.4185506088227304E-4</c:v>
                </c:pt>
                <c:pt idx="823">
                  <c:v>8.4291938490740198E-4</c:v>
                </c:pt>
                <c:pt idx="824">
                  <c:v>8.4398371052150499E-4</c:v>
                </c:pt>
                <c:pt idx="825">
                  <c:v>8.45048037860636E-4</c:v>
                </c:pt>
                <c:pt idx="826">
                  <c:v>8.4611237163615999E-4</c:v>
                </c:pt>
                <c:pt idx="827">
                  <c:v>8.4717672175655301E-4</c:v>
                </c:pt>
                <c:pt idx="828">
                  <c:v>8.4824109058085197E-4</c:v>
                </c:pt>
                <c:pt idx="829">
                  <c:v>8.4930547130028695E-4</c:v>
                </c:pt>
                <c:pt idx="830">
                  <c:v>8.5036985608366903E-4</c:v>
                </c:pt>
                <c:pt idx="831">
                  <c:v>8.5166564660732697E-4</c:v>
                </c:pt>
                <c:pt idx="832">
                  <c:v>8.5273026985849298E-4</c:v>
                </c:pt>
                <c:pt idx="833">
                  <c:v>8.5413277365559398E-4</c:v>
                </c:pt>
                <c:pt idx="834">
                  <c:v>8.5519768623720403E-4</c:v>
                </c:pt>
                <c:pt idx="835">
                  <c:v>8.5622981281959995E-4</c:v>
                </c:pt>
                <c:pt idx="836">
                  <c:v>8.5729481786677396E-4</c:v>
                </c:pt>
                <c:pt idx="837">
                  <c:v>8.5835981860242299E-4</c:v>
                </c:pt>
                <c:pt idx="838">
                  <c:v>8.5942482206462104E-4</c:v>
                </c:pt>
                <c:pt idx="839">
                  <c:v>8.6048983756770202E-4</c:v>
                </c:pt>
                <c:pt idx="840">
                  <c:v>8.6155486143022701E-4</c:v>
                </c:pt>
                <c:pt idx="841">
                  <c:v>8.6261988712677798E-4</c:v>
                </c:pt>
                <c:pt idx="842">
                  <c:v>8.6368491404154404E-4</c:v>
                </c:pt>
                <c:pt idx="843">
                  <c:v>8.6474995230095201E-4</c:v>
                </c:pt>
                <c:pt idx="844">
                  <c:v>8.6581501214383501E-4</c:v>
                </c:pt>
                <c:pt idx="845">
                  <c:v>8.6688010304059797E-4</c:v>
                </c:pt>
                <c:pt idx="846">
                  <c:v>8.6794523754642097E-4</c:v>
                </c:pt>
                <c:pt idx="847">
                  <c:v>8.69010420077672E-4</c:v>
                </c:pt>
                <c:pt idx="848">
                  <c:v>8.7007564719753503E-4</c:v>
                </c:pt>
                <c:pt idx="849">
                  <c:v>8.7114091787777396E-4</c:v>
                </c:pt>
                <c:pt idx="850">
                  <c:v>8.7220624020308696E-4</c:v>
                </c:pt>
                <c:pt idx="851">
                  <c:v>8.7327162067487901E-4</c:v>
                </c:pt>
                <c:pt idx="852">
                  <c:v>8.7433706401321995E-4</c:v>
                </c:pt>
                <c:pt idx="853">
                  <c:v>8.75402575229932E-4</c:v>
                </c:pt>
                <c:pt idx="854">
                  <c:v>8.7646815173310095E-4</c:v>
                </c:pt>
                <c:pt idx="855">
                  <c:v>8.7753378765113605E-4</c:v>
                </c:pt>
                <c:pt idx="856">
                  <c:v>8.7859948062557404E-4</c:v>
                </c:pt>
                <c:pt idx="857">
                  <c:v>8.7985533656185296E-4</c:v>
                </c:pt>
                <c:pt idx="858">
                  <c:v>8.8092143688710397E-4</c:v>
                </c:pt>
                <c:pt idx="859">
                  <c:v>8.8198760556645601E-4</c:v>
                </c:pt>
                <c:pt idx="860">
                  <c:v>8.8305384831862299E-4</c:v>
                </c:pt>
                <c:pt idx="861">
                  <c:v>8.8412016896686205E-4</c:v>
                </c:pt>
                <c:pt idx="862">
                  <c:v>8.8518657245113797E-4</c:v>
                </c:pt>
                <c:pt idx="863">
                  <c:v>8.8625306376102298E-4</c:v>
                </c:pt>
                <c:pt idx="864">
                  <c:v>8.87319644692985E-4</c:v>
                </c:pt>
                <c:pt idx="865">
                  <c:v>8.8838631602225699E-4</c:v>
                </c:pt>
                <c:pt idx="866">
                  <c:v>8.8945308337712E-4</c:v>
                </c:pt>
                <c:pt idx="867">
                  <c:v>8.9051995742452604E-4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537-4661-A2C7-870FDC87E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horizontal position [mm]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NEMI!$F$3:$F$870</c:f>
              <c:numCache>
                <c:formatCode>0.00E+00</c:formatCode>
                <c:ptCount val="868"/>
                <c:pt idx="0">
                  <c:v>2.101E-3</c:v>
                </c:pt>
                <c:pt idx="1">
                  <c:v>2.2499999999999998E-3</c:v>
                </c:pt>
                <c:pt idx="2">
                  <c:v>2.408E-3</c:v>
                </c:pt>
                <c:pt idx="3">
                  <c:v>2.575E-3</c:v>
                </c:pt>
                <c:pt idx="4">
                  <c:v>2.748E-3</c:v>
                </c:pt>
                <c:pt idx="5">
                  <c:v>2.9260000000000002E-3</c:v>
                </c:pt>
                <c:pt idx="6">
                  <c:v>3.1129999999999999E-3</c:v>
                </c:pt>
                <c:pt idx="7">
                  <c:v>3.3029999999999999E-3</c:v>
                </c:pt>
                <c:pt idx="8">
                  <c:v>3.5019999999999999E-3</c:v>
                </c:pt>
                <c:pt idx="9">
                  <c:v>3.712E-3</c:v>
                </c:pt>
                <c:pt idx="10">
                  <c:v>3.9230000000000003E-3</c:v>
                </c:pt>
                <c:pt idx="11">
                  <c:v>4.1460000000000004E-3</c:v>
                </c:pt>
                <c:pt idx="12">
                  <c:v>4.3759999999999997E-3</c:v>
                </c:pt>
                <c:pt idx="13">
                  <c:v>4.6129999999999999E-3</c:v>
                </c:pt>
                <c:pt idx="14">
                  <c:v>4.8570000000000002E-3</c:v>
                </c:pt>
                <c:pt idx="15">
                  <c:v>5.104E-3</c:v>
                </c:pt>
                <c:pt idx="16">
                  <c:v>5.3619999999999996E-3</c:v>
                </c:pt>
                <c:pt idx="17">
                  <c:v>5.6319999999999999E-3</c:v>
                </c:pt>
                <c:pt idx="18">
                  <c:v>5.9119999999999997E-3</c:v>
                </c:pt>
                <c:pt idx="19">
                  <c:v>6.1910000000000003E-3</c:v>
                </c:pt>
                <c:pt idx="20">
                  <c:v>6.4939999999999998E-3</c:v>
                </c:pt>
                <c:pt idx="21">
                  <c:v>6.7970000000000001E-3</c:v>
                </c:pt>
                <c:pt idx="22">
                  <c:v>7.1130000000000004E-3</c:v>
                </c:pt>
                <c:pt idx="23">
                  <c:v>7.4320000000000002E-3</c:v>
                </c:pt>
                <c:pt idx="24">
                  <c:v>7.7549999999999997E-3</c:v>
                </c:pt>
                <c:pt idx="25">
                  <c:v>8.0850000000000002E-3</c:v>
                </c:pt>
                <c:pt idx="26">
                  <c:v>8.4250000000000002E-3</c:v>
                </c:pt>
                <c:pt idx="27">
                  <c:v>8.7799999999999996E-3</c:v>
                </c:pt>
                <c:pt idx="28">
                  <c:v>9.1520000000000004E-3</c:v>
                </c:pt>
                <c:pt idx="29">
                  <c:v>9.5359999999999993E-3</c:v>
                </c:pt>
                <c:pt idx="30">
                  <c:v>9.9240000000000005E-3</c:v>
                </c:pt>
                <c:pt idx="31">
                  <c:v>1.0319999999999999E-2</c:v>
                </c:pt>
                <c:pt idx="32">
                  <c:v>1.072E-2</c:v>
                </c:pt>
                <c:pt idx="33">
                  <c:v>1.1129999999999999E-2</c:v>
                </c:pt>
                <c:pt idx="34">
                  <c:v>1.154E-2</c:v>
                </c:pt>
                <c:pt idx="35">
                  <c:v>1.1979999999999999E-2</c:v>
                </c:pt>
                <c:pt idx="36">
                  <c:v>1.242E-2</c:v>
                </c:pt>
                <c:pt idx="37">
                  <c:v>1.2880000000000001E-2</c:v>
                </c:pt>
                <c:pt idx="38">
                  <c:v>1.3339999999999999E-2</c:v>
                </c:pt>
                <c:pt idx="39">
                  <c:v>1.3809999999999999E-2</c:v>
                </c:pt>
                <c:pt idx="40">
                  <c:v>1.4279999999999999E-2</c:v>
                </c:pt>
                <c:pt idx="41">
                  <c:v>1.477E-2</c:v>
                </c:pt>
                <c:pt idx="42">
                  <c:v>1.5259999999999999E-2</c:v>
                </c:pt>
                <c:pt idx="43">
                  <c:v>1.576E-2</c:v>
                </c:pt>
                <c:pt idx="44">
                  <c:v>1.627E-2</c:v>
                </c:pt>
                <c:pt idx="45">
                  <c:v>1.6799999999999999E-2</c:v>
                </c:pt>
                <c:pt idx="46">
                  <c:v>1.7340000000000001E-2</c:v>
                </c:pt>
                <c:pt idx="47">
                  <c:v>1.7909999999999999E-2</c:v>
                </c:pt>
                <c:pt idx="48">
                  <c:v>1.8460000000000001E-2</c:v>
                </c:pt>
                <c:pt idx="49">
                  <c:v>1.9029999999999998E-2</c:v>
                </c:pt>
                <c:pt idx="50">
                  <c:v>1.958E-2</c:v>
                </c:pt>
                <c:pt idx="51">
                  <c:v>2.018E-2</c:v>
                </c:pt>
                <c:pt idx="52">
                  <c:v>2.078E-2</c:v>
                </c:pt>
                <c:pt idx="53">
                  <c:v>2.1389999999999999E-2</c:v>
                </c:pt>
                <c:pt idx="54">
                  <c:v>2.2009999999999998E-2</c:v>
                </c:pt>
                <c:pt idx="55">
                  <c:v>2.2620000000000001E-2</c:v>
                </c:pt>
                <c:pt idx="56">
                  <c:v>2.325E-2</c:v>
                </c:pt>
                <c:pt idx="57">
                  <c:v>2.3890000000000002E-2</c:v>
                </c:pt>
                <c:pt idx="58">
                  <c:v>2.4539999999999999E-2</c:v>
                </c:pt>
                <c:pt idx="59">
                  <c:v>2.52E-2</c:v>
                </c:pt>
                <c:pt idx="60">
                  <c:v>2.5860000000000001E-2</c:v>
                </c:pt>
                <c:pt idx="61">
                  <c:v>2.6509999999999999E-2</c:v>
                </c:pt>
                <c:pt idx="62">
                  <c:v>2.7199999999999998E-2</c:v>
                </c:pt>
                <c:pt idx="63">
                  <c:v>2.7859999999999999E-2</c:v>
                </c:pt>
                <c:pt idx="64">
                  <c:v>2.8539999999999999E-2</c:v>
                </c:pt>
                <c:pt idx="65">
                  <c:v>2.9260000000000001E-2</c:v>
                </c:pt>
                <c:pt idx="66">
                  <c:v>2.9960000000000001E-2</c:v>
                </c:pt>
                <c:pt idx="67">
                  <c:v>3.0669999999999999E-2</c:v>
                </c:pt>
                <c:pt idx="68">
                  <c:v>3.1370000000000002E-2</c:v>
                </c:pt>
                <c:pt idx="69">
                  <c:v>3.2140000000000002E-2</c:v>
                </c:pt>
                <c:pt idx="70">
                  <c:v>3.2870000000000003E-2</c:v>
                </c:pt>
                <c:pt idx="71">
                  <c:v>3.3649999999999999E-2</c:v>
                </c:pt>
                <c:pt idx="72">
                  <c:v>3.4430000000000002E-2</c:v>
                </c:pt>
                <c:pt idx="73">
                  <c:v>3.5180000000000003E-2</c:v>
                </c:pt>
                <c:pt idx="74">
                  <c:v>3.5950000000000003E-2</c:v>
                </c:pt>
                <c:pt idx="75">
                  <c:v>3.6720000000000003E-2</c:v>
                </c:pt>
                <c:pt idx="76">
                  <c:v>3.7499999999999999E-2</c:v>
                </c:pt>
                <c:pt idx="77">
                  <c:v>3.8300000000000001E-2</c:v>
                </c:pt>
                <c:pt idx="78">
                  <c:v>3.909E-2</c:v>
                </c:pt>
                <c:pt idx="79">
                  <c:v>3.9879999999999999E-2</c:v>
                </c:pt>
                <c:pt idx="80">
                  <c:v>4.0710000000000003E-2</c:v>
                </c:pt>
                <c:pt idx="81">
                  <c:v>4.1529999999999997E-2</c:v>
                </c:pt>
                <c:pt idx="82">
                  <c:v>4.2369999999999998E-2</c:v>
                </c:pt>
                <c:pt idx="83">
                  <c:v>4.317E-2</c:v>
                </c:pt>
                <c:pt idx="84">
                  <c:v>4.3999999999999997E-2</c:v>
                </c:pt>
                <c:pt idx="85">
                  <c:v>4.4859999999999997E-2</c:v>
                </c:pt>
                <c:pt idx="86">
                  <c:v>4.5710000000000001E-2</c:v>
                </c:pt>
                <c:pt idx="87">
                  <c:v>4.6589999999999999E-2</c:v>
                </c:pt>
                <c:pt idx="88">
                  <c:v>4.7440000000000003E-2</c:v>
                </c:pt>
                <c:pt idx="89">
                  <c:v>4.8349999999999997E-2</c:v>
                </c:pt>
                <c:pt idx="90">
                  <c:v>4.9189999999999998E-2</c:v>
                </c:pt>
                <c:pt idx="91">
                  <c:v>5.0119999999999998E-2</c:v>
                </c:pt>
                <c:pt idx="92">
                  <c:v>5.0990000000000001E-2</c:v>
                </c:pt>
                <c:pt idx="93">
                  <c:v>5.1860000000000003E-2</c:v>
                </c:pt>
                <c:pt idx="94">
                  <c:v>5.271E-2</c:v>
                </c:pt>
                <c:pt idx="95">
                  <c:v>5.357E-2</c:v>
                </c:pt>
                <c:pt idx="96">
                  <c:v>5.4449999999999998E-2</c:v>
                </c:pt>
                <c:pt idx="97">
                  <c:v>5.534E-2</c:v>
                </c:pt>
                <c:pt idx="98">
                  <c:v>5.6259999999999998E-2</c:v>
                </c:pt>
                <c:pt idx="99">
                  <c:v>5.7149999999999999E-2</c:v>
                </c:pt>
                <c:pt idx="100">
                  <c:v>5.8029999999999998E-2</c:v>
                </c:pt>
                <c:pt idx="101">
                  <c:v>5.8930000000000003E-2</c:v>
                </c:pt>
                <c:pt idx="102">
                  <c:v>5.985E-2</c:v>
                </c:pt>
                <c:pt idx="103">
                  <c:v>6.08E-2</c:v>
                </c:pt>
                <c:pt idx="104">
                  <c:v>6.1679999999999999E-2</c:v>
                </c:pt>
                <c:pt idx="105">
                  <c:v>6.2570000000000001E-2</c:v>
                </c:pt>
                <c:pt idx="106">
                  <c:v>6.3479999999999995E-2</c:v>
                </c:pt>
                <c:pt idx="107">
                  <c:v>6.4380000000000007E-2</c:v>
                </c:pt>
                <c:pt idx="108">
                  <c:v>6.5329999999999999E-2</c:v>
                </c:pt>
                <c:pt idx="109">
                  <c:v>6.6269999999999996E-2</c:v>
                </c:pt>
                <c:pt idx="110">
                  <c:v>6.7210000000000006E-2</c:v>
                </c:pt>
                <c:pt idx="111">
                  <c:v>6.8140000000000006E-2</c:v>
                </c:pt>
                <c:pt idx="112">
                  <c:v>6.9129999999999997E-2</c:v>
                </c:pt>
                <c:pt idx="113">
                  <c:v>7.0110000000000006E-2</c:v>
                </c:pt>
                <c:pt idx="114">
                  <c:v>7.1040000000000006E-2</c:v>
                </c:pt>
                <c:pt idx="115">
                  <c:v>7.195E-2</c:v>
                </c:pt>
                <c:pt idx="116">
                  <c:v>7.2889999999999996E-2</c:v>
                </c:pt>
                <c:pt idx="117">
                  <c:v>7.3830000000000007E-2</c:v>
                </c:pt>
                <c:pt idx="118">
                  <c:v>7.4759999999999993E-2</c:v>
                </c:pt>
                <c:pt idx="119">
                  <c:v>7.5679999999999997E-2</c:v>
                </c:pt>
                <c:pt idx="120">
                  <c:v>7.6579999999999995E-2</c:v>
                </c:pt>
                <c:pt idx="121">
                  <c:v>7.7490000000000003E-2</c:v>
                </c:pt>
                <c:pt idx="122">
                  <c:v>7.843E-2</c:v>
                </c:pt>
                <c:pt idx="123">
                  <c:v>7.9350000000000004E-2</c:v>
                </c:pt>
                <c:pt idx="124">
                  <c:v>8.0280000000000004E-2</c:v>
                </c:pt>
                <c:pt idx="125">
                  <c:v>8.1259999999999999E-2</c:v>
                </c:pt>
                <c:pt idx="126">
                  <c:v>8.2220000000000001E-2</c:v>
                </c:pt>
                <c:pt idx="127">
                  <c:v>8.3180000000000004E-2</c:v>
                </c:pt>
                <c:pt idx="128">
                  <c:v>8.4180000000000005E-2</c:v>
                </c:pt>
                <c:pt idx="129">
                  <c:v>8.516E-2</c:v>
                </c:pt>
                <c:pt idx="130">
                  <c:v>8.6129999999999998E-2</c:v>
                </c:pt>
                <c:pt idx="131">
                  <c:v>8.7059999999999998E-2</c:v>
                </c:pt>
                <c:pt idx="132">
                  <c:v>8.8010000000000005E-2</c:v>
                </c:pt>
                <c:pt idx="133">
                  <c:v>8.8940000000000005E-2</c:v>
                </c:pt>
                <c:pt idx="134">
                  <c:v>8.9899999999999994E-2</c:v>
                </c:pt>
                <c:pt idx="135">
                  <c:v>9.0829999999999994E-2</c:v>
                </c:pt>
                <c:pt idx="136">
                  <c:v>9.1789999999999997E-2</c:v>
                </c:pt>
                <c:pt idx="137">
                  <c:v>9.2749999999999999E-2</c:v>
                </c:pt>
                <c:pt idx="138">
                  <c:v>9.3729999999999994E-2</c:v>
                </c:pt>
                <c:pt idx="139">
                  <c:v>9.4689999999999996E-2</c:v>
                </c:pt>
                <c:pt idx="140">
                  <c:v>9.5630000000000007E-2</c:v>
                </c:pt>
                <c:pt idx="141">
                  <c:v>9.6589999999999995E-2</c:v>
                </c:pt>
                <c:pt idx="142">
                  <c:v>9.758E-2</c:v>
                </c:pt>
                <c:pt idx="143">
                  <c:v>9.8519999999999996E-2</c:v>
                </c:pt>
                <c:pt idx="144">
                  <c:v>9.9449999999999997E-2</c:v>
                </c:pt>
                <c:pt idx="145">
                  <c:v>0.10050000000000001</c:v>
                </c:pt>
                <c:pt idx="146">
                  <c:v>0.1014</c:v>
                </c:pt>
                <c:pt idx="147">
                  <c:v>0.1023</c:v>
                </c:pt>
                <c:pt idx="148">
                  <c:v>0.1033</c:v>
                </c:pt>
                <c:pt idx="149">
                  <c:v>0.1042</c:v>
                </c:pt>
                <c:pt idx="150">
                  <c:v>0.1052</c:v>
                </c:pt>
                <c:pt idx="151">
                  <c:v>0.1062</c:v>
                </c:pt>
                <c:pt idx="152">
                  <c:v>0.1071</c:v>
                </c:pt>
                <c:pt idx="153">
                  <c:v>0.1081</c:v>
                </c:pt>
                <c:pt idx="154">
                  <c:v>0.109</c:v>
                </c:pt>
                <c:pt idx="155">
                  <c:v>0.11</c:v>
                </c:pt>
                <c:pt idx="156">
                  <c:v>0.111</c:v>
                </c:pt>
                <c:pt idx="157">
                  <c:v>0.1119</c:v>
                </c:pt>
                <c:pt idx="158">
                  <c:v>0.1129</c:v>
                </c:pt>
                <c:pt idx="159">
                  <c:v>0.1138</c:v>
                </c:pt>
                <c:pt idx="160">
                  <c:v>0.1147</c:v>
                </c:pt>
                <c:pt idx="161">
                  <c:v>0.1157</c:v>
                </c:pt>
                <c:pt idx="162">
                  <c:v>0.1167</c:v>
                </c:pt>
                <c:pt idx="163">
                  <c:v>0.1176</c:v>
                </c:pt>
                <c:pt idx="164">
                  <c:v>0.1186</c:v>
                </c:pt>
                <c:pt idx="165">
                  <c:v>0.1196</c:v>
                </c:pt>
                <c:pt idx="166">
                  <c:v>0.1205</c:v>
                </c:pt>
                <c:pt idx="167">
                  <c:v>0.1215</c:v>
                </c:pt>
                <c:pt idx="168">
                  <c:v>0.1225</c:v>
                </c:pt>
                <c:pt idx="169">
                  <c:v>0.1235</c:v>
                </c:pt>
                <c:pt idx="170">
                  <c:v>0.1244</c:v>
                </c:pt>
                <c:pt idx="171">
                  <c:v>0.12540000000000001</c:v>
                </c:pt>
                <c:pt idx="172">
                  <c:v>0.12640000000000001</c:v>
                </c:pt>
                <c:pt idx="173">
                  <c:v>0.1273</c:v>
                </c:pt>
                <c:pt idx="174">
                  <c:v>0.12839999999999999</c:v>
                </c:pt>
                <c:pt idx="175">
                  <c:v>0.12939999999999999</c:v>
                </c:pt>
                <c:pt idx="176">
                  <c:v>0.13039999999999999</c:v>
                </c:pt>
                <c:pt idx="177">
                  <c:v>0.13139999999999999</c:v>
                </c:pt>
                <c:pt idx="178">
                  <c:v>0.1323</c:v>
                </c:pt>
                <c:pt idx="179">
                  <c:v>0.1333</c:v>
                </c:pt>
                <c:pt idx="180">
                  <c:v>0.1343</c:v>
                </c:pt>
                <c:pt idx="181">
                  <c:v>0.1353</c:v>
                </c:pt>
                <c:pt idx="182">
                  <c:v>0.1363</c:v>
                </c:pt>
                <c:pt idx="183">
                  <c:v>0.13719999999999999</c:v>
                </c:pt>
                <c:pt idx="184">
                  <c:v>0.13819999999999999</c:v>
                </c:pt>
                <c:pt idx="185">
                  <c:v>0.13919999999999999</c:v>
                </c:pt>
                <c:pt idx="186">
                  <c:v>0.14019999999999999</c:v>
                </c:pt>
                <c:pt idx="187">
                  <c:v>0.14119999999999999</c:v>
                </c:pt>
                <c:pt idx="188">
                  <c:v>0.14219999999999999</c:v>
                </c:pt>
                <c:pt idx="189">
                  <c:v>0.14319999999999999</c:v>
                </c:pt>
                <c:pt idx="190">
                  <c:v>0.14419999999999999</c:v>
                </c:pt>
                <c:pt idx="191">
                  <c:v>0.14510000000000001</c:v>
                </c:pt>
                <c:pt idx="192">
                  <c:v>0.14610000000000001</c:v>
                </c:pt>
                <c:pt idx="193">
                  <c:v>0.14710000000000001</c:v>
                </c:pt>
                <c:pt idx="194">
                  <c:v>0.14810000000000001</c:v>
                </c:pt>
                <c:pt idx="195">
                  <c:v>0.14899999999999999</c:v>
                </c:pt>
                <c:pt idx="196">
                  <c:v>0.15</c:v>
                </c:pt>
                <c:pt idx="197">
                  <c:v>0.151</c:v>
                </c:pt>
                <c:pt idx="198">
                  <c:v>0.15190000000000001</c:v>
                </c:pt>
                <c:pt idx="199">
                  <c:v>0.153</c:v>
                </c:pt>
                <c:pt idx="200">
                  <c:v>0.154</c:v>
                </c:pt>
                <c:pt idx="201">
                  <c:v>0.155</c:v>
                </c:pt>
                <c:pt idx="202">
                  <c:v>0.156</c:v>
                </c:pt>
                <c:pt idx="203">
                  <c:v>0.15690000000000001</c:v>
                </c:pt>
                <c:pt idx="204">
                  <c:v>0.15790000000000001</c:v>
                </c:pt>
                <c:pt idx="205">
                  <c:v>0.15890000000000001</c:v>
                </c:pt>
                <c:pt idx="206">
                  <c:v>0.15989999999999999</c:v>
                </c:pt>
                <c:pt idx="207">
                  <c:v>0.1608</c:v>
                </c:pt>
                <c:pt idx="208">
                  <c:v>0.1618</c:v>
                </c:pt>
                <c:pt idx="209">
                  <c:v>0.1628</c:v>
                </c:pt>
                <c:pt idx="210">
                  <c:v>0.1638</c:v>
                </c:pt>
                <c:pt idx="211">
                  <c:v>0.1648</c:v>
                </c:pt>
                <c:pt idx="212">
                  <c:v>0.16569999999999999</c:v>
                </c:pt>
                <c:pt idx="213">
                  <c:v>0.16669999999999999</c:v>
                </c:pt>
                <c:pt idx="214">
                  <c:v>0.16769999999999999</c:v>
                </c:pt>
                <c:pt idx="215">
                  <c:v>0.16869999999999999</c:v>
                </c:pt>
                <c:pt idx="216">
                  <c:v>0.1696</c:v>
                </c:pt>
                <c:pt idx="217">
                  <c:v>0.1706</c:v>
                </c:pt>
                <c:pt idx="218">
                  <c:v>0.1716</c:v>
                </c:pt>
                <c:pt idx="219">
                  <c:v>0.1726</c:v>
                </c:pt>
                <c:pt idx="220">
                  <c:v>0.1736</c:v>
                </c:pt>
                <c:pt idx="221">
                  <c:v>0.17460000000000001</c:v>
                </c:pt>
                <c:pt idx="222">
                  <c:v>0.17560000000000001</c:v>
                </c:pt>
                <c:pt idx="223">
                  <c:v>0.17660000000000001</c:v>
                </c:pt>
                <c:pt idx="224">
                  <c:v>0.17749999999999999</c:v>
                </c:pt>
                <c:pt idx="225">
                  <c:v>0.17849999999999999</c:v>
                </c:pt>
                <c:pt idx="226">
                  <c:v>0.17949999999999999</c:v>
                </c:pt>
                <c:pt idx="227">
                  <c:v>0.18049999999999999</c:v>
                </c:pt>
                <c:pt idx="228">
                  <c:v>0.18149999999999999</c:v>
                </c:pt>
                <c:pt idx="229">
                  <c:v>0.1825</c:v>
                </c:pt>
                <c:pt idx="230">
                  <c:v>0.1835</c:v>
                </c:pt>
                <c:pt idx="231">
                  <c:v>0.18440000000000001</c:v>
                </c:pt>
                <c:pt idx="232">
                  <c:v>0.18540000000000001</c:v>
                </c:pt>
                <c:pt idx="233">
                  <c:v>0.18640000000000001</c:v>
                </c:pt>
                <c:pt idx="234">
                  <c:v>0.18740000000000001</c:v>
                </c:pt>
                <c:pt idx="235">
                  <c:v>0.1885</c:v>
                </c:pt>
                <c:pt idx="236">
                  <c:v>0.18940000000000001</c:v>
                </c:pt>
                <c:pt idx="237">
                  <c:v>0.19040000000000001</c:v>
                </c:pt>
                <c:pt idx="238">
                  <c:v>0.19139999999999999</c:v>
                </c:pt>
                <c:pt idx="239">
                  <c:v>0.19239999999999999</c:v>
                </c:pt>
                <c:pt idx="240">
                  <c:v>0.19339999999999999</c:v>
                </c:pt>
                <c:pt idx="241">
                  <c:v>0.19439999999999999</c:v>
                </c:pt>
                <c:pt idx="242">
                  <c:v>0.19539999999999999</c:v>
                </c:pt>
                <c:pt idx="243">
                  <c:v>0.19650000000000001</c:v>
                </c:pt>
                <c:pt idx="244">
                  <c:v>0.19750000000000001</c:v>
                </c:pt>
                <c:pt idx="245">
                  <c:v>0.19839999999999999</c:v>
                </c:pt>
                <c:pt idx="246">
                  <c:v>0.19950000000000001</c:v>
                </c:pt>
                <c:pt idx="247">
                  <c:v>0.20039999999999999</c:v>
                </c:pt>
                <c:pt idx="248">
                  <c:v>0.2014</c:v>
                </c:pt>
                <c:pt idx="249">
                  <c:v>0.20250000000000001</c:v>
                </c:pt>
                <c:pt idx="250">
                  <c:v>0.2034</c:v>
                </c:pt>
                <c:pt idx="251">
                  <c:v>0.2044</c:v>
                </c:pt>
                <c:pt idx="252">
                  <c:v>0.2054</c:v>
                </c:pt>
                <c:pt idx="253">
                  <c:v>0.20630000000000001</c:v>
                </c:pt>
                <c:pt idx="254">
                  <c:v>0.20730000000000001</c:v>
                </c:pt>
                <c:pt idx="255">
                  <c:v>0.20830000000000001</c:v>
                </c:pt>
                <c:pt idx="256">
                  <c:v>0.2094</c:v>
                </c:pt>
                <c:pt idx="257">
                  <c:v>0.2104</c:v>
                </c:pt>
                <c:pt idx="258">
                  <c:v>0.2114</c:v>
                </c:pt>
                <c:pt idx="259">
                  <c:v>0.21240000000000001</c:v>
                </c:pt>
                <c:pt idx="260">
                  <c:v>0.21340000000000001</c:v>
                </c:pt>
                <c:pt idx="261">
                  <c:v>0.21440000000000001</c:v>
                </c:pt>
                <c:pt idx="262">
                  <c:v>0.21540000000000001</c:v>
                </c:pt>
                <c:pt idx="263">
                  <c:v>0.21640000000000001</c:v>
                </c:pt>
                <c:pt idx="264">
                  <c:v>0.21740000000000001</c:v>
                </c:pt>
                <c:pt idx="265">
                  <c:v>0.21829999999999999</c:v>
                </c:pt>
                <c:pt idx="266">
                  <c:v>0.21940000000000001</c:v>
                </c:pt>
                <c:pt idx="267">
                  <c:v>0.22040000000000001</c:v>
                </c:pt>
                <c:pt idx="268">
                  <c:v>0.22140000000000001</c:v>
                </c:pt>
                <c:pt idx="269">
                  <c:v>0.22239999999999999</c:v>
                </c:pt>
                <c:pt idx="270">
                  <c:v>0.22339999999999999</c:v>
                </c:pt>
                <c:pt idx="271">
                  <c:v>0.22450000000000001</c:v>
                </c:pt>
                <c:pt idx="272">
                  <c:v>0.22539999999999999</c:v>
                </c:pt>
                <c:pt idx="273">
                  <c:v>0.22650000000000001</c:v>
                </c:pt>
                <c:pt idx="274">
                  <c:v>0.22739999999999999</c:v>
                </c:pt>
                <c:pt idx="275">
                  <c:v>0.22839999999999999</c:v>
                </c:pt>
                <c:pt idx="276">
                  <c:v>0.22939999999999999</c:v>
                </c:pt>
                <c:pt idx="277">
                  <c:v>0.23039999999999999</c:v>
                </c:pt>
                <c:pt idx="278">
                  <c:v>0.23130000000000001</c:v>
                </c:pt>
                <c:pt idx="279">
                  <c:v>0.2324</c:v>
                </c:pt>
                <c:pt idx="280">
                  <c:v>0.23330000000000001</c:v>
                </c:pt>
                <c:pt idx="281">
                  <c:v>0.23430000000000001</c:v>
                </c:pt>
                <c:pt idx="282">
                  <c:v>0.23530000000000001</c:v>
                </c:pt>
                <c:pt idx="283">
                  <c:v>0.23630000000000001</c:v>
                </c:pt>
                <c:pt idx="284">
                  <c:v>0.23730000000000001</c:v>
                </c:pt>
                <c:pt idx="285">
                  <c:v>0.23830000000000001</c:v>
                </c:pt>
                <c:pt idx="286">
                  <c:v>0.23930000000000001</c:v>
                </c:pt>
                <c:pt idx="287">
                  <c:v>0.2402</c:v>
                </c:pt>
                <c:pt idx="288">
                  <c:v>0.24129999999999999</c:v>
                </c:pt>
                <c:pt idx="289">
                  <c:v>0.24229999999999999</c:v>
                </c:pt>
                <c:pt idx="290">
                  <c:v>0.24340000000000001</c:v>
                </c:pt>
                <c:pt idx="291">
                  <c:v>0.24440000000000001</c:v>
                </c:pt>
                <c:pt idx="292">
                  <c:v>0.24540000000000001</c:v>
                </c:pt>
                <c:pt idx="293">
                  <c:v>0.24640000000000001</c:v>
                </c:pt>
                <c:pt idx="294">
                  <c:v>0.24740000000000001</c:v>
                </c:pt>
                <c:pt idx="295">
                  <c:v>0.24840000000000001</c:v>
                </c:pt>
                <c:pt idx="296">
                  <c:v>0.2495</c:v>
                </c:pt>
                <c:pt idx="297">
                  <c:v>0.2505</c:v>
                </c:pt>
                <c:pt idx="298">
                  <c:v>0.2515</c:v>
                </c:pt>
                <c:pt idx="299">
                  <c:v>0.2525</c:v>
                </c:pt>
                <c:pt idx="300">
                  <c:v>0.25340000000000001</c:v>
                </c:pt>
                <c:pt idx="301">
                  <c:v>0.25440000000000002</c:v>
                </c:pt>
                <c:pt idx="302">
                  <c:v>0.25540000000000002</c:v>
                </c:pt>
                <c:pt idx="303">
                  <c:v>0.25640000000000002</c:v>
                </c:pt>
                <c:pt idx="304">
                  <c:v>0.25750000000000001</c:v>
                </c:pt>
                <c:pt idx="305">
                  <c:v>0.25850000000000001</c:v>
                </c:pt>
                <c:pt idx="306">
                  <c:v>0.25940000000000002</c:v>
                </c:pt>
                <c:pt idx="307">
                  <c:v>0.26050000000000001</c:v>
                </c:pt>
                <c:pt idx="308">
                  <c:v>0.26150000000000001</c:v>
                </c:pt>
                <c:pt idx="309">
                  <c:v>0.2626</c:v>
                </c:pt>
                <c:pt idx="310">
                  <c:v>0.2636</c:v>
                </c:pt>
                <c:pt idx="311">
                  <c:v>0.2646</c:v>
                </c:pt>
                <c:pt idx="312">
                  <c:v>0.2656</c:v>
                </c:pt>
                <c:pt idx="313">
                  <c:v>0.2666</c:v>
                </c:pt>
                <c:pt idx="314">
                  <c:v>0.2676</c:v>
                </c:pt>
                <c:pt idx="315">
                  <c:v>0.26860000000000001</c:v>
                </c:pt>
                <c:pt idx="316">
                  <c:v>0.26960000000000001</c:v>
                </c:pt>
                <c:pt idx="317">
                  <c:v>0.27060000000000001</c:v>
                </c:pt>
                <c:pt idx="318">
                  <c:v>0.27160000000000001</c:v>
                </c:pt>
                <c:pt idx="319">
                  <c:v>0.27260000000000001</c:v>
                </c:pt>
                <c:pt idx="320">
                  <c:v>0.27360000000000001</c:v>
                </c:pt>
                <c:pt idx="321">
                  <c:v>0.27460000000000001</c:v>
                </c:pt>
                <c:pt idx="322">
                  <c:v>0.27560000000000001</c:v>
                </c:pt>
                <c:pt idx="323">
                  <c:v>0.27660000000000001</c:v>
                </c:pt>
                <c:pt idx="324">
                  <c:v>0.27760000000000001</c:v>
                </c:pt>
                <c:pt idx="325">
                  <c:v>0.27860000000000001</c:v>
                </c:pt>
                <c:pt idx="326">
                  <c:v>0.27960000000000002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0.28260000000000002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0.28560000000000002</c:v>
                </c:pt>
                <c:pt idx="333">
                  <c:v>0.28660000000000002</c:v>
                </c:pt>
                <c:pt idx="334">
                  <c:v>0.28760000000000002</c:v>
                </c:pt>
                <c:pt idx="335">
                  <c:v>0.28870000000000001</c:v>
                </c:pt>
                <c:pt idx="336">
                  <c:v>0.28970000000000001</c:v>
                </c:pt>
                <c:pt idx="337">
                  <c:v>0.2908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0.29380000000000001</c:v>
                </c:pt>
                <c:pt idx="341">
                  <c:v>0.29480000000000001</c:v>
                </c:pt>
                <c:pt idx="342">
                  <c:v>0.29580000000000001</c:v>
                </c:pt>
                <c:pt idx="343">
                  <c:v>0.2969</c:v>
                </c:pt>
                <c:pt idx="344">
                  <c:v>0.2979</c:v>
                </c:pt>
                <c:pt idx="345">
                  <c:v>0.29880000000000001</c:v>
                </c:pt>
                <c:pt idx="346">
                  <c:v>0.2999</c:v>
                </c:pt>
                <c:pt idx="347">
                  <c:v>0.3009</c:v>
                </c:pt>
                <c:pt idx="348">
                  <c:v>0.3019</c:v>
                </c:pt>
                <c:pt idx="349">
                  <c:v>0.3029</c:v>
                </c:pt>
                <c:pt idx="350">
                  <c:v>0.30399999999999999</c:v>
                </c:pt>
                <c:pt idx="351">
                  <c:v>0.30499999999999999</c:v>
                </c:pt>
                <c:pt idx="352">
                  <c:v>0.30599999999999999</c:v>
                </c:pt>
                <c:pt idx="353">
                  <c:v>0.307</c:v>
                </c:pt>
                <c:pt idx="354">
                  <c:v>0.308</c:v>
                </c:pt>
                <c:pt idx="355">
                  <c:v>0.309</c:v>
                </c:pt>
                <c:pt idx="356">
                  <c:v>0.31</c:v>
                </c:pt>
                <c:pt idx="357">
                  <c:v>0.311</c:v>
                </c:pt>
                <c:pt idx="358">
                  <c:v>0.31209999999999999</c:v>
                </c:pt>
                <c:pt idx="359">
                  <c:v>0.313</c:v>
                </c:pt>
                <c:pt idx="360">
                  <c:v>0.31409999999999999</c:v>
                </c:pt>
                <c:pt idx="361">
                  <c:v>0.31509999999999999</c:v>
                </c:pt>
                <c:pt idx="362">
                  <c:v>0.31609999999999999</c:v>
                </c:pt>
                <c:pt idx="363">
                  <c:v>0.31709999999999999</c:v>
                </c:pt>
                <c:pt idx="364">
                  <c:v>0.31809999999999999</c:v>
                </c:pt>
                <c:pt idx="365">
                  <c:v>0.31919999999999998</c:v>
                </c:pt>
                <c:pt idx="366">
                  <c:v>0.32019999999999998</c:v>
                </c:pt>
                <c:pt idx="367">
                  <c:v>0.32119999999999999</c:v>
                </c:pt>
                <c:pt idx="368">
                  <c:v>0.32219999999999999</c:v>
                </c:pt>
                <c:pt idx="369">
                  <c:v>0.32329999999999998</c:v>
                </c:pt>
                <c:pt idx="370">
                  <c:v>0.32419999999999999</c:v>
                </c:pt>
                <c:pt idx="371">
                  <c:v>0.32519999999999999</c:v>
                </c:pt>
                <c:pt idx="372">
                  <c:v>0.32619999999999999</c:v>
                </c:pt>
                <c:pt idx="373">
                  <c:v>0.32729999999999998</c:v>
                </c:pt>
                <c:pt idx="374">
                  <c:v>0.32840000000000003</c:v>
                </c:pt>
                <c:pt idx="375">
                  <c:v>0.32940000000000003</c:v>
                </c:pt>
                <c:pt idx="376">
                  <c:v>0.33040000000000003</c:v>
                </c:pt>
                <c:pt idx="377">
                  <c:v>0.33139999999999997</c:v>
                </c:pt>
                <c:pt idx="378">
                  <c:v>0.33239999999999997</c:v>
                </c:pt>
                <c:pt idx="379">
                  <c:v>0.33339999999999997</c:v>
                </c:pt>
                <c:pt idx="380">
                  <c:v>0.33450000000000002</c:v>
                </c:pt>
                <c:pt idx="381">
                  <c:v>0.33550000000000002</c:v>
                </c:pt>
                <c:pt idx="382">
                  <c:v>0.33660000000000001</c:v>
                </c:pt>
                <c:pt idx="383">
                  <c:v>0.3377</c:v>
                </c:pt>
                <c:pt idx="384">
                  <c:v>0.33879999999999999</c:v>
                </c:pt>
                <c:pt idx="385">
                  <c:v>0.3397</c:v>
                </c:pt>
                <c:pt idx="386">
                  <c:v>0.3407</c:v>
                </c:pt>
                <c:pt idx="387">
                  <c:v>0.3417</c:v>
                </c:pt>
                <c:pt idx="388">
                  <c:v>0.34279999999999999</c:v>
                </c:pt>
                <c:pt idx="389">
                  <c:v>0.34389999999999998</c:v>
                </c:pt>
                <c:pt idx="390">
                  <c:v>0.34499999999999997</c:v>
                </c:pt>
                <c:pt idx="391">
                  <c:v>0.34599999999999997</c:v>
                </c:pt>
                <c:pt idx="392">
                  <c:v>0.34699999999999998</c:v>
                </c:pt>
                <c:pt idx="393">
                  <c:v>0.34799999999999998</c:v>
                </c:pt>
                <c:pt idx="394">
                  <c:v>0.34910000000000002</c:v>
                </c:pt>
                <c:pt idx="395">
                  <c:v>0.35020000000000001</c:v>
                </c:pt>
                <c:pt idx="396">
                  <c:v>0.35120000000000001</c:v>
                </c:pt>
                <c:pt idx="397">
                  <c:v>0.35220000000000001</c:v>
                </c:pt>
                <c:pt idx="398">
                  <c:v>0.3533</c:v>
                </c:pt>
                <c:pt idx="399">
                  <c:v>0.35439999999999999</c:v>
                </c:pt>
                <c:pt idx="400">
                  <c:v>0.35539999999999999</c:v>
                </c:pt>
                <c:pt idx="401">
                  <c:v>0.35639999999999999</c:v>
                </c:pt>
                <c:pt idx="402">
                  <c:v>0.3574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</c:v>
                </c:pt>
                <c:pt idx="407">
                  <c:v>0.36249999999999999</c:v>
                </c:pt>
                <c:pt idx="408">
                  <c:v>0.36349999999999999</c:v>
                </c:pt>
                <c:pt idx="409">
                  <c:v>0.36449999999999999</c:v>
                </c:pt>
                <c:pt idx="410">
                  <c:v>0.36549999999999999</c:v>
                </c:pt>
                <c:pt idx="411">
                  <c:v>0.36649999999999999</c:v>
                </c:pt>
                <c:pt idx="412">
                  <c:v>0.3674</c:v>
                </c:pt>
                <c:pt idx="413">
                  <c:v>0.36859999999999998</c:v>
                </c:pt>
                <c:pt idx="414">
                  <c:v>0.36959999999999998</c:v>
                </c:pt>
                <c:pt idx="415">
                  <c:v>0.37059999999999998</c:v>
                </c:pt>
                <c:pt idx="416">
                  <c:v>0.37159999999999999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0.37590000000000001</c:v>
                </c:pt>
                <c:pt idx="421">
                  <c:v>0.377</c:v>
                </c:pt>
                <c:pt idx="422">
                  <c:v>0.378</c:v>
                </c:pt>
                <c:pt idx="423">
                  <c:v>0.379</c:v>
                </c:pt>
                <c:pt idx="424">
                  <c:v>0.38</c:v>
                </c:pt>
                <c:pt idx="425">
                  <c:v>0.38109999999999999</c:v>
                </c:pt>
                <c:pt idx="426">
                  <c:v>0.3821</c:v>
                </c:pt>
                <c:pt idx="427">
                  <c:v>0.38319999999999999</c:v>
                </c:pt>
                <c:pt idx="428">
                  <c:v>0.38419999999999999</c:v>
                </c:pt>
                <c:pt idx="429">
                  <c:v>0.38519999999999999</c:v>
                </c:pt>
                <c:pt idx="430">
                  <c:v>0.38619999999999999</c:v>
                </c:pt>
                <c:pt idx="431">
                  <c:v>0.38729999999999998</c:v>
                </c:pt>
                <c:pt idx="432">
                  <c:v>0.38840000000000002</c:v>
                </c:pt>
                <c:pt idx="433">
                  <c:v>0.38940000000000002</c:v>
                </c:pt>
                <c:pt idx="434">
                  <c:v>0.39040000000000002</c:v>
                </c:pt>
                <c:pt idx="435">
                  <c:v>0.39140000000000003</c:v>
                </c:pt>
                <c:pt idx="436">
                  <c:v>0.39240000000000003</c:v>
                </c:pt>
                <c:pt idx="437">
                  <c:v>0.39340000000000003</c:v>
                </c:pt>
                <c:pt idx="438">
                  <c:v>0.39439999999999997</c:v>
                </c:pt>
                <c:pt idx="439">
                  <c:v>0.39539999999999997</c:v>
                </c:pt>
                <c:pt idx="440">
                  <c:v>0.39639999999999997</c:v>
                </c:pt>
                <c:pt idx="441">
                  <c:v>0.39739999999999998</c:v>
                </c:pt>
                <c:pt idx="442">
                  <c:v>0.39839999999999998</c:v>
                </c:pt>
                <c:pt idx="443">
                  <c:v>0.39939999999999998</c:v>
                </c:pt>
                <c:pt idx="444">
                  <c:v>0.40039999999999998</c:v>
                </c:pt>
                <c:pt idx="445">
                  <c:v>0.40139999999999998</c:v>
                </c:pt>
                <c:pt idx="446">
                  <c:v>0.40239999999999998</c:v>
                </c:pt>
                <c:pt idx="447">
                  <c:v>0.40339999999999998</c:v>
                </c:pt>
                <c:pt idx="448">
                  <c:v>0.40439999999999998</c:v>
                </c:pt>
                <c:pt idx="449">
                  <c:v>0.40539999999999998</c:v>
                </c:pt>
                <c:pt idx="450">
                  <c:v>0.40639999999999998</c:v>
                </c:pt>
                <c:pt idx="451">
                  <c:v>0.40739999999999998</c:v>
                </c:pt>
                <c:pt idx="452">
                  <c:v>0.40839999999999999</c:v>
                </c:pt>
                <c:pt idx="453">
                  <c:v>0.40939999999999999</c:v>
                </c:pt>
                <c:pt idx="454">
                  <c:v>0.41039999999999999</c:v>
                </c:pt>
                <c:pt idx="455">
                  <c:v>0.41139999999999999</c:v>
                </c:pt>
                <c:pt idx="456">
                  <c:v>0.41249999999999998</c:v>
                </c:pt>
                <c:pt idx="457">
                  <c:v>0.41360000000000002</c:v>
                </c:pt>
                <c:pt idx="458">
                  <c:v>0.41460000000000002</c:v>
                </c:pt>
                <c:pt idx="459">
                  <c:v>0.41560000000000002</c:v>
                </c:pt>
                <c:pt idx="460">
                  <c:v>0.41670000000000001</c:v>
                </c:pt>
                <c:pt idx="461">
                  <c:v>0.41770000000000002</c:v>
                </c:pt>
                <c:pt idx="462">
                  <c:v>0.41870000000000002</c:v>
                </c:pt>
                <c:pt idx="463">
                  <c:v>0.41970000000000002</c:v>
                </c:pt>
                <c:pt idx="464">
                  <c:v>0.42070000000000002</c:v>
                </c:pt>
                <c:pt idx="465">
                  <c:v>0.42170000000000002</c:v>
                </c:pt>
                <c:pt idx="466">
                  <c:v>0.42270000000000002</c:v>
                </c:pt>
                <c:pt idx="467">
                  <c:v>0.4239</c:v>
                </c:pt>
                <c:pt idx="468">
                  <c:v>0.4249</c:v>
                </c:pt>
                <c:pt idx="469">
                  <c:v>0.4259</c:v>
                </c:pt>
                <c:pt idx="470">
                  <c:v>0.4269</c:v>
                </c:pt>
                <c:pt idx="471">
                  <c:v>0.4279</c:v>
                </c:pt>
                <c:pt idx="472">
                  <c:v>0.4289</c:v>
                </c:pt>
                <c:pt idx="473">
                  <c:v>0.4299</c:v>
                </c:pt>
                <c:pt idx="474">
                  <c:v>0.43090000000000001</c:v>
                </c:pt>
                <c:pt idx="475">
                  <c:v>0.432</c:v>
                </c:pt>
                <c:pt idx="476">
                  <c:v>0.43309999999999998</c:v>
                </c:pt>
                <c:pt idx="477">
                  <c:v>0.43409999999999999</c:v>
                </c:pt>
                <c:pt idx="478">
                  <c:v>0.43519999999999998</c:v>
                </c:pt>
                <c:pt idx="479">
                  <c:v>0.43619999999999998</c:v>
                </c:pt>
                <c:pt idx="480">
                  <c:v>0.43719999999999998</c:v>
                </c:pt>
                <c:pt idx="481">
                  <c:v>0.43819999999999998</c:v>
                </c:pt>
                <c:pt idx="482">
                  <c:v>0.43919999999999998</c:v>
                </c:pt>
                <c:pt idx="483">
                  <c:v>0.44019999999999998</c:v>
                </c:pt>
                <c:pt idx="484">
                  <c:v>0.44119999999999998</c:v>
                </c:pt>
                <c:pt idx="485">
                  <c:v>0.44240000000000002</c:v>
                </c:pt>
                <c:pt idx="486">
                  <c:v>0.44340000000000002</c:v>
                </c:pt>
                <c:pt idx="487">
                  <c:v>0.44440000000000002</c:v>
                </c:pt>
                <c:pt idx="488">
                  <c:v>0.44540000000000002</c:v>
                </c:pt>
                <c:pt idx="489">
                  <c:v>0.44650000000000001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0.44969999999999999</c:v>
                </c:pt>
                <c:pt idx="493">
                  <c:v>0.45069999999999999</c:v>
                </c:pt>
                <c:pt idx="494">
                  <c:v>0.45169999999999999</c:v>
                </c:pt>
                <c:pt idx="495">
                  <c:v>0.45269999999999999</c:v>
                </c:pt>
                <c:pt idx="496">
                  <c:v>0.45379999999999998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0.45800000000000002</c:v>
                </c:pt>
                <c:pt idx="501">
                  <c:v>0.45900000000000002</c:v>
                </c:pt>
                <c:pt idx="502">
                  <c:v>0.46010000000000001</c:v>
                </c:pt>
                <c:pt idx="503">
                  <c:v>0.4612</c:v>
                </c:pt>
                <c:pt idx="504">
                  <c:v>0.4622</c:v>
                </c:pt>
                <c:pt idx="505">
                  <c:v>0.4632</c:v>
                </c:pt>
                <c:pt idx="506">
                  <c:v>0.4642</c:v>
                </c:pt>
                <c:pt idx="507">
                  <c:v>0.4652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0.47549999999999998</c:v>
                </c:pt>
                <c:pt idx="518">
                  <c:v>0.47649999999999998</c:v>
                </c:pt>
                <c:pt idx="519">
                  <c:v>0.47749999999999998</c:v>
                </c:pt>
                <c:pt idx="520">
                  <c:v>0.47860000000000003</c:v>
                </c:pt>
                <c:pt idx="521">
                  <c:v>0.47960000000000003</c:v>
                </c:pt>
                <c:pt idx="522">
                  <c:v>0.48060000000000003</c:v>
                </c:pt>
                <c:pt idx="523">
                  <c:v>0.48159999999999997</c:v>
                </c:pt>
                <c:pt idx="524">
                  <c:v>0.48259999999999997</c:v>
                </c:pt>
                <c:pt idx="525">
                  <c:v>0.48359999999999997</c:v>
                </c:pt>
                <c:pt idx="526">
                  <c:v>0.48459999999999998</c:v>
                </c:pt>
                <c:pt idx="527">
                  <c:v>0.48559999999999998</c:v>
                </c:pt>
                <c:pt idx="528">
                  <c:v>0.48670000000000002</c:v>
                </c:pt>
                <c:pt idx="529">
                  <c:v>0.48770000000000002</c:v>
                </c:pt>
                <c:pt idx="530">
                  <c:v>0.48870000000000002</c:v>
                </c:pt>
                <c:pt idx="531">
                  <c:v>0.4899</c:v>
                </c:pt>
                <c:pt idx="532">
                  <c:v>0.4909</c:v>
                </c:pt>
                <c:pt idx="533">
                  <c:v>0.4919</c:v>
                </c:pt>
                <c:pt idx="534">
                  <c:v>0.4929</c:v>
                </c:pt>
                <c:pt idx="535">
                  <c:v>0.49390000000000001</c:v>
                </c:pt>
                <c:pt idx="536">
                  <c:v>0.495</c:v>
                </c:pt>
                <c:pt idx="537">
                  <c:v>0.496</c:v>
                </c:pt>
                <c:pt idx="538">
                  <c:v>0.497</c:v>
                </c:pt>
                <c:pt idx="539">
                  <c:v>0.498</c:v>
                </c:pt>
                <c:pt idx="540">
                  <c:v>0.49909999999999999</c:v>
                </c:pt>
                <c:pt idx="541">
                  <c:v>0.50009999999999999</c:v>
                </c:pt>
                <c:pt idx="542">
                  <c:v>0.50109999999999999</c:v>
                </c:pt>
                <c:pt idx="543">
                  <c:v>0.50209999999999999</c:v>
                </c:pt>
                <c:pt idx="544">
                  <c:v>0.50309999999999999</c:v>
                </c:pt>
                <c:pt idx="545">
                  <c:v>0.50409999999999999</c:v>
                </c:pt>
                <c:pt idx="546">
                  <c:v>0.50509999999999999</c:v>
                </c:pt>
                <c:pt idx="547">
                  <c:v>0.50619999999999998</c:v>
                </c:pt>
                <c:pt idx="548">
                  <c:v>0.50719999999999998</c:v>
                </c:pt>
                <c:pt idx="549">
                  <c:v>0.50829999999999997</c:v>
                </c:pt>
                <c:pt idx="550">
                  <c:v>0.50929999999999997</c:v>
                </c:pt>
                <c:pt idx="551">
                  <c:v>0.51039999999999996</c:v>
                </c:pt>
                <c:pt idx="552">
                  <c:v>0.51139999999999997</c:v>
                </c:pt>
                <c:pt idx="553">
                  <c:v>0.51239999999999997</c:v>
                </c:pt>
                <c:pt idx="554">
                  <c:v>0.51339999999999997</c:v>
                </c:pt>
                <c:pt idx="555">
                  <c:v>0.51449999999999996</c:v>
                </c:pt>
                <c:pt idx="556">
                  <c:v>0.51559999999999995</c:v>
                </c:pt>
                <c:pt idx="557">
                  <c:v>0.51659999999999995</c:v>
                </c:pt>
                <c:pt idx="558">
                  <c:v>0.51759999999999995</c:v>
                </c:pt>
                <c:pt idx="559">
                  <c:v>0.51870000000000005</c:v>
                </c:pt>
                <c:pt idx="560">
                  <c:v>0.51970000000000005</c:v>
                </c:pt>
                <c:pt idx="561">
                  <c:v>0.52070000000000005</c:v>
                </c:pt>
                <c:pt idx="562">
                  <c:v>0.52170000000000005</c:v>
                </c:pt>
                <c:pt idx="563">
                  <c:v>0.52270000000000005</c:v>
                </c:pt>
                <c:pt idx="564">
                  <c:v>0.52380000000000004</c:v>
                </c:pt>
                <c:pt idx="565">
                  <c:v>0.52480000000000004</c:v>
                </c:pt>
                <c:pt idx="566">
                  <c:v>0.52580000000000005</c:v>
                </c:pt>
                <c:pt idx="567">
                  <c:v>0.52680000000000005</c:v>
                </c:pt>
                <c:pt idx="568">
                  <c:v>0.52780000000000005</c:v>
                </c:pt>
                <c:pt idx="569">
                  <c:v>0.52890000000000004</c:v>
                </c:pt>
                <c:pt idx="570">
                  <c:v>0.52990000000000004</c:v>
                </c:pt>
                <c:pt idx="571">
                  <c:v>0.53100000000000003</c:v>
                </c:pt>
                <c:pt idx="572">
                  <c:v>0.53200000000000003</c:v>
                </c:pt>
                <c:pt idx="573">
                  <c:v>0.53300000000000003</c:v>
                </c:pt>
                <c:pt idx="574">
                  <c:v>0.53400000000000003</c:v>
                </c:pt>
                <c:pt idx="575">
                  <c:v>0.53500000000000003</c:v>
                </c:pt>
                <c:pt idx="576">
                  <c:v>0.53610000000000002</c:v>
                </c:pt>
                <c:pt idx="577">
                  <c:v>0.53710000000000002</c:v>
                </c:pt>
                <c:pt idx="578">
                  <c:v>0.5383</c:v>
                </c:pt>
                <c:pt idx="579">
                  <c:v>0.5393</c:v>
                </c:pt>
                <c:pt idx="580">
                  <c:v>0.5403</c:v>
                </c:pt>
                <c:pt idx="581">
                  <c:v>0.5413</c:v>
                </c:pt>
                <c:pt idx="582">
                  <c:v>0.5423</c:v>
                </c:pt>
                <c:pt idx="583">
                  <c:v>0.54330000000000001</c:v>
                </c:pt>
                <c:pt idx="584">
                  <c:v>0.54430000000000001</c:v>
                </c:pt>
                <c:pt idx="585">
                  <c:v>0.5454</c:v>
                </c:pt>
                <c:pt idx="586">
                  <c:v>0.5464</c:v>
                </c:pt>
                <c:pt idx="587">
                  <c:v>0.5474</c:v>
                </c:pt>
                <c:pt idx="588">
                  <c:v>0.5484</c:v>
                </c:pt>
                <c:pt idx="589">
                  <c:v>0.5494</c:v>
                </c:pt>
                <c:pt idx="590">
                  <c:v>0.5504</c:v>
                </c:pt>
                <c:pt idx="591">
                  <c:v>0.5514</c:v>
                </c:pt>
                <c:pt idx="592">
                  <c:v>0.5524</c:v>
                </c:pt>
                <c:pt idx="593">
                  <c:v>0.5534</c:v>
                </c:pt>
                <c:pt idx="594">
                  <c:v>0.55449999999999999</c:v>
                </c:pt>
                <c:pt idx="595">
                  <c:v>0.55549999999999999</c:v>
                </c:pt>
                <c:pt idx="596">
                  <c:v>0.55649999999999999</c:v>
                </c:pt>
                <c:pt idx="597">
                  <c:v>0.55759999999999998</c:v>
                </c:pt>
                <c:pt idx="598">
                  <c:v>0.55859999999999999</c:v>
                </c:pt>
                <c:pt idx="599">
                  <c:v>0.55959999999999999</c:v>
                </c:pt>
                <c:pt idx="600">
                  <c:v>0.56079999999999997</c:v>
                </c:pt>
                <c:pt idx="601">
                  <c:v>0.56179999999999997</c:v>
                </c:pt>
                <c:pt idx="602">
                  <c:v>0.56279999999999997</c:v>
                </c:pt>
                <c:pt idx="603">
                  <c:v>0.56379999999999997</c:v>
                </c:pt>
                <c:pt idx="604">
                  <c:v>0.56499999999999995</c:v>
                </c:pt>
                <c:pt idx="605">
                  <c:v>0.56599999999999995</c:v>
                </c:pt>
                <c:pt idx="606">
                  <c:v>0.56699999999999995</c:v>
                </c:pt>
                <c:pt idx="607">
                  <c:v>0.56799999999999995</c:v>
                </c:pt>
                <c:pt idx="608">
                  <c:v>0.56899999999999995</c:v>
                </c:pt>
                <c:pt idx="609">
                  <c:v>0.56999999999999995</c:v>
                </c:pt>
                <c:pt idx="610">
                  <c:v>0.57120000000000004</c:v>
                </c:pt>
                <c:pt idx="611">
                  <c:v>0.57230000000000003</c:v>
                </c:pt>
                <c:pt idx="612">
                  <c:v>0.57330000000000003</c:v>
                </c:pt>
                <c:pt idx="613">
                  <c:v>0.57430000000000003</c:v>
                </c:pt>
                <c:pt idx="614">
                  <c:v>0.57530000000000003</c:v>
                </c:pt>
                <c:pt idx="615">
                  <c:v>0.57640000000000002</c:v>
                </c:pt>
                <c:pt idx="616">
                  <c:v>0.57740000000000002</c:v>
                </c:pt>
                <c:pt idx="617">
                  <c:v>0.57840000000000003</c:v>
                </c:pt>
                <c:pt idx="618">
                  <c:v>0.57940000000000003</c:v>
                </c:pt>
                <c:pt idx="619">
                  <c:v>0.58050000000000002</c:v>
                </c:pt>
                <c:pt idx="620">
                  <c:v>0.58160000000000001</c:v>
                </c:pt>
                <c:pt idx="621">
                  <c:v>0.58260000000000001</c:v>
                </c:pt>
                <c:pt idx="622">
                  <c:v>0.58360000000000001</c:v>
                </c:pt>
                <c:pt idx="623">
                  <c:v>0.5847</c:v>
                </c:pt>
                <c:pt idx="624">
                  <c:v>0.58589999999999998</c:v>
                </c:pt>
                <c:pt idx="625">
                  <c:v>0.58689999999999998</c:v>
                </c:pt>
                <c:pt idx="626">
                  <c:v>0.58789999999999998</c:v>
                </c:pt>
                <c:pt idx="627">
                  <c:v>0.58889999999999998</c:v>
                </c:pt>
                <c:pt idx="628">
                  <c:v>0.58989999999999998</c:v>
                </c:pt>
                <c:pt idx="629">
                  <c:v>0.59109999999999996</c:v>
                </c:pt>
                <c:pt idx="630">
                  <c:v>0.59209999999999996</c:v>
                </c:pt>
                <c:pt idx="631">
                  <c:v>0.59309999999999996</c:v>
                </c:pt>
                <c:pt idx="632">
                  <c:v>0.59409999999999996</c:v>
                </c:pt>
                <c:pt idx="633">
                  <c:v>0.59509999999999996</c:v>
                </c:pt>
                <c:pt idx="634">
                  <c:v>0.59619999999999995</c:v>
                </c:pt>
                <c:pt idx="635">
                  <c:v>0.59719999999999995</c:v>
                </c:pt>
                <c:pt idx="636">
                  <c:v>0.59819999999999995</c:v>
                </c:pt>
                <c:pt idx="637">
                  <c:v>0.59919999999999995</c:v>
                </c:pt>
                <c:pt idx="638">
                  <c:v>0.60019999999999996</c:v>
                </c:pt>
                <c:pt idx="639">
                  <c:v>0.60119999999999996</c:v>
                </c:pt>
                <c:pt idx="640">
                  <c:v>0.60219999999999996</c:v>
                </c:pt>
                <c:pt idx="641">
                  <c:v>0.60340000000000005</c:v>
                </c:pt>
                <c:pt idx="642">
                  <c:v>0.60440000000000005</c:v>
                </c:pt>
                <c:pt idx="643">
                  <c:v>0.60540000000000005</c:v>
                </c:pt>
                <c:pt idx="644">
                  <c:v>0.60640000000000005</c:v>
                </c:pt>
                <c:pt idx="645">
                  <c:v>0.60740000000000005</c:v>
                </c:pt>
                <c:pt idx="646">
                  <c:v>0.60850000000000004</c:v>
                </c:pt>
                <c:pt idx="647">
                  <c:v>0.60960000000000003</c:v>
                </c:pt>
                <c:pt idx="648">
                  <c:v>0.61060000000000003</c:v>
                </c:pt>
                <c:pt idx="649">
                  <c:v>0.61160000000000003</c:v>
                </c:pt>
                <c:pt idx="650">
                  <c:v>0.61270000000000002</c:v>
                </c:pt>
                <c:pt idx="651">
                  <c:v>0.61380000000000001</c:v>
                </c:pt>
                <c:pt idx="652">
                  <c:v>0.61480000000000001</c:v>
                </c:pt>
                <c:pt idx="653">
                  <c:v>0.61580000000000001</c:v>
                </c:pt>
                <c:pt idx="654">
                  <c:v>0.6169</c:v>
                </c:pt>
                <c:pt idx="655">
                  <c:v>0.6179</c:v>
                </c:pt>
                <c:pt idx="656">
                  <c:v>0.61890000000000001</c:v>
                </c:pt>
                <c:pt idx="657">
                  <c:v>0.61990000000000001</c:v>
                </c:pt>
                <c:pt idx="658">
                  <c:v>0.62090000000000001</c:v>
                </c:pt>
                <c:pt idx="659">
                  <c:v>0.62190000000000001</c:v>
                </c:pt>
                <c:pt idx="660">
                  <c:v>0.62290000000000001</c:v>
                </c:pt>
                <c:pt idx="661">
                  <c:v>0.624</c:v>
                </c:pt>
                <c:pt idx="662">
                  <c:v>0.625</c:v>
                </c:pt>
                <c:pt idx="663">
                  <c:v>0.626</c:v>
                </c:pt>
                <c:pt idx="664">
                  <c:v>0.627</c:v>
                </c:pt>
                <c:pt idx="665">
                  <c:v>0.628</c:v>
                </c:pt>
                <c:pt idx="666">
                  <c:v>0.629</c:v>
                </c:pt>
                <c:pt idx="667">
                  <c:v>0.63</c:v>
                </c:pt>
                <c:pt idx="668">
                  <c:v>0.63109999999999999</c:v>
                </c:pt>
                <c:pt idx="669">
                  <c:v>0.6321</c:v>
                </c:pt>
                <c:pt idx="670">
                  <c:v>0.6331</c:v>
                </c:pt>
                <c:pt idx="671">
                  <c:v>0.6341</c:v>
                </c:pt>
                <c:pt idx="672">
                  <c:v>0.6351</c:v>
                </c:pt>
                <c:pt idx="673">
                  <c:v>0.6361</c:v>
                </c:pt>
                <c:pt idx="674">
                  <c:v>0.63719999999999999</c:v>
                </c:pt>
                <c:pt idx="675">
                  <c:v>0.63819999999999999</c:v>
                </c:pt>
                <c:pt idx="676">
                  <c:v>0.63919999999999999</c:v>
                </c:pt>
                <c:pt idx="677">
                  <c:v>0.64029999999999998</c:v>
                </c:pt>
                <c:pt idx="678">
                  <c:v>0.64139999999999997</c:v>
                </c:pt>
                <c:pt idx="679">
                  <c:v>0.64239999999999997</c:v>
                </c:pt>
                <c:pt idx="680">
                  <c:v>0.64339999999999997</c:v>
                </c:pt>
                <c:pt idx="681">
                  <c:v>0.64439999999999997</c:v>
                </c:pt>
                <c:pt idx="682">
                  <c:v>0.64539999999999997</c:v>
                </c:pt>
                <c:pt idx="683">
                  <c:v>0.64659999999999995</c:v>
                </c:pt>
                <c:pt idx="684">
                  <c:v>0.64759999999999995</c:v>
                </c:pt>
                <c:pt idx="685">
                  <c:v>0.64859999999999995</c:v>
                </c:pt>
                <c:pt idx="686">
                  <c:v>0.64959999999999996</c:v>
                </c:pt>
                <c:pt idx="687">
                  <c:v>0.65059999999999996</c:v>
                </c:pt>
                <c:pt idx="688">
                  <c:v>0.65169999999999995</c:v>
                </c:pt>
                <c:pt idx="689">
                  <c:v>0.65280000000000005</c:v>
                </c:pt>
                <c:pt idx="690">
                  <c:v>0.65380000000000005</c:v>
                </c:pt>
                <c:pt idx="691">
                  <c:v>0.65490000000000004</c:v>
                </c:pt>
                <c:pt idx="692">
                  <c:v>0.65590000000000004</c:v>
                </c:pt>
                <c:pt idx="693">
                  <c:v>0.65690000000000004</c:v>
                </c:pt>
                <c:pt idx="694">
                  <c:v>0.65810000000000002</c:v>
                </c:pt>
                <c:pt idx="695">
                  <c:v>0.65910000000000002</c:v>
                </c:pt>
                <c:pt idx="696">
                  <c:v>0.66010000000000002</c:v>
                </c:pt>
                <c:pt idx="697">
                  <c:v>0.66110000000000002</c:v>
                </c:pt>
                <c:pt idx="698">
                  <c:v>0.66210000000000002</c:v>
                </c:pt>
                <c:pt idx="699">
                  <c:v>0.6633</c:v>
                </c:pt>
                <c:pt idx="700">
                  <c:v>0.6643</c:v>
                </c:pt>
                <c:pt idx="701">
                  <c:v>0.6653</c:v>
                </c:pt>
                <c:pt idx="702">
                  <c:v>0.66649999999999998</c:v>
                </c:pt>
                <c:pt idx="703">
                  <c:v>0.66749999999999998</c:v>
                </c:pt>
                <c:pt idx="704">
                  <c:v>0.66849999999999998</c:v>
                </c:pt>
                <c:pt idx="705">
                  <c:v>0.66959999999999997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0.67800000000000005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0.68430000000000002</c:v>
                </c:pt>
                <c:pt idx="720">
                  <c:v>0.68530000000000002</c:v>
                </c:pt>
                <c:pt idx="721">
                  <c:v>0.68630000000000002</c:v>
                </c:pt>
                <c:pt idx="722">
                  <c:v>0.68730000000000002</c:v>
                </c:pt>
                <c:pt idx="723">
                  <c:v>0.68830000000000002</c:v>
                </c:pt>
                <c:pt idx="724">
                  <c:v>0.68930000000000002</c:v>
                </c:pt>
                <c:pt idx="725">
                  <c:v>0.69040000000000001</c:v>
                </c:pt>
                <c:pt idx="726">
                  <c:v>0.69140000000000001</c:v>
                </c:pt>
                <c:pt idx="727">
                  <c:v>0.69240000000000002</c:v>
                </c:pt>
                <c:pt idx="728">
                  <c:v>0.69340000000000002</c:v>
                </c:pt>
                <c:pt idx="729">
                  <c:v>0.69440000000000002</c:v>
                </c:pt>
                <c:pt idx="730">
                  <c:v>0.6956</c:v>
                </c:pt>
                <c:pt idx="731">
                  <c:v>0.6966</c:v>
                </c:pt>
                <c:pt idx="732">
                  <c:v>0.6976</c:v>
                </c:pt>
                <c:pt idx="733">
                  <c:v>0.69879999999999998</c:v>
                </c:pt>
                <c:pt idx="734">
                  <c:v>0.69979999999999998</c:v>
                </c:pt>
                <c:pt idx="735">
                  <c:v>0.70089999999999997</c:v>
                </c:pt>
                <c:pt idx="736">
                  <c:v>0.70189999999999997</c:v>
                </c:pt>
                <c:pt idx="737">
                  <c:v>0.70289999999999997</c:v>
                </c:pt>
                <c:pt idx="738">
                  <c:v>0.70389999999999997</c:v>
                </c:pt>
                <c:pt idx="739">
                  <c:v>0.70489999999999997</c:v>
                </c:pt>
                <c:pt idx="740">
                  <c:v>0.70599999999999996</c:v>
                </c:pt>
                <c:pt idx="741">
                  <c:v>0.70699999999999996</c:v>
                </c:pt>
                <c:pt idx="742">
                  <c:v>0.70799999999999996</c:v>
                </c:pt>
                <c:pt idx="743">
                  <c:v>0.70899999999999996</c:v>
                </c:pt>
                <c:pt idx="744">
                  <c:v>0.71</c:v>
                </c:pt>
                <c:pt idx="745">
                  <c:v>0.71099999999999997</c:v>
                </c:pt>
                <c:pt idx="746">
                  <c:v>0.71220000000000006</c:v>
                </c:pt>
                <c:pt idx="747">
                  <c:v>0.71319999999999995</c:v>
                </c:pt>
                <c:pt idx="748">
                  <c:v>0.71430000000000005</c:v>
                </c:pt>
                <c:pt idx="749">
                  <c:v>0.71530000000000005</c:v>
                </c:pt>
                <c:pt idx="750">
                  <c:v>0.71630000000000005</c:v>
                </c:pt>
                <c:pt idx="751">
                  <c:v>0.71730000000000005</c:v>
                </c:pt>
                <c:pt idx="752">
                  <c:v>0.71830000000000005</c:v>
                </c:pt>
                <c:pt idx="753">
                  <c:v>0.71940000000000004</c:v>
                </c:pt>
                <c:pt idx="754">
                  <c:v>0.72050000000000003</c:v>
                </c:pt>
                <c:pt idx="755">
                  <c:v>0.72160000000000002</c:v>
                </c:pt>
                <c:pt idx="756">
                  <c:v>0.72270000000000001</c:v>
                </c:pt>
                <c:pt idx="757">
                  <c:v>0.7238</c:v>
                </c:pt>
                <c:pt idx="758">
                  <c:v>0.7248</c:v>
                </c:pt>
                <c:pt idx="759">
                  <c:v>0.7258</c:v>
                </c:pt>
                <c:pt idx="760">
                  <c:v>0.7268</c:v>
                </c:pt>
                <c:pt idx="761">
                  <c:v>0.7278</c:v>
                </c:pt>
                <c:pt idx="762">
                  <c:v>0.72889999999999999</c:v>
                </c:pt>
                <c:pt idx="763">
                  <c:v>0.73009999999999997</c:v>
                </c:pt>
                <c:pt idx="764">
                  <c:v>0.73109999999999997</c:v>
                </c:pt>
                <c:pt idx="765">
                  <c:v>0.73209999999999997</c:v>
                </c:pt>
                <c:pt idx="766">
                  <c:v>0.73309999999999997</c:v>
                </c:pt>
                <c:pt idx="767">
                  <c:v>0.73409999999999997</c:v>
                </c:pt>
                <c:pt idx="768">
                  <c:v>0.73509999999999998</c:v>
                </c:pt>
                <c:pt idx="769">
                  <c:v>0.73619999999999997</c:v>
                </c:pt>
                <c:pt idx="770">
                  <c:v>0.73719999999999997</c:v>
                </c:pt>
                <c:pt idx="771">
                  <c:v>0.73819999999999997</c:v>
                </c:pt>
                <c:pt idx="772">
                  <c:v>0.73919999999999997</c:v>
                </c:pt>
                <c:pt idx="773">
                  <c:v>0.74019999999999997</c:v>
                </c:pt>
                <c:pt idx="774">
                  <c:v>0.74129999999999996</c:v>
                </c:pt>
                <c:pt idx="775">
                  <c:v>0.74229999999999996</c:v>
                </c:pt>
                <c:pt idx="776">
                  <c:v>0.74329999999999996</c:v>
                </c:pt>
                <c:pt idx="777">
                  <c:v>0.74429999999999996</c:v>
                </c:pt>
                <c:pt idx="778">
                  <c:v>0.74529999999999996</c:v>
                </c:pt>
                <c:pt idx="779">
                  <c:v>0.74639999999999995</c:v>
                </c:pt>
                <c:pt idx="780">
                  <c:v>0.74739999999999995</c:v>
                </c:pt>
                <c:pt idx="781">
                  <c:v>0.74839999999999995</c:v>
                </c:pt>
                <c:pt idx="782">
                  <c:v>0.74939999999999996</c:v>
                </c:pt>
                <c:pt idx="783">
                  <c:v>0.75039999999999996</c:v>
                </c:pt>
                <c:pt idx="784">
                  <c:v>0.75149999999999995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0.75470000000000004</c:v>
                </c:pt>
                <c:pt idx="788">
                  <c:v>0.75570000000000004</c:v>
                </c:pt>
                <c:pt idx="789">
                  <c:v>0.75670000000000004</c:v>
                </c:pt>
                <c:pt idx="790">
                  <c:v>0.75780000000000003</c:v>
                </c:pt>
                <c:pt idx="791">
                  <c:v>0.75890000000000002</c:v>
                </c:pt>
                <c:pt idx="792">
                  <c:v>0.76</c:v>
                </c:pt>
                <c:pt idx="793">
                  <c:v>0.76100000000000001</c:v>
                </c:pt>
                <c:pt idx="794">
                  <c:v>0.76200000000000001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0.77149999999999996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0.78580000000000005</c:v>
                </c:pt>
                <c:pt idx="818">
                  <c:v>0.78690000000000004</c:v>
                </c:pt>
                <c:pt idx="819">
                  <c:v>0.78790000000000004</c:v>
                </c:pt>
                <c:pt idx="820">
                  <c:v>0.78890000000000005</c:v>
                </c:pt>
                <c:pt idx="821">
                  <c:v>0.78990000000000005</c:v>
                </c:pt>
                <c:pt idx="822">
                  <c:v>0.79090000000000005</c:v>
                </c:pt>
                <c:pt idx="823">
                  <c:v>0.79200000000000004</c:v>
                </c:pt>
                <c:pt idx="824">
                  <c:v>0.79300000000000004</c:v>
                </c:pt>
                <c:pt idx="825">
                  <c:v>0.79420000000000002</c:v>
                </c:pt>
                <c:pt idx="826">
                  <c:v>0.79520000000000002</c:v>
                </c:pt>
                <c:pt idx="827">
                  <c:v>0.79620000000000002</c:v>
                </c:pt>
                <c:pt idx="828">
                  <c:v>0.79730000000000001</c:v>
                </c:pt>
                <c:pt idx="829">
                  <c:v>0.79830000000000001</c:v>
                </c:pt>
                <c:pt idx="830">
                  <c:v>0.79930000000000001</c:v>
                </c:pt>
                <c:pt idx="831">
                  <c:v>0.80030000000000001</c:v>
                </c:pt>
                <c:pt idx="832">
                  <c:v>0.80130000000000001</c:v>
                </c:pt>
                <c:pt idx="833">
                  <c:v>0.8024</c:v>
                </c:pt>
                <c:pt idx="834">
                  <c:v>0.8034</c:v>
                </c:pt>
                <c:pt idx="835">
                  <c:v>0.8044</c:v>
                </c:pt>
                <c:pt idx="836">
                  <c:v>0.8054</c:v>
                </c:pt>
                <c:pt idx="837">
                  <c:v>0.80640000000000001</c:v>
                </c:pt>
                <c:pt idx="838">
                  <c:v>0.8075</c:v>
                </c:pt>
                <c:pt idx="839">
                  <c:v>0.80869999999999997</c:v>
                </c:pt>
                <c:pt idx="840">
                  <c:v>0.80969999999999998</c:v>
                </c:pt>
                <c:pt idx="841">
                  <c:v>0.81069999999999998</c:v>
                </c:pt>
                <c:pt idx="842">
                  <c:v>0.81169999999999998</c:v>
                </c:pt>
                <c:pt idx="843">
                  <c:v>0.81279999999999997</c:v>
                </c:pt>
                <c:pt idx="844">
                  <c:v>0.81379999999999997</c:v>
                </c:pt>
                <c:pt idx="845">
                  <c:v>0.81479999999999997</c:v>
                </c:pt>
                <c:pt idx="846">
                  <c:v>0.81579999999999997</c:v>
                </c:pt>
                <c:pt idx="847">
                  <c:v>0.81679999999999997</c:v>
                </c:pt>
                <c:pt idx="848">
                  <c:v>0.81789999999999996</c:v>
                </c:pt>
                <c:pt idx="849">
                  <c:v>0.81889999999999996</c:v>
                </c:pt>
                <c:pt idx="850">
                  <c:v>0.81989999999999996</c:v>
                </c:pt>
                <c:pt idx="851">
                  <c:v>0.82089999999999996</c:v>
                </c:pt>
                <c:pt idx="852">
                  <c:v>0.82199999999999995</c:v>
                </c:pt>
                <c:pt idx="853">
                  <c:v>0.82299999999999995</c:v>
                </c:pt>
                <c:pt idx="854">
                  <c:v>0.82399999999999995</c:v>
                </c:pt>
                <c:pt idx="855">
                  <c:v>0.82499999999999996</c:v>
                </c:pt>
                <c:pt idx="856">
                  <c:v>0.82599999999999996</c:v>
                </c:pt>
                <c:pt idx="857">
                  <c:v>0.82709999999999995</c:v>
                </c:pt>
                <c:pt idx="858">
                  <c:v>0.82809999999999995</c:v>
                </c:pt>
                <c:pt idx="859">
                  <c:v>0.82909999999999995</c:v>
                </c:pt>
                <c:pt idx="860">
                  <c:v>0.83009999999999995</c:v>
                </c:pt>
                <c:pt idx="861">
                  <c:v>0.83109999999999995</c:v>
                </c:pt>
                <c:pt idx="862">
                  <c:v>0.83220000000000005</c:v>
                </c:pt>
                <c:pt idx="863">
                  <c:v>0.83320000000000005</c:v>
                </c:pt>
                <c:pt idx="864">
                  <c:v>0.83420000000000005</c:v>
                </c:pt>
                <c:pt idx="865">
                  <c:v>0.83520000000000005</c:v>
                </c:pt>
                <c:pt idx="866">
                  <c:v>0.83630000000000004</c:v>
                </c:pt>
                <c:pt idx="867">
                  <c:v>0.83730000000000004</c:v>
                </c:pt>
              </c:numCache>
            </c:numRef>
          </c:xVal>
          <c:yVal>
            <c:numRef>
              <c:f>NEMI!$B$3:$B$870</c:f>
              <c:numCache>
                <c:formatCode>0.00E+00</c:formatCode>
                <c:ptCount val="868"/>
                <c:pt idx="0">
                  <c:v>4.03E-7</c:v>
                </c:pt>
                <c:pt idx="1">
                  <c:v>4.2310000000000002E-7</c:v>
                </c:pt>
                <c:pt idx="2">
                  <c:v>4.4369999999999998E-7</c:v>
                </c:pt>
                <c:pt idx="3">
                  <c:v>4.637E-7</c:v>
                </c:pt>
                <c:pt idx="4">
                  <c:v>4.8400000000000005E-7</c:v>
                </c:pt>
                <c:pt idx="5">
                  <c:v>5.0370000000000004E-7</c:v>
                </c:pt>
                <c:pt idx="6">
                  <c:v>5.2359999999999995E-7</c:v>
                </c:pt>
                <c:pt idx="7">
                  <c:v>5.4329999999999995E-7</c:v>
                </c:pt>
                <c:pt idx="8">
                  <c:v>5.6270000000000003E-7</c:v>
                </c:pt>
                <c:pt idx="9">
                  <c:v>5.8100000000000003E-7</c:v>
                </c:pt>
                <c:pt idx="10">
                  <c:v>5.9989999999999997E-7</c:v>
                </c:pt>
                <c:pt idx="11">
                  <c:v>6.1819999999999996E-7</c:v>
                </c:pt>
                <c:pt idx="12">
                  <c:v>6.356E-7</c:v>
                </c:pt>
                <c:pt idx="13">
                  <c:v>6.5300000000000004E-7</c:v>
                </c:pt>
                <c:pt idx="14">
                  <c:v>6.7069999999999999E-7</c:v>
                </c:pt>
                <c:pt idx="15">
                  <c:v>6.8680000000000004E-7</c:v>
                </c:pt>
                <c:pt idx="16">
                  <c:v>7.0269999999999996E-7</c:v>
                </c:pt>
                <c:pt idx="17">
                  <c:v>7.1740000000000001E-7</c:v>
                </c:pt>
                <c:pt idx="18">
                  <c:v>7.3239999999999997E-7</c:v>
                </c:pt>
                <c:pt idx="19">
                  <c:v>7.4620000000000005E-7</c:v>
                </c:pt>
                <c:pt idx="20">
                  <c:v>7.5980000000000001E-7</c:v>
                </c:pt>
                <c:pt idx="21">
                  <c:v>7.7339999999999998E-7</c:v>
                </c:pt>
                <c:pt idx="22">
                  <c:v>7.864E-7</c:v>
                </c:pt>
                <c:pt idx="23">
                  <c:v>7.9830000000000005E-7</c:v>
                </c:pt>
                <c:pt idx="24">
                  <c:v>8.0849999999999997E-7</c:v>
                </c:pt>
                <c:pt idx="25">
                  <c:v>8.1849999999999998E-7</c:v>
                </c:pt>
                <c:pt idx="26">
                  <c:v>8.2780000000000004E-7</c:v>
                </c:pt>
                <c:pt idx="27">
                  <c:v>8.3730000000000001E-7</c:v>
                </c:pt>
                <c:pt idx="28">
                  <c:v>8.4489999999999995E-7</c:v>
                </c:pt>
                <c:pt idx="29">
                  <c:v>8.54E-7</c:v>
                </c:pt>
                <c:pt idx="30">
                  <c:v>8.6160000000000004E-7</c:v>
                </c:pt>
                <c:pt idx="31">
                  <c:v>8.6789999999999998E-7</c:v>
                </c:pt>
                <c:pt idx="32">
                  <c:v>8.7309999999999995E-7</c:v>
                </c:pt>
                <c:pt idx="33">
                  <c:v>8.7860000000000005E-7</c:v>
                </c:pt>
                <c:pt idx="34">
                  <c:v>8.8319999999999997E-7</c:v>
                </c:pt>
                <c:pt idx="35">
                  <c:v>8.8769999999999999E-7</c:v>
                </c:pt>
                <c:pt idx="36">
                  <c:v>8.9189999999999999E-7</c:v>
                </c:pt>
                <c:pt idx="37">
                  <c:v>8.9520000000000002E-7</c:v>
                </c:pt>
                <c:pt idx="38">
                  <c:v>8.9680000000000004E-7</c:v>
                </c:pt>
                <c:pt idx="39">
                  <c:v>8.9859999999999996E-7</c:v>
                </c:pt>
                <c:pt idx="40">
                  <c:v>9.0129999999999995E-7</c:v>
                </c:pt>
                <c:pt idx="41">
                  <c:v>9.0149999999999997E-7</c:v>
                </c:pt>
                <c:pt idx="42">
                  <c:v>9.0350000000000001E-7</c:v>
                </c:pt>
                <c:pt idx="43">
                  <c:v>9.0469999999999999E-7</c:v>
                </c:pt>
                <c:pt idx="44">
                  <c:v>9.0640000000000002E-7</c:v>
                </c:pt>
                <c:pt idx="45">
                  <c:v>9.0569999999999996E-7</c:v>
                </c:pt>
                <c:pt idx="46">
                  <c:v>9.0650000000000002E-7</c:v>
                </c:pt>
                <c:pt idx="47">
                  <c:v>9.0709999999999996E-7</c:v>
                </c:pt>
                <c:pt idx="48">
                  <c:v>9.0729999999999998E-7</c:v>
                </c:pt>
                <c:pt idx="49">
                  <c:v>9.0829999999999995E-7</c:v>
                </c:pt>
                <c:pt idx="50">
                  <c:v>9.0790000000000002E-7</c:v>
                </c:pt>
                <c:pt idx="51">
                  <c:v>9.0719999999999997E-7</c:v>
                </c:pt>
                <c:pt idx="52">
                  <c:v>9.0579999999999997E-7</c:v>
                </c:pt>
                <c:pt idx="53">
                  <c:v>9.0419999999999996E-7</c:v>
                </c:pt>
                <c:pt idx="54">
                  <c:v>9.0019999999999997E-7</c:v>
                </c:pt>
                <c:pt idx="55">
                  <c:v>8.9800000000000002E-7</c:v>
                </c:pt>
                <c:pt idx="56">
                  <c:v>8.9739999999999998E-7</c:v>
                </c:pt>
                <c:pt idx="57">
                  <c:v>8.9729999999999997E-7</c:v>
                </c:pt>
                <c:pt idx="58">
                  <c:v>8.9439999999999996E-7</c:v>
                </c:pt>
                <c:pt idx="59">
                  <c:v>8.9179999999999998E-7</c:v>
                </c:pt>
                <c:pt idx="60">
                  <c:v>8.8980000000000004E-7</c:v>
                </c:pt>
                <c:pt idx="61">
                  <c:v>8.8800000000000001E-7</c:v>
                </c:pt>
                <c:pt idx="62">
                  <c:v>8.8599999999999997E-7</c:v>
                </c:pt>
                <c:pt idx="63">
                  <c:v>8.8449999999999996E-7</c:v>
                </c:pt>
                <c:pt idx="64">
                  <c:v>8.8260000000000003E-7</c:v>
                </c:pt>
                <c:pt idx="65">
                  <c:v>8.8169999999999996E-7</c:v>
                </c:pt>
                <c:pt idx="66">
                  <c:v>8.7990000000000004E-7</c:v>
                </c:pt>
                <c:pt idx="67">
                  <c:v>8.7639999999999999E-7</c:v>
                </c:pt>
                <c:pt idx="68">
                  <c:v>8.7420000000000003E-7</c:v>
                </c:pt>
                <c:pt idx="69">
                  <c:v>8.7069999999999998E-7</c:v>
                </c:pt>
                <c:pt idx="70">
                  <c:v>8.6749999999999995E-7</c:v>
                </c:pt>
                <c:pt idx="71">
                  <c:v>8.5919999999999996E-7</c:v>
                </c:pt>
                <c:pt idx="72">
                  <c:v>8.5499999999999997E-7</c:v>
                </c:pt>
                <c:pt idx="73">
                  <c:v>8.5150000000000002E-7</c:v>
                </c:pt>
                <c:pt idx="74">
                  <c:v>8.4730000000000002E-7</c:v>
                </c:pt>
                <c:pt idx="75">
                  <c:v>8.4239999999999997E-7</c:v>
                </c:pt>
                <c:pt idx="76">
                  <c:v>8.3880000000000002E-7</c:v>
                </c:pt>
                <c:pt idx="77">
                  <c:v>8.343E-7</c:v>
                </c:pt>
                <c:pt idx="78">
                  <c:v>8.2989999999999999E-7</c:v>
                </c:pt>
                <c:pt idx="79">
                  <c:v>8.2559999999999998E-7</c:v>
                </c:pt>
                <c:pt idx="80">
                  <c:v>8.2009999999999999E-7</c:v>
                </c:pt>
                <c:pt idx="81">
                  <c:v>8.1299999999999999E-7</c:v>
                </c:pt>
                <c:pt idx="82">
                  <c:v>8.0719999999999998E-7</c:v>
                </c:pt>
                <c:pt idx="83">
                  <c:v>8.0070000000000002E-7</c:v>
                </c:pt>
                <c:pt idx="84">
                  <c:v>7.9410000000000005E-7</c:v>
                </c:pt>
                <c:pt idx="85">
                  <c:v>7.8700000000000005E-7</c:v>
                </c:pt>
                <c:pt idx="86">
                  <c:v>7.7970000000000003E-7</c:v>
                </c:pt>
                <c:pt idx="87">
                  <c:v>7.7199999999999998E-7</c:v>
                </c:pt>
                <c:pt idx="88">
                  <c:v>7.6410000000000002E-7</c:v>
                </c:pt>
                <c:pt idx="89">
                  <c:v>7.5730000000000004E-7</c:v>
                </c:pt>
                <c:pt idx="90">
                  <c:v>7.5099999999999999E-7</c:v>
                </c:pt>
                <c:pt idx="91">
                  <c:v>7.4330000000000005E-7</c:v>
                </c:pt>
                <c:pt idx="92">
                  <c:v>7.3730000000000002E-7</c:v>
                </c:pt>
                <c:pt idx="93">
                  <c:v>7.3099999999999997E-7</c:v>
                </c:pt>
                <c:pt idx="94">
                  <c:v>7.2500000000000005E-7</c:v>
                </c:pt>
                <c:pt idx="95">
                  <c:v>7.1849999999999998E-7</c:v>
                </c:pt>
                <c:pt idx="96">
                  <c:v>7.1320000000000001E-7</c:v>
                </c:pt>
                <c:pt idx="97">
                  <c:v>7.0819999999999995E-7</c:v>
                </c:pt>
                <c:pt idx="98">
                  <c:v>7.0100000000000004E-7</c:v>
                </c:pt>
                <c:pt idx="99">
                  <c:v>6.9490000000000001E-7</c:v>
                </c:pt>
                <c:pt idx="100">
                  <c:v>6.8899999999999999E-7</c:v>
                </c:pt>
                <c:pt idx="101">
                  <c:v>6.8469999999999998E-7</c:v>
                </c:pt>
                <c:pt idx="102">
                  <c:v>6.8090000000000002E-7</c:v>
                </c:pt>
                <c:pt idx="103">
                  <c:v>6.7609999999999997E-7</c:v>
                </c:pt>
                <c:pt idx="104">
                  <c:v>6.723E-7</c:v>
                </c:pt>
                <c:pt idx="105">
                  <c:v>6.6870000000000005E-7</c:v>
                </c:pt>
                <c:pt idx="106">
                  <c:v>6.6499999999999999E-7</c:v>
                </c:pt>
                <c:pt idx="107">
                  <c:v>6.6039999999999996E-7</c:v>
                </c:pt>
                <c:pt idx="108">
                  <c:v>6.5749999999999995E-7</c:v>
                </c:pt>
                <c:pt idx="109">
                  <c:v>6.5329999999999995E-7</c:v>
                </c:pt>
                <c:pt idx="110">
                  <c:v>6.4860000000000002E-7</c:v>
                </c:pt>
                <c:pt idx="111">
                  <c:v>6.4529999999999999E-7</c:v>
                </c:pt>
                <c:pt idx="112">
                  <c:v>6.4229999999999997E-7</c:v>
                </c:pt>
                <c:pt idx="113">
                  <c:v>6.3860000000000001E-7</c:v>
                </c:pt>
                <c:pt idx="114">
                  <c:v>6.342E-7</c:v>
                </c:pt>
                <c:pt idx="115">
                  <c:v>6.3180000000000003E-7</c:v>
                </c:pt>
                <c:pt idx="116">
                  <c:v>6.2870000000000001E-7</c:v>
                </c:pt>
                <c:pt idx="117">
                  <c:v>6.2600000000000002E-7</c:v>
                </c:pt>
                <c:pt idx="118">
                  <c:v>6.2399999999999998E-7</c:v>
                </c:pt>
                <c:pt idx="119">
                  <c:v>6.2200000000000004E-7</c:v>
                </c:pt>
                <c:pt idx="120">
                  <c:v>6.2030000000000002E-7</c:v>
                </c:pt>
                <c:pt idx="121">
                  <c:v>6.1689999999999997E-7</c:v>
                </c:pt>
                <c:pt idx="122">
                  <c:v>6.1370000000000005E-7</c:v>
                </c:pt>
                <c:pt idx="123">
                  <c:v>6.1239999999999995E-7</c:v>
                </c:pt>
                <c:pt idx="124">
                  <c:v>6.1129999999999997E-7</c:v>
                </c:pt>
                <c:pt idx="125">
                  <c:v>6.0989999999999998E-7</c:v>
                </c:pt>
                <c:pt idx="126">
                  <c:v>6.0849999999999998E-7</c:v>
                </c:pt>
                <c:pt idx="127">
                  <c:v>6.0660000000000005E-7</c:v>
                </c:pt>
                <c:pt idx="128">
                  <c:v>6.0470000000000001E-7</c:v>
                </c:pt>
                <c:pt idx="129">
                  <c:v>6.032E-7</c:v>
                </c:pt>
                <c:pt idx="130">
                  <c:v>6.0139999999999997E-7</c:v>
                </c:pt>
                <c:pt idx="131">
                  <c:v>5.9950000000000004E-7</c:v>
                </c:pt>
                <c:pt idx="132">
                  <c:v>5.9829999999999995E-7</c:v>
                </c:pt>
                <c:pt idx="133">
                  <c:v>5.9739999999999999E-7</c:v>
                </c:pt>
                <c:pt idx="134">
                  <c:v>5.9429999999999997E-7</c:v>
                </c:pt>
                <c:pt idx="135">
                  <c:v>5.9299999999999998E-7</c:v>
                </c:pt>
                <c:pt idx="136">
                  <c:v>5.9179999999999999E-7</c:v>
                </c:pt>
                <c:pt idx="137">
                  <c:v>5.8899999999999999E-7</c:v>
                </c:pt>
                <c:pt idx="138">
                  <c:v>5.8660000000000002E-7</c:v>
                </c:pt>
                <c:pt idx="139">
                  <c:v>5.8520000000000003E-7</c:v>
                </c:pt>
                <c:pt idx="140">
                  <c:v>5.8390000000000003E-7</c:v>
                </c:pt>
                <c:pt idx="141">
                  <c:v>5.8270000000000005E-7</c:v>
                </c:pt>
                <c:pt idx="142">
                  <c:v>5.8220000000000001E-7</c:v>
                </c:pt>
                <c:pt idx="143">
                  <c:v>5.8169999999999997E-7</c:v>
                </c:pt>
                <c:pt idx="144">
                  <c:v>5.8110000000000004E-7</c:v>
                </c:pt>
                <c:pt idx="145">
                  <c:v>5.8049999999999999E-7</c:v>
                </c:pt>
                <c:pt idx="146">
                  <c:v>5.7999999999999995E-7</c:v>
                </c:pt>
                <c:pt idx="147">
                  <c:v>5.7950000000000002E-7</c:v>
                </c:pt>
                <c:pt idx="148">
                  <c:v>5.7859999999999995E-7</c:v>
                </c:pt>
                <c:pt idx="149">
                  <c:v>5.7820000000000003E-7</c:v>
                </c:pt>
                <c:pt idx="150">
                  <c:v>5.7769999999999999E-7</c:v>
                </c:pt>
                <c:pt idx="151">
                  <c:v>5.7729999999999996E-7</c:v>
                </c:pt>
                <c:pt idx="152">
                  <c:v>5.7540000000000003E-7</c:v>
                </c:pt>
                <c:pt idx="153">
                  <c:v>5.7390000000000002E-7</c:v>
                </c:pt>
                <c:pt idx="154">
                  <c:v>5.7380000000000002E-7</c:v>
                </c:pt>
                <c:pt idx="155">
                  <c:v>5.7270000000000004E-7</c:v>
                </c:pt>
                <c:pt idx="156">
                  <c:v>5.7260000000000003E-7</c:v>
                </c:pt>
                <c:pt idx="157">
                  <c:v>5.7240000000000002E-7</c:v>
                </c:pt>
                <c:pt idx="158">
                  <c:v>5.707E-7</c:v>
                </c:pt>
                <c:pt idx="159">
                  <c:v>5.7059999999999999E-7</c:v>
                </c:pt>
                <c:pt idx="160">
                  <c:v>5.7049999999999998E-7</c:v>
                </c:pt>
                <c:pt idx="161">
                  <c:v>5.7049999999999998E-7</c:v>
                </c:pt>
                <c:pt idx="162">
                  <c:v>5.708E-7</c:v>
                </c:pt>
                <c:pt idx="163">
                  <c:v>5.6970000000000003E-7</c:v>
                </c:pt>
                <c:pt idx="164">
                  <c:v>5.6840000000000003E-7</c:v>
                </c:pt>
                <c:pt idx="165">
                  <c:v>5.6840000000000003E-7</c:v>
                </c:pt>
                <c:pt idx="166">
                  <c:v>5.6850000000000004E-7</c:v>
                </c:pt>
                <c:pt idx="167">
                  <c:v>5.6690000000000003E-7</c:v>
                </c:pt>
                <c:pt idx="168">
                  <c:v>5.6670000000000001E-7</c:v>
                </c:pt>
                <c:pt idx="169">
                  <c:v>5.6479999999999998E-7</c:v>
                </c:pt>
                <c:pt idx="170">
                  <c:v>5.6499999999999999E-7</c:v>
                </c:pt>
                <c:pt idx="171">
                  <c:v>5.6440000000000005E-7</c:v>
                </c:pt>
                <c:pt idx="172">
                  <c:v>5.6459999999999996E-7</c:v>
                </c:pt>
                <c:pt idx="173">
                  <c:v>5.6469999999999997E-7</c:v>
                </c:pt>
                <c:pt idx="174">
                  <c:v>5.6329999999999997E-7</c:v>
                </c:pt>
                <c:pt idx="175">
                  <c:v>5.6359999999999999E-7</c:v>
                </c:pt>
                <c:pt idx="176">
                  <c:v>5.6290000000000004E-7</c:v>
                </c:pt>
                <c:pt idx="177">
                  <c:v>5.6309999999999995E-7</c:v>
                </c:pt>
                <c:pt idx="178">
                  <c:v>5.6319999999999996E-7</c:v>
                </c:pt>
                <c:pt idx="179">
                  <c:v>5.6319999999999996E-7</c:v>
                </c:pt>
                <c:pt idx="180">
                  <c:v>5.6329999999999997E-7</c:v>
                </c:pt>
                <c:pt idx="181">
                  <c:v>5.6359999999999999E-7</c:v>
                </c:pt>
                <c:pt idx="182">
                  <c:v>5.6349999999999998E-7</c:v>
                </c:pt>
                <c:pt idx="183">
                  <c:v>5.637E-7</c:v>
                </c:pt>
                <c:pt idx="184">
                  <c:v>5.6280000000000004E-7</c:v>
                </c:pt>
                <c:pt idx="185">
                  <c:v>5.623E-7</c:v>
                </c:pt>
                <c:pt idx="186">
                  <c:v>5.6199999999999998E-7</c:v>
                </c:pt>
                <c:pt idx="187">
                  <c:v>5.6189999999999997E-7</c:v>
                </c:pt>
                <c:pt idx="188">
                  <c:v>5.6160000000000005E-7</c:v>
                </c:pt>
                <c:pt idx="189">
                  <c:v>5.6209999999999998E-7</c:v>
                </c:pt>
                <c:pt idx="190">
                  <c:v>5.623E-7</c:v>
                </c:pt>
                <c:pt idx="191">
                  <c:v>5.6260000000000002E-7</c:v>
                </c:pt>
                <c:pt idx="192">
                  <c:v>5.6280000000000004E-7</c:v>
                </c:pt>
                <c:pt idx="193">
                  <c:v>5.6309999999999995E-7</c:v>
                </c:pt>
                <c:pt idx="194">
                  <c:v>5.6319999999999996E-7</c:v>
                </c:pt>
                <c:pt idx="195">
                  <c:v>5.6339999999999998E-7</c:v>
                </c:pt>
                <c:pt idx="196">
                  <c:v>5.6359999999999999E-7</c:v>
                </c:pt>
                <c:pt idx="197">
                  <c:v>5.6390000000000001E-7</c:v>
                </c:pt>
                <c:pt idx="198">
                  <c:v>5.6430000000000004E-7</c:v>
                </c:pt>
                <c:pt idx="199">
                  <c:v>5.6469999999999997E-7</c:v>
                </c:pt>
                <c:pt idx="200">
                  <c:v>5.6410000000000003E-7</c:v>
                </c:pt>
                <c:pt idx="201">
                  <c:v>5.6449999999999995E-7</c:v>
                </c:pt>
                <c:pt idx="202">
                  <c:v>5.6390000000000001E-7</c:v>
                </c:pt>
                <c:pt idx="203">
                  <c:v>5.6410000000000003E-7</c:v>
                </c:pt>
                <c:pt idx="204">
                  <c:v>5.6410000000000003E-7</c:v>
                </c:pt>
                <c:pt idx="205">
                  <c:v>5.6440000000000005E-7</c:v>
                </c:pt>
                <c:pt idx="206">
                  <c:v>5.6440000000000005E-7</c:v>
                </c:pt>
                <c:pt idx="207">
                  <c:v>5.6459999999999996E-7</c:v>
                </c:pt>
                <c:pt idx="208">
                  <c:v>5.6489999999999998E-7</c:v>
                </c:pt>
                <c:pt idx="209">
                  <c:v>5.6390000000000001E-7</c:v>
                </c:pt>
                <c:pt idx="210">
                  <c:v>5.6410000000000003E-7</c:v>
                </c:pt>
                <c:pt idx="211">
                  <c:v>5.6440000000000005E-7</c:v>
                </c:pt>
                <c:pt idx="212">
                  <c:v>5.6469999999999997E-7</c:v>
                </c:pt>
                <c:pt idx="213">
                  <c:v>5.6499999999999999E-7</c:v>
                </c:pt>
                <c:pt idx="214">
                  <c:v>5.6540000000000002E-7</c:v>
                </c:pt>
                <c:pt idx="215">
                  <c:v>5.6570000000000004E-7</c:v>
                </c:pt>
                <c:pt idx="216">
                  <c:v>5.6599999999999996E-7</c:v>
                </c:pt>
                <c:pt idx="217">
                  <c:v>5.6589999999999995E-7</c:v>
                </c:pt>
                <c:pt idx="218">
                  <c:v>5.6629999999999998E-7</c:v>
                </c:pt>
                <c:pt idx="219">
                  <c:v>5.666E-7</c:v>
                </c:pt>
                <c:pt idx="220">
                  <c:v>5.6670000000000001E-7</c:v>
                </c:pt>
                <c:pt idx="221">
                  <c:v>5.6690000000000003E-7</c:v>
                </c:pt>
                <c:pt idx="222">
                  <c:v>5.6700000000000003E-7</c:v>
                </c:pt>
                <c:pt idx="223">
                  <c:v>5.6749999999999997E-7</c:v>
                </c:pt>
                <c:pt idx="224">
                  <c:v>5.679E-7</c:v>
                </c:pt>
                <c:pt idx="225">
                  <c:v>5.68E-7</c:v>
                </c:pt>
                <c:pt idx="226">
                  <c:v>5.6769999999999998E-7</c:v>
                </c:pt>
                <c:pt idx="227">
                  <c:v>5.68E-7</c:v>
                </c:pt>
                <c:pt idx="228">
                  <c:v>5.6830000000000003E-7</c:v>
                </c:pt>
                <c:pt idx="229">
                  <c:v>5.6879999999999996E-7</c:v>
                </c:pt>
                <c:pt idx="230">
                  <c:v>5.6909999999999998E-7</c:v>
                </c:pt>
                <c:pt idx="231">
                  <c:v>5.694E-7</c:v>
                </c:pt>
                <c:pt idx="232">
                  <c:v>5.694E-7</c:v>
                </c:pt>
                <c:pt idx="233">
                  <c:v>5.6970000000000003E-7</c:v>
                </c:pt>
                <c:pt idx="234">
                  <c:v>5.7000000000000005E-7</c:v>
                </c:pt>
                <c:pt idx="235">
                  <c:v>5.7019999999999996E-7</c:v>
                </c:pt>
                <c:pt idx="236">
                  <c:v>5.7059999999999999E-7</c:v>
                </c:pt>
                <c:pt idx="237">
                  <c:v>5.707E-7</c:v>
                </c:pt>
                <c:pt idx="238">
                  <c:v>5.7120000000000003E-7</c:v>
                </c:pt>
                <c:pt idx="239">
                  <c:v>5.7149999999999995E-7</c:v>
                </c:pt>
                <c:pt idx="240">
                  <c:v>5.7189999999999998E-7</c:v>
                </c:pt>
                <c:pt idx="241">
                  <c:v>5.7179999999999997E-7</c:v>
                </c:pt>
                <c:pt idx="242">
                  <c:v>5.7230000000000001E-7</c:v>
                </c:pt>
                <c:pt idx="243">
                  <c:v>5.7130000000000004E-7</c:v>
                </c:pt>
                <c:pt idx="244">
                  <c:v>5.7179999999999997E-7</c:v>
                </c:pt>
                <c:pt idx="245">
                  <c:v>5.722E-7</c:v>
                </c:pt>
                <c:pt idx="246">
                  <c:v>5.7230000000000001E-7</c:v>
                </c:pt>
                <c:pt idx="247">
                  <c:v>5.7280000000000005E-7</c:v>
                </c:pt>
                <c:pt idx="248">
                  <c:v>5.7319999999999997E-7</c:v>
                </c:pt>
                <c:pt idx="249">
                  <c:v>5.736E-7</c:v>
                </c:pt>
                <c:pt idx="250">
                  <c:v>5.7410000000000004E-7</c:v>
                </c:pt>
                <c:pt idx="251">
                  <c:v>5.7449999999999996E-7</c:v>
                </c:pt>
                <c:pt idx="252">
                  <c:v>5.75E-7</c:v>
                </c:pt>
                <c:pt idx="253">
                  <c:v>5.7550000000000004E-7</c:v>
                </c:pt>
                <c:pt idx="254">
                  <c:v>5.7599999999999997E-7</c:v>
                </c:pt>
                <c:pt idx="255">
                  <c:v>5.7650000000000001E-7</c:v>
                </c:pt>
                <c:pt idx="256">
                  <c:v>5.7569999999999995E-7</c:v>
                </c:pt>
                <c:pt idx="257">
                  <c:v>5.764E-7</c:v>
                </c:pt>
                <c:pt idx="258">
                  <c:v>5.7690000000000004E-7</c:v>
                </c:pt>
                <c:pt idx="259">
                  <c:v>5.7609999999999998E-7</c:v>
                </c:pt>
                <c:pt idx="260">
                  <c:v>5.7660000000000001E-7</c:v>
                </c:pt>
                <c:pt idx="261">
                  <c:v>5.7710000000000005E-7</c:v>
                </c:pt>
                <c:pt idx="262">
                  <c:v>5.7759999999999998E-7</c:v>
                </c:pt>
                <c:pt idx="263">
                  <c:v>5.7820000000000003E-7</c:v>
                </c:pt>
                <c:pt idx="264">
                  <c:v>5.7869999999999996E-7</c:v>
                </c:pt>
                <c:pt idx="265">
                  <c:v>5.7930000000000001E-7</c:v>
                </c:pt>
                <c:pt idx="266">
                  <c:v>5.7970000000000004E-7</c:v>
                </c:pt>
                <c:pt idx="267">
                  <c:v>5.8049999999999999E-7</c:v>
                </c:pt>
                <c:pt idx="268">
                  <c:v>5.8120000000000004E-7</c:v>
                </c:pt>
                <c:pt idx="269">
                  <c:v>5.8159999999999997E-7</c:v>
                </c:pt>
                <c:pt idx="270">
                  <c:v>5.8230000000000002E-7</c:v>
                </c:pt>
                <c:pt idx="271">
                  <c:v>5.8240000000000003E-7</c:v>
                </c:pt>
                <c:pt idx="272">
                  <c:v>5.8319999999999998E-7</c:v>
                </c:pt>
                <c:pt idx="273">
                  <c:v>5.8410000000000005E-7</c:v>
                </c:pt>
                <c:pt idx="274">
                  <c:v>5.848E-7</c:v>
                </c:pt>
                <c:pt idx="275">
                  <c:v>5.8559999999999995E-7</c:v>
                </c:pt>
                <c:pt idx="276">
                  <c:v>5.863E-7</c:v>
                </c:pt>
                <c:pt idx="277">
                  <c:v>5.8709999999999996E-7</c:v>
                </c:pt>
                <c:pt idx="278">
                  <c:v>5.8790000000000002E-7</c:v>
                </c:pt>
                <c:pt idx="279">
                  <c:v>5.8869999999999997E-7</c:v>
                </c:pt>
                <c:pt idx="280">
                  <c:v>5.8950000000000003E-7</c:v>
                </c:pt>
                <c:pt idx="281">
                  <c:v>5.9029999999999999E-7</c:v>
                </c:pt>
                <c:pt idx="282">
                  <c:v>5.9110000000000005E-7</c:v>
                </c:pt>
                <c:pt idx="283">
                  <c:v>5.919E-7</c:v>
                </c:pt>
                <c:pt idx="284">
                  <c:v>5.9269999999999995E-7</c:v>
                </c:pt>
                <c:pt idx="285">
                  <c:v>5.9350000000000001E-7</c:v>
                </c:pt>
                <c:pt idx="286">
                  <c:v>5.9429999999999997E-7</c:v>
                </c:pt>
                <c:pt idx="287">
                  <c:v>5.9510000000000003E-7</c:v>
                </c:pt>
                <c:pt idx="288">
                  <c:v>5.9569999999999997E-7</c:v>
                </c:pt>
                <c:pt idx="289">
                  <c:v>5.9640000000000002E-7</c:v>
                </c:pt>
                <c:pt idx="290">
                  <c:v>5.9650000000000003E-7</c:v>
                </c:pt>
                <c:pt idx="291">
                  <c:v>5.9709999999999997E-7</c:v>
                </c:pt>
                <c:pt idx="292">
                  <c:v>5.9800000000000003E-7</c:v>
                </c:pt>
                <c:pt idx="293">
                  <c:v>5.9859999999999997E-7</c:v>
                </c:pt>
                <c:pt idx="294">
                  <c:v>5.9940000000000003E-7</c:v>
                </c:pt>
                <c:pt idx="295">
                  <c:v>5.9999999999999997E-7</c:v>
                </c:pt>
                <c:pt idx="296">
                  <c:v>5.9989999999999997E-7</c:v>
                </c:pt>
                <c:pt idx="297">
                  <c:v>6.0009999999999998E-7</c:v>
                </c:pt>
                <c:pt idx="298">
                  <c:v>6.0070000000000003E-7</c:v>
                </c:pt>
                <c:pt idx="299">
                  <c:v>6.0119999999999996E-7</c:v>
                </c:pt>
                <c:pt idx="300">
                  <c:v>6.0169999999999999E-7</c:v>
                </c:pt>
                <c:pt idx="301">
                  <c:v>6.0220000000000003E-7</c:v>
                </c:pt>
                <c:pt idx="302">
                  <c:v>6.0269999999999996E-7</c:v>
                </c:pt>
                <c:pt idx="303">
                  <c:v>6.0309999999999999E-7</c:v>
                </c:pt>
                <c:pt idx="304">
                  <c:v>6.032E-7</c:v>
                </c:pt>
                <c:pt idx="305">
                  <c:v>6.0350000000000002E-7</c:v>
                </c:pt>
                <c:pt idx="306">
                  <c:v>6.0380000000000005E-7</c:v>
                </c:pt>
                <c:pt idx="307">
                  <c:v>6.0419999999999997E-7</c:v>
                </c:pt>
                <c:pt idx="308">
                  <c:v>6.0449999999999999E-7</c:v>
                </c:pt>
                <c:pt idx="309">
                  <c:v>6.0429999999999998E-7</c:v>
                </c:pt>
                <c:pt idx="310">
                  <c:v>6.0449999999999999E-7</c:v>
                </c:pt>
                <c:pt idx="311">
                  <c:v>6.0480000000000002E-7</c:v>
                </c:pt>
                <c:pt idx="312">
                  <c:v>6.0500000000000003E-7</c:v>
                </c:pt>
                <c:pt idx="313">
                  <c:v>6.032E-7</c:v>
                </c:pt>
                <c:pt idx="314">
                  <c:v>6.0330000000000001E-7</c:v>
                </c:pt>
                <c:pt idx="315">
                  <c:v>6.0340000000000002E-7</c:v>
                </c:pt>
                <c:pt idx="316">
                  <c:v>6.0350000000000002E-7</c:v>
                </c:pt>
                <c:pt idx="317">
                  <c:v>6.0380000000000005E-7</c:v>
                </c:pt>
                <c:pt idx="318">
                  <c:v>6.0380000000000005E-7</c:v>
                </c:pt>
                <c:pt idx="319">
                  <c:v>6.0380000000000005E-7</c:v>
                </c:pt>
                <c:pt idx="320">
                  <c:v>6.0380000000000005E-7</c:v>
                </c:pt>
                <c:pt idx="321">
                  <c:v>6.0230000000000004E-7</c:v>
                </c:pt>
                <c:pt idx="322">
                  <c:v>6.0220000000000003E-7</c:v>
                </c:pt>
                <c:pt idx="323">
                  <c:v>6.0210000000000002E-7</c:v>
                </c:pt>
                <c:pt idx="324">
                  <c:v>6.0190000000000001E-7</c:v>
                </c:pt>
                <c:pt idx="325">
                  <c:v>6.0169999999999999E-7</c:v>
                </c:pt>
                <c:pt idx="326">
                  <c:v>6.0149999999999998E-7</c:v>
                </c:pt>
                <c:pt idx="327">
                  <c:v>6.0119999999999996E-7</c:v>
                </c:pt>
                <c:pt idx="328">
                  <c:v>6.0090000000000004E-7</c:v>
                </c:pt>
                <c:pt idx="329">
                  <c:v>6.0070000000000003E-7</c:v>
                </c:pt>
                <c:pt idx="330">
                  <c:v>6.003E-7</c:v>
                </c:pt>
                <c:pt idx="331">
                  <c:v>5.9839999999999996E-7</c:v>
                </c:pt>
                <c:pt idx="332">
                  <c:v>5.9790000000000003E-7</c:v>
                </c:pt>
                <c:pt idx="333">
                  <c:v>5.975E-7</c:v>
                </c:pt>
                <c:pt idx="334">
                  <c:v>5.9650000000000003E-7</c:v>
                </c:pt>
                <c:pt idx="335">
                  <c:v>5.9589999999999998E-7</c:v>
                </c:pt>
                <c:pt idx="336">
                  <c:v>5.9540000000000005E-7</c:v>
                </c:pt>
                <c:pt idx="337">
                  <c:v>5.9480000000000001E-7</c:v>
                </c:pt>
                <c:pt idx="338">
                  <c:v>5.9380000000000004E-7</c:v>
                </c:pt>
                <c:pt idx="339">
                  <c:v>5.9340000000000001E-7</c:v>
                </c:pt>
                <c:pt idx="340">
                  <c:v>5.9309999999999998E-7</c:v>
                </c:pt>
                <c:pt idx="341">
                  <c:v>5.9279999999999996E-7</c:v>
                </c:pt>
                <c:pt idx="342">
                  <c:v>5.9250000000000004E-7</c:v>
                </c:pt>
                <c:pt idx="343">
                  <c:v>5.9240000000000004E-7</c:v>
                </c:pt>
                <c:pt idx="344">
                  <c:v>5.9220000000000002E-7</c:v>
                </c:pt>
                <c:pt idx="345">
                  <c:v>5.9200000000000001E-7</c:v>
                </c:pt>
                <c:pt idx="346">
                  <c:v>5.9120000000000005E-7</c:v>
                </c:pt>
                <c:pt idx="347">
                  <c:v>5.9110000000000005E-7</c:v>
                </c:pt>
                <c:pt idx="348">
                  <c:v>5.9090000000000003E-7</c:v>
                </c:pt>
                <c:pt idx="349">
                  <c:v>5.9080000000000002E-7</c:v>
                </c:pt>
                <c:pt idx="350">
                  <c:v>5.9080000000000002E-7</c:v>
                </c:pt>
                <c:pt idx="351">
                  <c:v>5.9060000000000001E-7</c:v>
                </c:pt>
                <c:pt idx="352">
                  <c:v>5.905E-7</c:v>
                </c:pt>
                <c:pt idx="353">
                  <c:v>5.9029999999999999E-7</c:v>
                </c:pt>
                <c:pt idx="354">
                  <c:v>5.9019999999999998E-7</c:v>
                </c:pt>
                <c:pt idx="355">
                  <c:v>5.8979999999999995E-7</c:v>
                </c:pt>
                <c:pt idx="356">
                  <c:v>5.8970000000000005E-7</c:v>
                </c:pt>
                <c:pt idx="357">
                  <c:v>5.8960000000000004E-7</c:v>
                </c:pt>
                <c:pt idx="358">
                  <c:v>5.8839999999999995E-7</c:v>
                </c:pt>
                <c:pt idx="359">
                  <c:v>5.8830000000000005E-7</c:v>
                </c:pt>
                <c:pt idx="360">
                  <c:v>5.8790000000000002E-7</c:v>
                </c:pt>
                <c:pt idx="361">
                  <c:v>5.8780000000000001E-7</c:v>
                </c:pt>
                <c:pt idx="362">
                  <c:v>5.8759999999999999E-7</c:v>
                </c:pt>
                <c:pt idx="363">
                  <c:v>5.8729999999999997E-7</c:v>
                </c:pt>
                <c:pt idx="364">
                  <c:v>5.8660000000000002E-7</c:v>
                </c:pt>
                <c:pt idx="365">
                  <c:v>5.8599999999999998E-7</c:v>
                </c:pt>
                <c:pt idx="366">
                  <c:v>5.8559999999999995E-7</c:v>
                </c:pt>
                <c:pt idx="367">
                  <c:v>5.8530000000000003E-7</c:v>
                </c:pt>
                <c:pt idx="368">
                  <c:v>5.848E-7</c:v>
                </c:pt>
                <c:pt idx="369">
                  <c:v>5.8439999999999997E-7</c:v>
                </c:pt>
                <c:pt idx="370">
                  <c:v>5.8400000000000004E-7</c:v>
                </c:pt>
                <c:pt idx="371">
                  <c:v>5.835E-7</c:v>
                </c:pt>
                <c:pt idx="372">
                  <c:v>5.8309999999999997E-7</c:v>
                </c:pt>
                <c:pt idx="373">
                  <c:v>5.8279999999999995E-7</c:v>
                </c:pt>
                <c:pt idx="374">
                  <c:v>5.8230000000000002E-7</c:v>
                </c:pt>
                <c:pt idx="375">
                  <c:v>5.8189999999999999E-7</c:v>
                </c:pt>
                <c:pt idx="376">
                  <c:v>5.8159999999999997E-7</c:v>
                </c:pt>
                <c:pt idx="377">
                  <c:v>5.8120000000000004E-7</c:v>
                </c:pt>
                <c:pt idx="378">
                  <c:v>5.8080000000000001E-7</c:v>
                </c:pt>
                <c:pt idx="379">
                  <c:v>5.8039999999999998E-7</c:v>
                </c:pt>
                <c:pt idx="380">
                  <c:v>5.7940000000000001E-7</c:v>
                </c:pt>
                <c:pt idx="381">
                  <c:v>5.792E-7</c:v>
                </c:pt>
                <c:pt idx="382">
                  <c:v>5.7769999999999999E-7</c:v>
                </c:pt>
                <c:pt idx="383">
                  <c:v>5.7719999999999995E-7</c:v>
                </c:pt>
                <c:pt idx="384">
                  <c:v>5.7710000000000005E-7</c:v>
                </c:pt>
                <c:pt idx="385">
                  <c:v>5.7700000000000004E-7</c:v>
                </c:pt>
                <c:pt idx="386">
                  <c:v>5.7680000000000003E-7</c:v>
                </c:pt>
                <c:pt idx="387">
                  <c:v>5.7680000000000003E-7</c:v>
                </c:pt>
                <c:pt idx="388">
                  <c:v>5.7560000000000005E-7</c:v>
                </c:pt>
                <c:pt idx="389">
                  <c:v>5.7380000000000002E-7</c:v>
                </c:pt>
                <c:pt idx="390">
                  <c:v>5.7380000000000002E-7</c:v>
                </c:pt>
                <c:pt idx="391">
                  <c:v>5.7380000000000002E-7</c:v>
                </c:pt>
                <c:pt idx="392">
                  <c:v>5.7390000000000002E-7</c:v>
                </c:pt>
                <c:pt idx="393">
                  <c:v>5.7400000000000003E-7</c:v>
                </c:pt>
                <c:pt idx="394">
                  <c:v>5.736E-7</c:v>
                </c:pt>
                <c:pt idx="395">
                  <c:v>5.7390000000000002E-7</c:v>
                </c:pt>
                <c:pt idx="396">
                  <c:v>5.7400000000000003E-7</c:v>
                </c:pt>
                <c:pt idx="397">
                  <c:v>5.7420000000000005E-7</c:v>
                </c:pt>
                <c:pt idx="398">
                  <c:v>5.7469999999999998E-7</c:v>
                </c:pt>
                <c:pt idx="399">
                  <c:v>5.7449999999999996E-7</c:v>
                </c:pt>
                <c:pt idx="400">
                  <c:v>5.7469999999999998E-7</c:v>
                </c:pt>
                <c:pt idx="401">
                  <c:v>5.7489999999999999E-7</c:v>
                </c:pt>
                <c:pt idx="402">
                  <c:v>5.7510000000000001E-7</c:v>
                </c:pt>
                <c:pt idx="403">
                  <c:v>5.7530000000000002E-7</c:v>
                </c:pt>
                <c:pt idx="404">
                  <c:v>5.7550000000000004E-7</c:v>
                </c:pt>
                <c:pt idx="405">
                  <c:v>5.7569999999999995E-7</c:v>
                </c:pt>
                <c:pt idx="406">
                  <c:v>5.7599999999999997E-7</c:v>
                </c:pt>
                <c:pt idx="407">
                  <c:v>5.764E-7</c:v>
                </c:pt>
                <c:pt idx="408">
                  <c:v>5.7660000000000001E-7</c:v>
                </c:pt>
                <c:pt idx="409">
                  <c:v>5.7680000000000003E-7</c:v>
                </c:pt>
                <c:pt idx="410">
                  <c:v>5.7700000000000004E-7</c:v>
                </c:pt>
                <c:pt idx="411">
                  <c:v>5.7710000000000005E-7</c:v>
                </c:pt>
                <c:pt idx="412">
                  <c:v>5.7729999999999996E-7</c:v>
                </c:pt>
                <c:pt idx="413">
                  <c:v>5.778E-7</c:v>
                </c:pt>
                <c:pt idx="414">
                  <c:v>5.7790000000000001E-7</c:v>
                </c:pt>
                <c:pt idx="415">
                  <c:v>5.7810000000000002E-7</c:v>
                </c:pt>
                <c:pt idx="416">
                  <c:v>5.7820000000000003E-7</c:v>
                </c:pt>
                <c:pt idx="417">
                  <c:v>5.764E-7</c:v>
                </c:pt>
                <c:pt idx="418">
                  <c:v>5.7660000000000001E-7</c:v>
                </c:pt>
                <c:pt idx="419">
                  <c:v>5.7670000000000002E-7</c:v>
                </c:pt>
                <c:pt idx="420">
                  <c:v>5.7700000000000004E-7</c:v>
                </c:pt>
                <c:pt idx="421">
                  <c:v>5.7739999999999997E-7</c:v>
                </c:pt>
                <c:pt idx="422">
                  <c:v>5.778E-7</c:v>
                </c:pt>
                <c:pt idx="423">
                  <c:v>5.7820000000000003E-7</c:v>
                </c:pt>
                <c:pt idx="424">
                  <c:v>5.7869999999999996E-7</c:v>
                </c:pt>
                <c:pt idx="425">
                  <c:v>5.7930000000000001E-7</c:v>
                </c:pt>
                <c:pt idx="426">
                  <c:v>5.7990000000000005E-7</c:v>
                </c:pt>
                <c:pt idx="427">
                  <c:v>5.8049999999999999E-7</c:v>
                </c:pt>
                <c:pt idx="428">
                  <c:v>5.8110000000000004E-7</c:v>
                </c:pt>
                <c:pt idx="429">
                  <c:v>5.8179999999999998E-7</c:v>
                </c:pt>
                <c:pt idx="430">
                  <c:v>5.8250000000000003E-7</c:v>
                </c:pt>
                <c:pt idx="431">
                  <c:v>5.8299999999999997E-7</c:v>
                </c:pt>
                <c:pt idx="432">
                  <c:v>5.8380000000000003E-7</c:v>
                </c:pt>
                <c:pt idx="433">
                  <c:v>5.8449999999999997E-7</c:v>
                </c:pt>
                <c:pt idx="434">
                  <c:v>5.8530000000000003E-7</c:v>
                </c:pt>
                <c:pt idx="435">
                  <c:v>5.8599999999999998E-7</c:v>
                </c:pt>
                <c:pt idx="436">
                  <c:v>5.8680000000000004E-7</c:v>
                </c:pt>
                <c:pt idx="437">
                  <c:v>5.8749999999999999E-7</c:v>
                </c:pt>
                <c:pt idx="438">
                  <c:v>5.8830000000000005E-7</c:v>
                </c:pt>
                <c:pt idx="439">
                  <c:v>5.891E-7</c:v>
                </c:pt>
                <c:pt idx="440">
                  <c:v>5.8989999999999996E-7</c:v>
                </c:pt>
                <c:pt idx="441">
                  <c:v>5.9070000000000002E-7</c:v>
                </c:pt>
                <c:pt idx="442">
                  <c:v>5.9149999999999997E-7</c:v>
                </c:pt>
                <c:pt idx="443">
                  <c:v>5.9240000000000004E-7</c:v>
                </c:pt>
                <c:pt idx="444">
                  <c:v>5.933E-7</c:v>
                </c:pt>
                <c:pt idx="445">
                  <c:v>5.9429999999999997E-7</c:v>
                </c:pt>
                <c:pt idx="446">
                  <c:v>5.9530000000000004E-7</c:v>
                </c:pt>
                <c:pt idx="447">
                  <c:v>5.9630000000000001E-7</c:v>
                </c:pt>
                <c:pt idx="448">
                  <c:v>5.975E-7</c:v>
                </c:pt>
                <c:pt idx="449">
                  <c:v>5.9869999999999998E-7</c:v>
                </c:pt>
                <c:pt idx="450">
                  <c:v>5.9989999999999997E-7</c:v>
                </c:pt>
                <c:pt idx="451">
                  <c:v>6.0119999999999996E-7</c:v>
                </c:pt>
                <c:pt idx="452">
                  <c:v>6.0249999999999995E-7</c:v>
                </c:pt>
                <c:pt idx="453">
                  <c:v>6.0389999999999995E-7</c:v>
                </c:pt>
                <c:pt idx="454">
                  <c:v>6.0529999999999995E-7</c:v>
                </c:pt>
                <c:pt idx="455">
                  <c:v>6.0679999999999995E-7</c:v>
                </c:pt>
                <c:pt idx="456">
                  <c:v>6.0839999999999997E-7</c:v>
                </c:pt>
                <c:pt idx="457">
                  <c:v>6.102E-7</c:v>
                </c:pt>
                <c:pt idx="458">
                  <c:v>6.117E-7</c:v>
                </c:pt>
                <c:pt idx="459">
                  <c:v>6.1340000000000003E-7</c:v>
                </c:pt>
                <c:pt idx="460">
                  <c:v>6.1460000000000001E-7</c:v>
                </c:pt>
                <c:pt idx="461">
                  <c:v>6.1630000000000003E-7</c:v>
                </c:pt>
                <c:pt idx="462">
                  <c:v>6.1799999999999995E-7</c:v>
                </c:pt>
                <c:pt idx="463">
                  <c:v>6.1959999999999996E-7</c:v>
                </c:pt>
                <c:pt idx="464">
                  <c:v>6.2129999999999998E-7</c:v>
                </c:pt>
                <c:pt idx="465">
                  <c:v>6.2300000000000001E-7</c:v>
                </c:pt>
                <c:pt idx="466">
                  <c:v>6.2460000000000002E-7</c:v>
                </c:pt>
                <c:pt idx="467">
                  <c:v>6.2640000000000005E-7</c:v>
                </c:pt>
                <c:pt idx="468">
                  <c:v>6.2799999999999996E-7</c:v>
                </c:pt>
                <c:pt idx="469">
                  <c:v>6.2959999999999997E-7</c:v>
                </c:pt>
                <c:pt idx="470">
                  <c:v>6.3109999999999998E-7</c:v>
                </c:pt>
                <c:pt idx="471">
                  <c:v>6.3249999999999998E-7</c:v>
                </c:pt>
                <c:pt idx="472">
                  <c:v>6.3389999999999998E-7</c:v>
                </c:pt>
                <c:pt idx="473">
                  <c:v>6.3529999999999998E-7</c:v>
                </c:pt>
                <c:pt idx="474">
                  <c:v>6.3659999999999997E-7</c:v>
                </c:pt>
                <c:pt idx="475">
                  <c:v>6.3779999999999995E-7</c:v>
                </c:pt>
                <c:pt idx="476">
                  <c:v>6.3900000000000004E-7</c:v>
                </c:pt>
                <c:pt idx="477">
                  <c:v>6.4010000000000002E-7</c:v>
                </c:pt>
                <c:pt idx="478">
                  <c:v>6.4000000000000001E-7</c:v>
                </c:pt>
                <c:pt idx="479">
                  <c:v>6.4099999999999998E-7</c:v>
                </c:pt>
                <c:pt idx="480">
                  <c:v>6.4199999999999995E-7</c:v>
                </c:pt>
                <c:pt idx="481">
                  <c:v>6.4290000000000002E-7</c:v>
                </c:pt>
                <c:pt idx="482">
                  <c:v>6.4369999999999997E-7</c:v>
                </c:pt>
                <c:pt idx="483">
                  <c:v>6.4450000000000003E-7</c:v>
                </c:pt>
                <c:pt idx="484">
                  <c:v>6.4519999999999998E-7</c:v>
                </c:pt>
                <c:pt idx="485">
                  <c:v>6.4479999999999995E-7</c:v>
                </c:pt>
                <c:pt idx="486">
                  <c:v>6.454E-7</c:v>
                </c:pt>
                <c:pt idx="487">
                  <c:v>6.4600000000000004E-7</c:v>
                </c:pt>
                <c:pt idx="488">
                  <c:v>6.4659999999999998E-7</c:v>
                </c:pt>
                <c:pt idx="489">
                  <c:v>6.4619999999999995E-7</c:v>
                </c:pt>
                <c:pt idx="490">
                  <c:v>6.4509999999999997E-7</c:v>
                </c:pt>
                <c:pt idx="491">
                  <c:v>6.455E-7</c:v>
                </c:pt>
                <c:pt idx="492">
                  <c:v>6.4590000000000003E-7</c:v>
                </c:pt>
                <c:pt idx="493">
                  <c:v>6.4629999999999996E-7</c:v>
                </c:pt>
                <c:pt idx="494">
                  <c:v>6.4659999999999998E-7</c:v>
                </c:pt>
                <c:pt idx="495">
                  <c:v>6.469E-7</c:v>
                </c:pt>
                <c:pt idx="496">
                  <c:v>6.4710000000000002E-7</c:v>
                </c:pt>
                <c:pt idx="497">
                  <c:v>6.4769999999999996E-7</c:v>
                </c:pt>
                <c:pt idx="498">
                  <c:v>6.4789999999999997E-7</c:v>
                </c:pt>
                <c:pt idx="499">
                  <c:v>6.4799999999999998E-7</c:v>
                </c:pt>
                <c:pt idx="500">
                  <c:v>6.4819999999999999E-7</c:v>
                </c:pt>
                <c:pt idx="501">
                  <c:v>6.4840000000000001E-7</c:v>
                </c:pt>
                <c:pt idx="502">
                  <c:v>6.4860000000000002E-7</c:v>
                </c:pt>
                <c:pt idx="503">
                  <c:v>6.4880000000000004E-7</c:v>
                </c:pt>
                <c:pt idx="504">
                  <c:v>6.4899999999999995E-7</c:v>
                </c:pt>
                <c:pt idx="505">
                  <c:v>6.4919999999999996E-7</c:v>
                </c:pt>
                <c:pt idx="506">
                  <c:v>6.4949999999999999E-7</c:v>
                </c:pt>
                <c:pt idx="507">
                  <c:v>6.4980000000000001E-7</c:v>
                </c:pt>
                <c:pt idx="508">
                  <c:v>6.5030000000000005E-7</c:v>
                </c:pt>
                <c:pt idx="509">
                  <c:v>6.5079999999999998E-7</c:v>
                </c:pt>
                <c:pt idx="510">
                  <c:v>6.5140000000000002E-7</c:v>
                </c:pt>
                <c:pt idx="511">
                  <c:v>6.5199999999999996E-7</c:v>
                </c:pt>
                <c:pt idx="512">
                  <c:v>6.5270000000000001E-7</c:v>
                </c:pt>
                <c:pt idx="513">
                  <c:v>6.5339999999999996E-7</c:v>
                </c:pt>
                <c:pt idx="514">
                  <c:v>6.5420000000000002E-7</c:v>
                </c:pt>
                <c:pt idx="515">
                  <c:v>6.5509999999999998E-7</c:v>
                </c:pt>
                <c:pt idx="516">
                  <c:v>6.5600000000000005E-7</c:v>
                </c:pt>
                <c:pt idx="517">
                  <c:v>6.5629999999999997E-7</c:v>
                </c:pt>
                <c:pt idx="518">
                  <c:v>6.5720000000000004E-7</c:v>
                </c:pt>
                <c:pt idx="519">
                  <c:v>6.581E-7</c:v>
                </c:pt>
                <c:pt idx="520">
                  <c:v>6.5909999999999997E-7</c:v>
                </c:pt>
                <c:pt idx="521">
                  <c:v>6.6000000000000003E-7</c:v>
                </c:pt>
                <c:pt idx="522">
                  <c:v>6.609E-7</c:v>
                </c:pt>
                <c:pt idx="523">
                  <c:v>6.6179999999999996E-7</c:v>
                </c:pt>
                <c:pt idx="524">
                  <c:v>6.6270000000000002E-7</c:v>
                </c:pt>
                <c:pt idx="525">
                  <c:v>6.6349999999999998E-7</c:v>
                </c:pt>
                <c:pt idx="526">
                  <c:v>6.6430000000000004E-7</c:v>
                </c:pt>
                <c:pt idx="527">
                  <c:v>6.6499999999999999E-7</c:v>
                </c:pt>
                <c:pt idx="528">
                  <c:v>6.6589999999999995E-7</c:v>
                </c:pt>
                <c:pt idx="529">
                  <c:v>6.6649999999999999E-7</c:v>
                </c:pt>
                <c:pt idx="530">
                  <c:v>6.6700000000000003E-7</c:v>
                </c:pt>
                <c:pt idx="531">
                  <c:v>6.6680000000000002E-7</c:v>
                </c:pt>
                <c:pt idx="532">
                  <c:v>6.6720000000000005E-7</c:v>
                </c:pt>
                <c:pt idx="533">
                  <c:v>6.6759999999999997E-7</c:v>
                </c:pt>
                <c:pt idx="534">
                  <c:v>6.6789999999999999E-7</c:v>
                </c:pt>
                <c:pt idx="535">
                  <c:v>6.6820000000000001E-7</c:v>
                </c:pt>
                <c:pt idx="536">
                  <c:v>6.6830000000000002E-7</c:v>
                </c:pt>
                <c:pt idx="537">
                  <c:v>6.6840000000000003E-7</c:v>
                </c:pt>
                <c:pt idx="538">
                  <c:v>6.6860000000000004E-7</c:v>
                </c:pt>
                <c:pt idx="539">
                  <c:v>6.6860000000000004E-7</c:v>
                </c:pt>
                <c:pt idx="540">
                  <c:v>6.6860000000000004E-7</c:v>
                </c:pt>
                <c:pt idx="541">
                  <c:v>6.6850000000000004E-7</c:v>
                </c:pt>
                <c:pt idx="542">
                  <c:v>6.6840000000000003E-7</c:v>
                </c:pt>
                <c:pt idx="543">
                  <c:v>6.6830000000000002E-7</c:v>
                </c:pt>
                <c:pt idx="544">
                  <c:v>6.6810000000000001E-7</c:v>
                </c:pt>
                <c:pt idx="545">
                  <c:v>6.6789999999999999E-7</c:v>
                </c:pt>
                <c:pt idx="546">
                  <c:v>6.6779999999999998E-7</c:v>
                </c:pt>
                <c:pt idx="547">
                  <c:v>6.6789999999999999E-7</c:v>
                </c:pt>
                <c:pt idx="548">
                  <c:v>6.6779999999999998E-7</c:v>
                </c:pt>
                <c:pt idx="549">
                  <c:v>6.6769999999999998E-7</c:v>
                </c:pt>
                <c:pt idx="550">
                  <c:v>6.6769999999999998E-7</c:v>
                </c:pt>
                <c:pt idx="551">
                  <c:v>6.6789999999999999E-7</c:v>
                </c:pt>
                <c:pt idx="552">
                  <c:v>6.68E-7</c:v>
                </c:pt>
                <c:pt idx="553">
                  <c:v>6.6810000000000001E-7</c:v>
                </c:pt>
                <c:pt idx="554">
                  <c:v>6.6830000000000002E-7</c:v>
                </c:pt>
                <c:pt idx="555">
                  <c:v>6.6860000000000004E-7</c:v>
                </c:pt>
                <c:pt idx="556">
                  <c:v>6.6870000000000005E-7</c:v>
                </c:pt>
                <c:pt idx="557">
                  <c:v>6.6889999999999996E-7</c:v>
                </c:pt>
                <c:pt idx="558">
                  <c:v>6.6899999999999997E-7</c:v>
                </c:pt>
                <c:pt idx="559">
                  <c:v>6.6929999999999999E-7</c:v>
                </c:pt>
                <c:pt idx="560">
                  <c:v>6.694E-7</c:v>
                </c:pt>
                <c:pt idx="561">
                  <c:v>6.6950000000000001E-7</c:v>
                </c:pt>
                <c:pt idx="562">
                  <c:v>6.6960000000000001E-7</c:v>
                </c:pt>
                <c:pt idx="563">
                  <c:v>6.6960000000000001E-7</c:v>
                </c:pt>
                <c:pt idx="564">
                  <c:v>6.6970000000000002E-7</c:v>
                </c:pt>
                <c:pt idx="565">
                  <c:v>6.6970000000000002E-7</c:v>
                </c:pt>
                <c:pt idx="566">
                  <c:v>6.6970000000000002E-7</c:v>
                </c:pt>
                <c:pt idx="567">
                  <c:v>6.6960000000000001E-7</c:v>
                </c:pt>
                <c:pt idx="568">
                  <c:v>6.6950000000000001E-7</c:v>
                </c:pt>
                <c:pt idx="569">
                  <c:v>6.6960000000000001E-7</c:v>
                </c:pt>
                <c:pt idx="570">
                  <c:v>6.694E-7</c:v>
                </c:pt>
                <c:pt idx="571">
                  <c:v>6.6919999999999998E-7</c:v>
                </c:pt>
                <c:pt idx="572">
                  <c:v>6.6899999999999997E-7</c:v>
                </c:pt>
                <c:pt idx="573">
                  <c:v>6.6870000000000005E-7</c:v>
                </c:pt>
                <c:pt idx="574">
                  <c:v>6.6840000000000003E-7</c:v>
                </c:pt>
                <c:pt idx="575">
                  <c:v>6.68E-7</c:v>
                </c:pt>
                <c:pt idx="576">
                  <c:v>6.6680000000000002E-7</c:v>
                </c:pt>
                <c:pt idx="577">
                  <c:v>6.6629999999999998E-7</c:v>
                </c:pt>
                <c:pt idx="578">
                  <c:v>6.6540000000000002E-7</c:v>
                </c:pt>
                <c:pt idx="579">
                  <c:v>6.6479999999999997E-7</c:v>
                </c:pt>
                <c:pt idx="580">
                  <c:v>6.6420000000000003E-7</c:v>
                </c:pt>
                <c:pt idx="581">
                  <c:v>6.6359999999999999E-7</c:v>
                </c:pt>
                <c:pt idx="582">
                  <c:v>6.6300000000000005E-7</c:v>
                </c:pt>
                <c:pt idx="583">
                  <c:v>6.624E-7</c:v>
                </c:pt>
                <c:pt idx="584">
                  <c:v>6.6189999999999996E-7</c:v>
                </c:pt>
                <c:pt idx="585">
                  <c:v>6.6150000000000004E-7</c:v>
                </c:pt>
                <c:pt idx="586">
                  <c:v>6.6110000000000001E-7</c:v>
                </c:pt>
                <c:pt idx="587">
                  <c:v>6.6079999999999999E-7</c:v>
                </c:pt>
                <c:pt idx="588">
                  <c:v>6.6049999999999997E-7</c:v>
                </c:pt>
                <c:pt idx="589">
                  <c:v>6.6039999999999996E-7</c:v>
                </c:pt>
                <c:pt idx="590">
                  <c:v>6.6020000000000005E-7</c:v>
                </c:pt>
                <c:pt idx="591">
                  <c:v>6.6010000000000004E-7</c:v>
                </c:pt>
                <c:pt idx="592">
                  <c:v>6.6000000000000003E-7</c:v>
                </c:pt>
                <c:pt idx="593">
                  <c:v>6.5990000000000003E-7</c:v>
                </c:pt>
                <c:pt idx="594">
                  <c:v>6.5970000000000001E-7</c:v>
                </c:pt>
                <c:pt idx="595">
                  <c:v>6.596E-7</c:v>
                </c:pt>
                <c:pt idx="596">
                  <c:v>6.5939999999999999E-7</c:v>
                </c:pt>
                <c:pt idx="597">
                  <c:v>6.5929999999999998E-7</c:v>
                </c:pt>
                <c:pt idx="598">
                  <c:v>6.5909999999999997E-7</c:v>
                </c:pt>
                <c:pt idx="599">
                  <c:v>6.5880000000000005E-7</c:v>
                </c:pt>
                <c:pt idx="600">
                  <c:v>6.5870000000000004E-7</c:v>
                </c:pt>
                <c:pt idx="601">
                  <c:v>6.5840000000000002E-7</c:v>
                </c:pt>
                <c:pt idx="602">
                  <c:v>6.581E-7</c:v>
                </c:pt>
                <c:pt idx="603">
                  <c:v>6.5779999999999997E-7</c:v>
                </c:pt>
                <c:pt idx="604">
                  <c:v>6.5740000000000005E-7</c:v>
                </c:pt>
                <c:pt idx="605">
                  <c:v>6.5710000000000003E-7</c:v>
                </c:pt>
                <c:pt idx="606">
                  <c:v>6.5690000000000001E-7</c:v>
                </c:pt>
                <c:pt idx="607">
                  <c:v>6.567E-7</c:v>
                </c:pt>
                <c:pt idx="608">
                  <c:v>6.5639999999999997E-7</c:v>
                </c:pt>
                <c:pt idx="609">
                  <c:v>6.5629999999999997E-7</c:v>
                </c:pt>
                <c:pt idx="610">
                  <c:v>6.5570000000000003E-7</c:v>
                </c:pt>
                <c:pt idx="611">
                  <c:v>6.5570000000000003E-7</c:v>
                </c:pt>
                <c:pt idx="612">
                  <c:v>6.5560000000000002E-7</c:v>
                </c:pt>
                <c:pt idx="613">
                  <c:v>6.5560000000000002E-7</c:v>
                </c:pt>
                <c:pt idx="614">
                  <c:v>6.5560000000000002E-7</c:v>
                </c:pt>
                <c:pt idx="615">
                  <c:v>6.5560000000000002E-7</c:v>
                </c:pt>
                <c:pt idx="616">
                  <c:v>6.5560000000000002E-7</c:v>
                </c:pt>
                <c:pt idx="617">
                  <c:v>6.5570000000000003E-7</c:v>
                </c:pt>
                <c:pt idx="618">
                  <c:v>6.5570000000000003E-7</c:v>
                </c:pt>
                <c:pt idx="619">
                  <c:v>6.5550000000000001E-7</c:v>
                </c:pt>
                <c:pt idx="620">
                  <c:v>6.5560000000000002E-7</c:v>
                </c:pt>
                <c:pt idx="621">
                  <c:v>6.5570000000000003E-7</c:v>
                </c:pt>
                <c:pt idx="622">
                  <c:v>6.5580000000000004E-7</c:v>
                </c:pt>
                <c:pt idx="623">
                  <c:v>6.5540000000000001E-7</c:v>
                </c:pt>
                <c:pt idx="624">
                  <c:v>6.5540000000000001E-7</c:v>
                </c:pt>
                <c:pt idx="625">
                  <c:v>6.5550000000000001E-7</c:v>
                </c:pt>
                <c:pt idx="626">
                  <c:v>6.5570000000000003E-7</c:v>
                </c:pt>
                <c:pt idx="627">
                  <c:v>6.5580000000000004E-7</c:v>
                </c:pt>
                <c:pt idx="628">
                  <c:v>6.5600000000000005E-7</c:v>
                </c:pt>
                <c:pt idx="629">
                  <c:v>6.553E-7</c:v>
                </c:pt>
                <c:pt idx="630">
                  <c:v>6.5550000000000001E-7</c:v>
                </c:pt>
                <c:pt idx="631">
                  <c:v>6.5560000000000002E-7</c:v>
                </c:pt>
                <c:pt idx="632">
                  <c:v>6.5570000000000003E-7</c:v>
                </c:pt>
                <c:pt idx="633">
                  <c:v>6.5580000000000004E-7</c:v>
                </c:pt>
                <c:pt idx="634">
                  <c:v>6.5590000000000004E-7</c:v>
                </c:pt>
                <c:pt idx="635">
                  <c:v>6.5600000000000005E-7</c:v>
                </c:pt>
                <c:pt idx="636">
                  <c:v>6.5600000000000005E-7</c:v>
                </c:pt>
                <c:pt idx="637">
                  <c:v>6.5609999999999995E-7</c:v>
                </c:pt>
                <c:pt idx="638">
                  <c:v>6.5609999999999995E-7</c:v>
                </c:pt>
                <c:pt idx="639">
                  <c:v>6.5609999999999995E-7</c:v>
                </c:pt>
                <c:pt idx="640">
                  <c:v>6.5619999999999996E-7</c:v>
                </c:pt>
                <c:pt idx="641">
                  <c:v>6.5629999999999997E-7</c:v>
                </c:pt>
                <c:pt idx="642">
                  <c:v>6.5639999999999997E-7</c:v>
                </c:pt>
                <c:pt idx="643">
                  <c:v>6.5639999999999997E-7</c:v>
                </c:pt>
                <c:pt idx="644">
                  <c:v>6.5659999999999999E-7</c:v>
                </c:pt>
                <c:pt idx="645">
                  <c:v>6.567E-7</c:v>
                </c:pt>
                <c:pt idx="646">
                  <c:v>6.5690000000000001E-7</c:v>
                </c:pt>
                <c:pt idx="647">
                  <c:v>6.5740000000000005E-7</c:v>
                </c:pt>
                <c:pt idx="648">
                  <c:v>6.5759999999999996E-7</c:v>
                </c:pt>
                <c:pt idx="649">
                  <c:v>6.5789999999999998E-7</c:v>
                </c:pt>
                <c:pt idx="650">
                  <c:v>6.582E-7</c:v>
                </c:pt>
                <c:pt idx="651">
                  <c:v>6.5870000000000004E-7</c:v>
                </c:pt>
                <c:pt idx="652">
                  <c:v>6.5909999999999997E-7</c:v>
                </c:pt>
                <c:pt idx="653">
                  <c:v>6.5939999999999999E-7</c:v>
                </c:pt>
                <c:pt idx="654">
                  <c:v>6.5980000000000002E-7</c:v>
                </c:pt>
                <c:pt idx="655">
                  <c:v>6.6010000000000004E-7</c:v>
                </c:pt>
                <c:pt idx="656">
                  <c:v>6.6039999999999996E-7</c:v>
                </c:pt>
                <c:pt idx="657">
                  <c:v>6.6069999999999998E-7</c:v>
                </c:pt>
                <c:pt idx="658">
                  <c:v>6.61E-7</c:v>
                </c:pt>
                <c:pt idx="659">
                  <c:v>6.6130000000000003E-7</c:v>
                </c:pt>
                <c:pt idx="660">
                  <c:v>6.6150000000000004E-7</c:v>
                </c:pt>
                <c:pt idx="661">
                  <c:v>6.6179999999999996E-7</c:v>
                </c:pt>
                <c:pt idx="662">
                  <c:v>6.6199999999999997E-7</c:v>
                </c:pt>
                <c:pt idx="663">
                  <c:v>6.6219999999999999E-7</c:v>
                </c:pt>
                <c:pt idx="664">
                  <c:v>6.6229999999999999E-7</c:v>
                </c:pt>
                <c:pt idx="665">
                  <c:v>6.6250000000000001E-7</c:v>
                </c:pt>
                <c:pt idx="666">
                  <c:v>6.6260000000000002E-7</c:v>
                </c:pt>
                <c:pt idx="667">
                  <c:v>6.6270000000000002E-7</c:v>
                </c:pt>
                <c:pt idx="668">
                  <c:v>6.6270000000000002E-7</c:v>
                </c:pt>
                <c:pt idx="669">
                  <c:v>6.6270000000000002E-7</c:v>
                </c:pt>
                <c:pt idx="670">
                  <c:v>6.6270000000000002E-7</c:v>
                </c:pt>
                <c:pt idx="671">
                  <c:v>6.6270000000000002E-7</c:v>
                </c:pt>
                <c:pt idx="672">
                  <c:v>6.6260000000000002E-7</c:v>
                </c:pt>
                <c:pt idx="673">
                  <c:v>6.6250000000000001E-7</c:v>
                </c:pt>
                <c:pt idx="674">
                  <c:v>6.624E-7</c:v>
                </c:pt>
                <c:pt idx="675">
                  <c:v>6.6229999999999999E-7</c:v>
                </c:pt>
                <c:pt idx="676">
                  <c:v>6.6219999999999999E-7</c:v>
                </c:pt>
                <c:pt idx="677">
                  <c:v>6.6199999999999997E-7</c:v>
                </c:pt>
                <c:pt idx="678">
                  <c:v>6.6199999999999997E-7</c:v>
                </c:pt>
                <c:pt idx="679">
                  <c:v>6.6209999999999998E-7</c:v>
                </c:pt>
                <c:pt idx="680">
                  <c:v>6.6229999999999999E-7</c:v>
                </c:pt>
                <c:pt idx="681">
                  <c:v>6.6250000000000001E-7</c:v>
                </c:pt>
                <c:pt idx="682">
                  <c:v>6.6290000000000004E-7</c:v>
                </c:pt>
                <c:pt idx="683">
                  <c:v>6.6349999999999998E-7</c:v>
                </c:pt>
                <c:pt idx="684">
                  <c:v>6.6400000000000002E-7</c:v>
                </c:pt>
                <c:pt idx="685">
                  <c:v>6.6459999999999996E-7</c:v>
                </c:pt>
                <c:pt idx="686">
                  <c:v>6.652E-7</c:v>
                </c:pt>
                <c:pt idx="687">
                  <c:v>6.6589999999999995E-7</c:v>
                </c:pt>
                <c:pt idx="688">
                  <c:v>6.666E-7</c:v>
                </c:pt>
                <c:pt idx="689">
                  <c:v>6.6749999999999996E-7</c:v>
                </c:pt>
                <c:pt idx="690">
                  <c:v>6.6820000000000001E-7</c:v>
                </c:pt>
                <c:pt idx="691">
                  <c:v>6.6899999999999997E-7</c:v>
                </c:pt>
                <c:pt idx="692">
                  <c:v>6.6980000000000003E-7</c:v>
                </c:pt>
                <c:pt idx="693">
                  <c:v>6.7059999999999998E-7</c:v>
                </c:pt>
                <c:pt idx="694">
                  <c:v>6.7140000000000004E-7</c:v>
                </c:pt>
                <c:pt idx="695">
                  <c:v>6.722E-7</c:v>
                </c:pt>
                <c:pt idx="696">
                  <c:v>6.7299999999999995E-7</c:v>
                </c:pt>
                <c:pt idx="697">
                  <c:v>6.7380000000000001E-7</c:v>
                </c:pt>
                <c:pt idx="698">
                  <c:v>6.7449999999999996E-7</c:v>
                </c:pt>
                <c:pt idx="699">
                  <c:v>6.7420000000000004E-7</c:v>
                </c:pt>
                <c:pt idx="700">
                  <c:v>6.7489999999999999E-7</c:v>
                </c:pt>
                <c:pt idx="701">
                  <c:v>6.7550000000000003E-7</c:v>
                </c:pt>
                <c:pt idx="702">
                  <c:v>6.7619999999999998E-7</c:v>
                </c:pt>
                <c:pt idx="703">
                  <c:v>6.7670000000000002E-7</c:v>
                </c:pt>
                <c:pt idx="704">
                  <c:v>6.7729999999999996E-7</c:v>
                </c:pt>
                <c:pt idx="705">
                  <c:v>6.7769999999999999E-7</c:v>
                </c:pt>
                <c:pt idx="706">
                  <c:v>6.7830000000000003E-7</c:v>
                </c:pt>
                <c:pt idx="707">
                  <c:v>6.7859999999999995E-7</c:v>
                </c:pt>
                <c:pt idx="708">
                  <c:v>6.7889999999999997E-7</c:v>
                </c:pt>
                <c:pt idx="709">
                  <c:v>6.7909999999999999E-7</c:v>
                </c:pt>
                <c:pt idx="710">
                  <c:v>6.793E-7</c:v>
                </c:pt>
                <c:pt idx="711">
                  <c:v>6.7940000000000001E-7</c:v>
                </c:pt>
                <c:pt idx="712">
                  <c:v>6.7889999999999997E-7</c:v>
                </c:pt>
                <c:pt idx="713">
                  <c:v>6.7879999999999996E-7</c:v>
                </c:pt>
                <c:pt idx="714">
                  <c:v>6.7889999999999997E-7</c:v>
                </c:pt>
                <c:pt idx="715">
                  <c:v>6.7869999999999996E-7</c:v>
                </c:pt>
                <c:pt idx="716">
                  <c:v>6.7850000000000005E-7</c:v>
                </c:pt>
                <c:pt idx="717">
                  <c:v>6.7820000000000002E-7</c:v>
                </c:pt>
                <c:pt idx="718">
                  <c:v>6.7800000000000001E-7</c:v>
                </c:pt>
                <c:pt idx="719">
                  <c:v>6.7769999999999999E-7</c:v>
                </c:pt>
                <c:pt idx="720">
                  <c:v>6.7739999999999996E-7</c:v>
                </c:pt>
                <c:pt idx="721">
                  <c:v>6.7719999999999995E-7</c:v>
                </c:pt>
                <c:pt idx="722">
                  <c:v>6.7690000000000003E-7</c:v>
                </c:pt>
                <c:pt idx="723">
                  <c:v>6.7660000000000001E-7</c:v>
                </c:pt>
                <c:pt idx="724">
                  <c:v>6.764E-7</c:v>
                </c:pt>
                <c:pt idx="725">
                  <c:v>6.7609999999999997E-7</c:v>
                </c:pt>
                <c:pt idx="726">
                  <c:v>6.7589999999999996E-7</c:v>
                </c:pt>
                <c:pt idx="727">
                  <c:v>6.7560000000000004E-7</c:v>
                </c:pt>
                <c:pt idx="728">
                  <c:v>6.7530000000000002E-7</c:v>
                </c:pt>
                <c:pt idx="729">
                  <c:v>6.751E-7</c:v>
                </c:pt>
                <c:pt idx="730">
                  <c:v>6.7479999999999998E-7</c:v>
                </c:pt>
                <c:pt idx="731">
                  <c:v>6.7449999999999996E-7</c:v>
                </c:pt>
                <c:pt idx="732">
                  <c:v>6.7430000000000005E-7</c:v>
                </c:pt>
                <c:pt idx="733">
                  <c:v>6.7339999999999998E-7</c:v>
                </c:pt>
                <c:pt idx="734">
                  <c:v>6.7319999999999997E-7</c:v>
                </c:pt>
                <c:pt idx="735">
                  <c:v>6.7299999999999995E-7</c:v>
                </c:pt>
                <c:pt idx="736">
                  <c:v>6.7290000000000005E-7</c:v>
                </c:pt>
                <c:pt idx="737">
                  <c:v>6.7280000000000004E-7</c:v>
                </c:pt>
                <c:pt idx="738">
                  <c:v>6.7280000000000004E-7</c:v>
                </c:pt>
                <c:pt idx="739">
                  <c:v>6.7280000000000004E-7</c:v>
                </c:pt>
                <c:pt idx="740">
                  <c:v>6.7280000000000004E-7</c:v>
                </c:pt>
                <c:pt idx="741">
                  <c:v>6.7290000000000005E-7</c:v>
                </c:pt>
                <c:pt idx="742">
                  <c:v>6.7309999999999996E-7</c:v>
                </c:pt>
                <c:pt idx="743">
                  <c:v>6.7319999999999997E-7</c:v>
                </c:pt>
                <c:pt idx="744">
                  <c:v>6.7339999999999998E-7</c:v>
                </c:pt>
                <c:pt idx="745">
                  <c:v>6.736E-7</c:v>
                </c:pt>
                <c:pt idx="746">
                  <c:v>6.7400000000000003E-7</c:v>
                </c:pt>
                <c:pt idx="747">
                  <c:v>6.7430000000000005E-7</c:v>
                </c:pt>
                <c:pt idx="748">
                  <c:v>6.7459999999999997E-7</c:v>
                </c:pt>
                <c:pt idx="749">
                  <c:v>6.75E-7</c:v>
                </c:pt>
                <c:pt idx="750">
                  <c:v>6.7530000000000002E-7</c:v>
                </c:pt>
                <c:pt idx="751">
                  <c:v>6.7570000000000005E-7</c:v>
                </c:pt>
                <c:pt idx="752">
                  <c:v>6.7609999999999997E-7</c:v>
                </c:pt>
                <c:pt idx="753">
                  <c:v>6.765E-7</c:v>
                </c:pt>
                <c:pt idx="754">
                  <c:v>6.7710000000000005E-7</c:v>
                </c:pt>
                <c:pt idx="755">
                  <c:v>6.7759999999999998E-7</c:v>
                </c:pt>
                <c:pt idx="756">
                  <c:v>6.7830000000000003E-7</c:v>
                </c:pt>
                <c:pt idx="757">
                  <c:v>6.7879999999999996E-7</c:v>
                </c:pt>
                <c:pt idx="758">
                  <c:v>6.793E-7</c:v>
                </c:pt>
                <c:pt idx="759">
                  <c:v>6.7990000000000005E-7</c:v>
                </c:pt>
                <c:pt idx="760">
                  <c:v>6.8039999999999998E-7</c:v>
                </c:pt>
                <c:pt idx="761">
                  <c:v>6.8090000000000002E-7</c:v>
                </c:pt>
                <c:pt idx="762">
                  <c:v>6.8149999999999995E-7</c:v>
                </c:pt>
                <c:pt idx="763">
                  <c:v>6.8110000000000003E-7</c:v>
                </c:pt>
                <c:pt idx="764">
                  <c:v>6.8169999999999997E-7</c:v>
                </c:pt>
                <c:pt idx="765">
                  <c:v>6.8230000000000001E-7</c:v>
                </c:pt>
                <c:pt idx="766">
                  <c:v>6.8299999999999996E-7</c:v>
                </c:pt>
                <c:pt idx="767">
                  <c:v>6.8370000000000001E-7</c:v>
                </c:pt>
                <c:pt idx="768">
                  <c:v>6.8449999999999997E-7</c:v>
                </c:pt>
                <c:pt idx="769">
                  <c:v>6.8550000000000004E-7</c:v>
                </c:pt>
                <c:pt idx="770">
                  <c:v>6.8650000000000001E-7</c:v>
                </c:pt>
                <c:pt idx="771">
                  <c:v>6.878E-7</c:v>
                </c:pt>
                <c:pt idx="772">
                  <c:v>6.892E-7</c:v>
                </c:pt>
                <c:pt idx="773">
                  <c:v>6.9070000000000001E-7</c:v>
                </c:pt>
                <c:pt idx="774">
                  <c:v>6.9240000000000003E-7</c:v>
                </c:pt>
                <c:pt idx="775">
                  <c:v>6.9419999999999996E-7</c:v>
                </c:pt>
                <c:pt idx="776">
                  <c:v>6.9609999999999999E-7</c:v>
                </c:pt>
                <c:pt idx="777">
                  <c:v>6.9810000000000004E-7</c:v>
                </c:pt>
                <c:pt idx="778">
                  <c:v>7.0019999999999998E-7</c:v>
                </c:pt>
                <c:pt idx="779">
                  <c:v>7.0240000000000004E-7</c:v>
                </c:pt>
                <c:pt idx="780">
                  <c:v>7.046E-7</c:v>
                </c:pt>
                <c:pt idx="781">
                  <c:v>7.0679999999999995E-7</c:v>
                </c:pt>
                <c:pt idx="782">
                  <c:v>7.0900000000000001E-7</c:v>
                </c:pt>
                <c:pt idx="783">
                  <c:v>7.1129999999999997E-7</c:v>
                </c:pt>
                <c:pt idx="784">
                  <c:v>7.1360000000000004E-7</c:v>
                </c:pt>
                <c:pt idx="785">
                  <c:v>7.1579999999999999E-7</c:v>
                </c:pt>
                <c:pt idx="786">
                  <c:v>7.173E-7</c:v>
                </c:pt>
                <c:pt idx="787">
                  <c:v>7.1940000000000005E-7</c:v>
                </c:pt>
                <c:pt idx="788">
                  <c:v>7.215E-7</c:v>
                </c:pt>
                <c:pt idx="789">
                  <c:v>7.2360000000000005E-7</c:v>
                </c:pt>
                <c:pt idx="790">
                  <c:v>7.2559999999999999E-7</c:v>
                </c:pt>
                <c:pt idx="791">
                  <c:v>7.2760000000000003E-7</c:v>
                </c:pt>
                <c:pt idx="792">
                  <c:v>7.2939999999999995E-7</c:v>
                </c:pt>
                <c:pt idx="793">
                  <c:v>7.3109999999999998E-7</c:v>
                </c:pt>
                <c:pt idx="794">
                  <c:v>7.328E-7</c:v>
                </c:pt>
                <c:pt idx="795">
                  <c:v>7.3450000000000002E-7</c:v>
                </c:pt>
                <c:pt idx="796">
                  <c:v>7.3590000000000002E-7</c:v>
                </c:pt>
                <c:pt idx="797">
                  <c:v>7.3679999999999998E-7</c:v>
                </c:pt>
                <c:pt idx="798">
                  <c:v>7.3799999999999996E-7</c:v>
                </c:pt>
                <c:pt idx="799">
                  <c:v>7.3910000000000005E-7</c:v>
                </c:pt>
                <c:pt idx="800">
                  <c:v>7.4010000000000002E-7</c:v>
                </c:pt>
                <c:pt idx="801">
                  <c:v>7.4099999999999998E-7</c:v>
                </c:pt>
                <c:pt idx="802">
                  <c:v>7.4170000000000003E-7</c:v>
                </c:pt>
                <c:pt idx="803">
                  <c:v>7.4239999999999998E-7</c:v>
                </c:pt>
                <c:pt idx="804">
                  <c:v>7.4290000000000001E-7</c:v>
                </c:pt>
                <c:pt idx="805">
                  <c:v>7.4330000000000005E-7</c:v>
                </c:pt>
                <c:pt idx="806">
                  <c:v>7.4359999999999996E-7</c:v>
                </c:pt>
                <c:pt idx="807">
                  <c:v>7.4379999999999998E-7</c:v>
                </c:pt>
                <c:pt idx="808">
                  <c:v>7.4389999999999998E-7</c:v>
                </c:pt>
                <c:pt idx="809">
                  <c:v>7.4389999999999998E-7</c:v>
                </c:pt>
                <c:pt idx="810">
                  <c:v>7.4379999999999998E-7</c:v>
                </c:pt>
                <c:pt idx="811">
                  <c:v>7.4359999999999996E-7</c:v>
                </c:pt>
                <c:pt idx="812">
                  <c:v>7.4340000000000005E-7</c:v>
                </c:pt>
                <c:pt idx="813">
                  <c:v>7.4300000000000002E-7</c:v>
                </c:pt>
                <c:pt idx="814">
                  <c:v>7.4259999999999999E-7</c:v>
                </c:pt>
                <c:pt idx="815">
                  <c:v>7.4209999999999995E-7</c:v>
                </c:pt>
                <c:pt idx="816">
                  <c:v>7.4150000000000002E-7</c:v>
                </c:pt>
                <c:pt idx="817">
                  <c:v>7.4089999999999997E-7</c:v>
                </c:pt>
                <c:pt idx="818">
                  <c:v>7.4020000000000002E-7</c:v>
                </c:pt>
                <c:pt idx="819">
                  <c:v>7.3949999999999997E-7</c:v>
                </c:pt>
                <c:pt idx="820">
                  <c:v>7.3860000000000001E-7</c:v>
                </c:pt>
                <c:pt idx="821">
                  <c:v>7.3779999999999995E-7</c:v>
                </c:pt>
                <c:pt idx="822">
                  <c:v>7.3689999999999999E-7</c:v>
                </c:pt>
                <c:pt idx="823">
                  <c:v>7.3600000000000003E-7</c:v>
                </c:pt>
                <c:pt idx="824">
                  <c:v>7.3499999999999995E-7</c:v>
                </c:pt>
                <c:pt idx="825">
                  <c:v>7.3379999999999997E-7</c:v>
                </c:pt>
                <c:pt idx="826">
                  <c:v>7.328E-7</c:v>
                </c:pt>
                <c:pt idx="827">
                  <c:v>7.3190000000000004E-7</c:v>
                </c:pt>
                <c:pt idx="828">
                  <c:v>7.3099999999999997E-7</c:v>
                </c:pt>
                <c:pt idx="829">
                  <c:v>7.3E-7</c:v>
                </c:pt>
                <c:pt idx="830">
                  <c:v>7.2920000000000004E-7</c:v>
                </c:pt>
                <c:pt idx="831">
                  <c:v>7.2829999999999998E-7</c:v>
                </c:pt>
                <c:pt idx="832">
                  <c:v>7.2750000000000002E-7</c:v>
                </c:pt>
                <c:pt idx="833">
                  <c:v>7.2669999999999996E-7</c:v>
                </c:pt>
                <c:pt idx="834">
                  <c:v>7.2600000000000002E-7</c:v>
                </c:pt>
                <c:pt idx="835">
                  <c:v>7.2529999999999996E-7</c:v>
                </c:pt>
                <c:pt idx="836">
                  <c:v>7.2460000000000002E-7</c:v>
                </c:pt>
                <c:pt idx="837">
                  <c:v>7.2399999999999997E-7</c:v>
                </c:pt>
                <c:pt idx="838">
                  <c:v>7.2340000000000003E-7</c:v>
                </c:pt>
                <c:pt idx="839">
                  <c:v>7.2310000000000001E-7</c:v>
                </c:pt>
                <c:pt idx="840">
                  <c:v>7.2259999999999997E-7</c:v>
                </c:pt>
                <c:pt idx="841">
                  <c:v>7.2210000000000004E-7</c:v>
                </c:pt>
                <c:pt idx="842">
                  <c:v>7.216E-7</c:v>
                </c:pt>
                <c:pt idx="843">
                  <c:v>7.2119999999999997E-7</c:v>
                </c:pt>
                <c:pt idx="844">
                  <c:v>7.2080000000000005E-7</c:v>
                </c:pt>
                <c:pt idx="845">
                  <c:v>7.2040000000000002E-7</c:v>
                </c:pt>
                <c:pt idx="846">
                  <c:v>7.201E-7</c:v>
                </c:pt>
                <c:pt idx="847">
                  <c:v>7.1979999999999997E-7</c:v>
                </c:pt>
                <c:pt idx="848">
                  <c:v>7.1959999999999996E-7</c:v>
                </c:pt>
                <c:pt idx="849">
                  <c:v>7.1930000000000004E-7</c:v>
                </c:pt>
                <c:pt idx="850">
                  <c:v>7.1910000000000003E-7</c:v>
                </c:pt>
                <c:pt idx="851">
                  <c:v>7.1890000000000001E-7</c:v>
                </c:pt>
                <c:pt idx="852">
                  <c:v>7.188E-7</c:v>
                </c:pt>
                <c:pt idx="853">
                  <c:v>7.187E-7</c:v>
                </c:pt>
                <c:pt idx="854">
                  <c:v>7.1859999999999999E-7</c:v>
                </c:pt>
                <c:pt idx="855">
                  <c:v>7.1859999999999999E-7</c:v>
                </c:pt>
                <c:pt idx="856">
                  <c:v>7.187E-7</c:v>
                </c:pt>
                <c:pt idx="857">
                  <c:v>7.1900000000000002E-7</c:v>
                </c:pt>
                <c:pt idx="858">
                  <c:v>7.1940000000000005E-7</c:v>
                </c:pt>
                <c:pt idx="859">
                  <c:v>7.1999999999999999E-7</c:v>
                </c:pt>
                <c:pt idx="860">
                  <c:v>7.2089999999999995E-7</c:v>
                </c:pt>
                <c:pt idx="861">
                  <c:v>7.2200000000000003E-7</c:v>
                </c:pt>
                <c:pt idx="862">
                  <c:v>7.2340000000000003E-7</c:v>
                </c:pt>
                <c:pt idx="863">
                  <c:v>7.2519999999999996E-7</c:v>
                </c:pt>
                <c:pt idx="864">
                  <c:v>7.272E-7</c:v>
                </c:pt>
                <c:pt idx="865">
                  <c:v>7.2959999999999997E-7</c:v>
                </c:pt>
                <c:pt idx="866">
                  <c:v>7.3219999999999995E-7</c:v>
                </c:pt>
                <c:pt idx="867">
                  <c:v>7.3509999999999996E-7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A7-4FF0-B799-523D14BBE44B}"/>
            </c:ext>
          </c:extLst>
        </c:ser>
        <c:ser>
          <c:idx val="1"/>
          <c:order val="1"/>
          <c:tx>
            <c:strRef>
              <c:f>NEMI!$G$1</c:f>
              <c:strCache>
                <c:ptCount val="1"/>
                <c:pt idx="0">
                  <c:v>-2.43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NEMI!$L$3:$L$870</c:f>
              <c:numCache>
                <c:formatCode>0.00E+00</c:formatCode>
                <c:ptCount val="868"/>
                <c:pt idx="0">
                  <c:v>2.1749999999999999E-3</c:v>
                </c:pt>
                <c:pt idx="1">
                  <c:v>2.3319999999999999E-3</c:v>
                </c:pt>
                <c:pt idx="2">
                  <c:v>2.4949999999999998E-3</c:v>
                </c:pt>
                <c:pt idx="3">
                  <c:v>2.666E-3</c:v>
                </c:pt>
                <c:pt idx="4">
                  <c:v>2.843E-3</c:v>
                </c:pt>
                <c:pt idx="5">
                  <c:v>3.032E-3</c:v>
                </c:pt>
                <c:pt idx="6">
                  <c:v>3.2230000000000002E-3</c:v>
                </c:pt>
                <c:pt idx="7">
                  <c:v>3.4229999999999998E-3</c:v>
                </c:pt>
                <c:pt idx="8">
                  <c:v>3.6280000000000001E-3</c:v>
                </c:pt>
                <c:pt idx="9">
                  <c:v>3.8440000000000002E-3</c:v>
                </c:pt>
                <c:pt idx="10">
                  <c:v>4.065E-3</c:v>
                </c:pt>
                <c:pt idx="11">
                  <c:v>4.2969999999999996E-3</c:v>
                </c:pt>
                <c:pt idx="12">
                  <c:v>4.5319999999999996E-3</c:v>
                </c:pt>
                <c:pt idx="13">
                  <c:v>4.7809999999999997E-3</c:v>
                </c:pt>
                <c:pt idx="14">
                  <c:v>5.0309999999999999E-3</c:v>
                </c:pt>
                <c:pt idx="15">
                  <c:v>5.2909999999999997E-3</c:v>
                </c:pt>
                <c:pt idx="16">
                  <c:v>5.5560000000000002E-3</c:v>
                </c:pt>
                <c:pt idx="17">
                  <c:v>5.8370000000000002E-3</c:v>
                </c:pt>
                <c:pt idx="18">
                  <c:v>6.1240000000000001E-3</c:v>
                </c:pt>
                <c:pt idx="19">
                  <c:v>6.4180000000000001E-3</c:v>
                </c:pt>
                <c:pt idx="20">
                  <c:v>6.7250000000000001E-3</c:v>
                </c:pt>
                <c:pt idx="21">
                  <c:v>7.0400000000000003E-3</c:v>
                </c:pt>
                <c:pt idx="22">
                  <c:v>7.365E-3</c:v>
                </c:pt>
                <c:pt idx="23">
                  <c:v>7.6930000000000002E-3</c:v>
                </c:pt>
                <c:pt idx="24">
                  <c:v>8.0330000000000002E-3</c:v>
                </c:pt>
                <c:pt idx="25">
                  <c:v>8.3879999999999996E-3</c:v>
                </c:pt>
                <c:pt idx="26">
                  <c:v>8.7290000000000006E-3</c:v>
                </c:pt>
                <c:pt idx="27">
                  <c:v>9.0880000000000006E-3</c:v>
                </c:pt>
                <c:pt idx="28">
                  <c:v>9.4699999999999993E-3</c:v>
                </c:pt>
                <c:pt idx="29">
                  <c:v>9.8580000000000004E-3</c:v>
                </c:pt>
                <c:pt idx="30">
                  <c:v>1.025E-2</c:v>
                </c:pt>
                <c:pt idx="31">
                  <c:v>1.0670000000000001E-2</c:v>
                </c:pt>
                <c:pt idx="32">
                  <c:v>1.1089999999999999E-2</c:v>
                </c:pt>
                <c:pt idx="33">
                  <c:v>1.15E-2</c:v>
                </c:pt>
                <c:pt idx="34">
                  <c:v>1.1939999999999999E-2</c:v>
                </c:pt>
                <c:pt idx="35">
                  <c:v>1.238E-2</c:v>
                </c:pt>
                <c:pt idx="36">
                  <c:v>1.285E-2</c:v>
                </c:pt>
                <c:pt idx="37">
                  <c:v>1.3310000000000001E-2</c:v>
                </c:pt>
                <c:pt idx="38">
                  <c:v>1.3780000000000001E-2</c:v>
                </c:pt>
                <c:pt idx="39">
                  <c:v>1.427E-2</c:v>
                </c:pt>
                <c:pt idx="40">
                  <c:v>1.4760000000000001E-2</c:v>
                </c:pt>
                <c:pt idx="41">
                  <c:v>1.5259999999999999E-2</c:v>
                </c:pt>
                <c:pt idx="42">
                  <c:v>1.5769999999999999E-2</c:v>
                </c:pt>
                <c:pt idx="43">
                  <c:v>1.6289999999999999E-2</c:v>
                </c:pt>
                <c:pt idx="44">
                  <c:v>1.6830000000000001E-2</c:v>
                </c:pt>
                <c:pt idx="45">
                  <c:v>1.736E-2</c:v>
                </c:pt>
                <c:pt idx="46">
                  <c:v>1.7919999999999998E-2</c:v>
                </c:pt>
                <c:pt idx="47">
                  <c:v>1.848E-2</c:v>
                </c:pt>
                <c:pt idx="48">
                  <c:v>1.907E-2</c:v>
                </c:pt>
                <c:pt idx="49">
                  <c:v>1.966E-2</c:v>
                </c:pt>
                <c:pt idx="50">
                  <c:v>2.0240000000000001E-2</c:v>
                </c:pt>
                <c:pt idx="51">
                  <c:v>2.0830000000000001E-2</c:v>
                </c:pt>
                <c:pt idx="52">
                  <c:v>2.1430000000000001E-2</c:v>
                </c:pt>
                <c:pt idx="53">
                  <c:v>2.206E-2</c:v>
                </c:pt>
                <c:pt idx="54">
                  <c:v>2.2689999999999998E-2</c:v>
                </c:pt>
                <c:pt idx="55">
                  <c:v>2.333E-2</c:v>
                </c:pt>
                <c:pt idx="56">
                  <c:v>2.3980000000000001E-2</c:v>
                </c:pt>
                <c:pt idx="57">
                  <c:v>2.462E-2</c:v>
                </c:pt>
                <c:pt idx="58">
                  <c:v>2.529E-2</c:v>
                </c:pt>
                <c:pt idx="59">
                  <c:v>2.598E-2</c:v>
                </c:pt>
                <c:pt idx="60">
                  <c:v>2.665E-2</c:v>
                </c:pt>
                <c:pt idx="61">
                  <c:v>2.734E-2</c:v>
                </c:pt>
                <c:pt idx="62">
                  <c:v>2.8029999999999999E-2</c:v>
                </c:pt>
                <c:pt idx="63">
                  <c:v>2.8740000000000002E-2</c:v>
                </c:pt>
                <c:pt idx="64">
                  <c:v>2.945E-2</c:v>
                </c:pt>
                <c:pt idx="65">
                  <c:v>3.015E-2</c:v>
                </c:pt>
                <c:pt idx="66">
                  <c:v>3.0880000000000001E-2</c:v>
                </c:pt>
                <c:pt idx="67">
                  <c:v>3.1609999999999999E-2</c:v>
                </c:pt>
                <c:pt idx="68">
                  <c:v>3.2340000000000001E-2</c:v>
                </c:pt>
                <c:pt idx="69">
                  <c:v>3.3099999999999997E-2</c:v>
                </c:pt>
                <c:pt idx="70">
                  <c:v>3.3820000000000003E-2</c:v>
                </c:pt>
                <c:pt idx="71">
                  <c:v>3.456E-2</c:v>
                </c:pt>
                <c:pt idx="72">
                  <c:v>3.5340000000000003E-2</c:v>
                </c:pt>
                <c:pt idx="73">
                  <c:v>3.6159999999999998E-2</c:v>
                </c:pt>
                <c:pt idx="74">
                  <c:v>3.7010000000000001E-2</c:v>
                </c:pt>
                <c:pt idx="75">
                  <c:v>3.7789999999999997E-2</c:v>
                </c:pt>
                <c:pt idx="76">
                  <c:v>3.857E-2</c:v>
                </c:pt>
                <c:pt idx="77">
                  <c:v>3.9370000000000002E-2</c:v>
                </c:pt>
                <c:pt idx="78">
                  <c:v>4.0169999999999997E-2</c:v>
                </c:pt>
                <c:pt idx="79">
                  <c:v>4.0980000000000003E-2</c:v>
                </c:pt>
                <c:pt idx="80">
                  <c:v>4.181E-2</c:v>
                </c:pt>
                <c:pt idx="81">
                  <c:v>4.2639999999999997E-2</c:v>
                </c:pt>
                <c:pt idx="82">
                  <c:v>4.3470000000000002E-2</c:v>
                </c:pt>
                <c:pt idx="83">
                  <c:v>4.4310000000000002E-2</c:v>
                </c:pt>
                <c:pt idx="84">
                  <c:v>4.514E-2</c:v>
                </c:pt>
                <c:pt idx="85">
                  <c:v>4.5999999999999999E-2</c:v>
                </c:pt>
                <c:pt idx="86">
                  <c:v>4.6859999999999999E-2</c:v>
                </c:pt>
                <c:pt idx="87">
                  <c:v>4.7739999999999998E-2</c:v>
                </c:pt>
                <c:pt idx="88">
                  <c:v>4.863E-2</c:v>
                </c:pt>
                <c:pt idx="89">
                  <c:v>4.9520000000000002E-2</c:v>
                </c:pt>
                <c:pt idx="90">
                  <c:v>5.0360000000000002E-2</c:v>
                </c:pt>
                <c:pt idx="91">
                  <c:v>5.126E-2</c:v>
                </c:pt>
                <c:pt idx="92">
                  <c:v>5.2139999999999999E-2</c:v>
                </c:pt>
                <c:pt idx="93">
                  <c:v>5.305E-2</c:v>
                </c:pt>
                <c:pt idx="94">
                  <c:v>5.3949999999999998E-2</c:v>
                </c:pt>
                <c:pt idx="95">
                  <c:v>5.4890000000000001E-2</c:v>
                </c:pt>
                <c:pt idx="96">
                  <c:v>5.577E-2</c:v>
                </c:pt>
                <c:pt idx="97">
                  <c:v>5.6660000000000002E-2</c:v>
                </c:pt>
                <c:pt idx="98">
                  <c:v>5.7549999999999997E-2</c:v>
                </c:pt>
                <c:pt idx="99">
                  <c:v>5.8450000000000002E-2</c:v>
                </c:pt>
                <c:pt idx="100">
                  <c:v>5.9330000000000001E-2</c:v>
                </c:pt>
                <c:pt idx="101">
                  <c:v>6.0229999999999999E-2</c:v>
                </c:pt>
                <c:pt idx="102">
                  <c:v>6.1109999999999998E-2</c:v>
                </c:pt>
                <c:pt idx="103">
                  <c:v>6.2039999999999998E-2</c:v>
                </c:pt>
                <c:pt idx="104">
                  <c:v>6.3E-2</c:v>
                </c:pt>
                <c:pt idx="105">
                  <c:v>6.3920000000000005E-2</c:v>
                </c:pt>
                <c:pt idx="106">
                  <c:v>6.4839999999999995E-2</c:v>
                </c:pt>
                <c:pt idx="107">
                  <c:v>6.5750000000000003E-2</c:v>
                </c:pt>
                <c:pt idx="108">
                  <c:v>6.6659999999999997E-2</c:v>
                </c:pt>
                <c:pt idx="109">
                  <c:v>6.7549999999999999E-2</c:v>
                </c:pt>
                <c:pt idx="110">
                  <c:v>6.8500000000000005E-2</c:v>
                </c:pt>
                <c:pt idx="111">
                  <c:v>6.9440000000000002E-2</c:v>
                </c:pt>
                <c:pt idx="112">
                  <c:v>7.0389999999999994E-2</c:v>
                </c:pt>
                <c:pt idx="113">
                  <c:v>7.1340000000000001E-2</c:v>
                </c:pt>
                <c:pt idx="114">
                  <c:v>7.2249999999999995E-2</c:v>
                </c:pt>
                <c:pt idx="115">
                  <c:v>7.3190000000000005E-2</c:v>
                </c:pt>
                <c:pt idx="116">
                  <c:v>7.4200000000000002E-2</c:v>
                </c:pt>
                <c:pt idx="117">
                  <c:v>7.5120000000000006E-2</c:v>
                </c:pt>
                <c:pt idx="118">
                  <c:v>7.6039999999999996E-2</c:v>
                </c:pt>
                <c:pt idx="119">
                  <c:v>7.6990000000000003E-2</c:v>
                </c:pt>
                <c:pt idx="120">
                  <c:v>7.7939999999999995E-2</c:v>
                </c:pt>
                <c:pt idx="121">
                  <c:v>7.8890000000000002E-2</c:v>
                </c:pt>
                <c:pt idx="122">
                  <c:v>7.9829999999999998E-2</c:v>
                </c:pt>
                <c:pt idx="123">
                  <c:v>8.0780000000000005E-2</c:v>
                </c:pt>
                <c:pt idx="124">
                  <c:v>8.1710000000000005E-2</c:v>
                </c:pt>
                <c:pt idx="125">
                  <c:v>8.2669999999999993E-2</c:v>
                </c:pt>
                <c:pt idx="126">
                  <c:v>8.3589999999999998E-2</c:v>
                </c:pt>
                <c:pt idx="127">
                  <c:v>8.4519999999999998E-2</c:v>
                </c:pt>
                <c:pt idx="128">
                  <c:v>8.5500000000000007E-2</c:v>
                </c:pt>
                <c:pt idx="129">
                  <c:v>8.6489999999999997E-2</c:v>
                </c:pt>
                <c:pt idx="130">
                  <c:v>8.7419999999999998E-2</c:v>
                </c:pt>
                <c:pt idx="131">
                  <c:v>8.8349999999999998E-2</c:v>
                </c:pt>
                <c:pt idx="132">
                  <c:v>8.9279999999999998E-2</c:v>
                </c:pt>
                <c:pt idx="133">
                  <c:v>9.0219999999999995E-2</c:v>
                </c:pt>
                <c:pt idx="134">
                  <c:v>9.1189999999999993E-2</c:v>
                </c:pt>
                <c:pt idx="135">
                  <c:v>9.2149999999999996E-2</c:v>
                </c:pt>
                <c:pt idx="136">
                  <c:v>9.3100000000000002E-2</c:v>
                </c:pt>
                <c:pt idx="137">
                  <c:v>9.4149999999999998E-2</c:v>
                </c:pt>
                <c:pt idx="138">
                  <c:v>9.511E-2</c:v>
                </c:pt>
                <c:pt idx="139">
                  <c:v>9.6070000000000003E-2</c:v>
                </c:pt>
                <c:pt idx="140">
                  <c:v>9.7049999999999997E-2</c:v>
                </c:pt>
                <c:pt idx="141">
                  <c:v>9.7979999999999998E-2</c:v>
                </c:pt>
                <c:pt idx="142">
                  <c:v>9.894E-2</c:v>
                </c:pt>
                <c:pt idx="143">
                  <c:v>9.9909999999999999E-2</c:v>
                </c:pt>
                <c:pt idx="144">
                  <c:v>0.1009</c:v>
                </c:pt>
                <c:pt idx="145">
                  <c:v>0.1018</c:v>
                </c:pt>
                <c:pt idx="146">
                  <c:v>0.1027</c:v>
                </c:pt>
                <c:pt idx="147">
                  <c:v>0.1037</c:v>
                </c:pt>
                <c:pt idx="148">
                  <c:v>0.1047</c:v>
                </c:pt>
                <c:pt idx="149">
                  <c:v>0.1056</c:v>
                </c:pt>
                <c:pt idx="150">
                  <c:v>0.1066</c:v>
                </c:pt>
                <c:pt idx="151">
                  <c:v>0.1076</c:v>
                </c:pt>
                <c:pt idx="152">
                  <c:v>0.1085</c:v>
                </c:pt>
                <c:pt idx="153">
                  <c:v>0.1095</c:v>
                </c:pt>
                <c:pt idx="154">
                  <c:v>0.1105</c:v>
                </c:pt>
                <c:pt idx="155">
                  <c:v>0.1115</c:v>
                </c:pt>
                <c:pt idx="156">
                  <c:v>0.1124</c:v>
                </c:pt>
                <c:pt idx="157">
                  <c:v>0.1134</c:v>
                </c:pt>
                <c:pt idx="158">
                  <c:v>0.1143</c:v>
                </c:pt>
                <c:pt idx="159">
                  <c:v>0.1153</c:v>
                </c:pt>
                <c:pt idx="160">
                  <c:v>0.1162</c:v>
                </c:pt>
                <c:pt idx="161">
                  <c:v>0.1172</c:v>
                </c:pt>
                <c:pt idx="162">
                  <c:v>0.1182</c:v>
                </c:pt>
                <c:pt idx="163">
                  <c:v>0.1192</c:v>
                </c:pt>
                <c:pt idx="164">
                  <c:v>0.1201</c:v>
                </c:pt>
                <c:pt idx="165">
                  <c:v>0.1211</c:v>
                </c:pt>
                <c:pt idx="166">
                  <c:v>0.122</c:v>
                </c:pt>
                <c:pt idx="167">
                  <c:v>0.123</c:v>
                </c:pt>
                <c:pt idx="168">
                  <c:v>0.124</c:v>
                </c:pt>
                <c:pt idx="169">
                  <c:v>0.125</c:v>
                </c:pt>
                <c:pt idx="170">
                  <c:v>0.12590000000000001</c:v>
                </c:pt>
                <c:pt idx="171">
                  <c:v>0.12690000000000001</c:v>
                </c:pt>
                <c:pt idx="172">
                  <c:v>0.12790000000000001</c:v>
                </c:pt>
                <c:pt idx="173">
                  <c:v>0.1288</c:v>
                </c:pt>
                <c:pt idx="174">
                  <c:v>0.1298</c:v>
                </c:pt>
                <c:pt idx="175">
                  <c:v>0.1308</c:v>
                </c:pt>
                <c:pt idx="176">
                  <c:v>0.1318</c:v>
                </c:pt>
                <c:pt idx="177">
                  <c:v>0.1328</c:v>
                </c:pt>
                <c:pt idx="178">
                  <c:v>0.13370000000000001</c:v>
                </c:pt>
                <c:pt idx="179">
                  <c:v>0.13469999999999999</c:v>
                </c:pt>
                <c:pt idx="180">
                  <c:v>0.13569999999999999</c:v>
                </c:pt>
                <c:pt idx="181">
                  <c:v>0.13669999999999999</c:v>
                </c:pt>
                <c:pt idx="182">
                  <c:v>0.13769999999999999</c:v>
                </c:pt>
                <c:pt idx="183">
                  <c:v>0.13869999999999999</c:v>
                </c:pt>
                <c:pt idx="184">
                  <c:v>0.13969999999999999</c:v>
                </c:pt>
                <c:pt idx="185">
                  <c:v>0.1406</c:v>
                </c:pt>
                <c:pt idx="186">
                  <c:v>0.1416</c:v>
                </c:pt>
                <c:pt idx="187">
                  <c:v>0.1426</c:v>
                </c:pt>
                <c:pt idx="188">
                  <c:v>0.14360000000000001</c:v>
                </c:pt>
                <c:pt idx="189">
                  <c:v>0.14449999999999999</c:v>
                </c:pt>
                <c:pt idx="190">
                  <c:v>0.14549999999999999</c:v>
                </c:pt>
                <c:pt idx="191">
                  <c:v>0.14649999999999999</c:v>
                </c:pt>
                <c:pt idx="192">
                  <c:v>0.14749999999999999</c:v>
                </c:pt>
                <c:pt idx="193">
                  <c:v>0.14849999999999999</c:v>
                </c:pt>
                <c:pt idx="194">
                  <c:v>0.14949999999999999</c:v>
                </c:pt>
                <c:pt idx="195">
                  <c:v>0.15049999999999999</c:v>
                </c:pt>
                <c:pt idx="196">
                  <c:v>0.1515</c:v>
                </c:pt>
                <c:pt idx="197">
                  <c:v>0.1525</c:v>
                </c:pt>
                <c:pt idx="198">
                  <c:v>0.1535</c:v>
                </c:pt>
                <c:pt idx="199">
                  <c:v>0.1545</c:v>
                </c:pt>
                <c:pt idx="200">
                  <c:v>0.1555</c:v>
                </c:pt>
                <c:pt idx="201">
                  <c:v>0.1565</c:v>
                </c:pt>
                <c:pt idx="202">
                  <c:v>0.1575</c:v>
                </c:pt>
                <c:pt idx="203">
                  <c:v>0.1585</c:v>
                </c:pt>
                <c:pt idx="204">
                  <c:v>0.1595</c:v>
                </c:pt>
                <c:pt idx="205">
                  <c:v>0.1605</c:v>
                </c:pt>
                <c:pt idx="206">
                  <c:v>0.1615</c:v>
                </c:pt>
                <c:pt idx="207">
                  <c:v>0.16250000000000001</c:v>
                </c:pt>
                <c:pt idx="208">
                  <c:v>0.16350000000000001</c:v>
                </c:pt>
                <c:pt idx="209">
                  <c:v>0.16439999999999999</c:v>
                </c:pt>
                <c:pt idx="210">
                  <c:v>0.16539999999999999</c:v>
                </c:pt>
                <c:pt idx="211">
                  <c:v>0.16639999999999999</c:v>
                </c:pt>
                <c:pt idx="212">
                  <c:v>0.16739999999999999</c:v>
                </c:pt>
                <c:pt idx="213">
                  <c:v>0.16839999999999999</c:v>
                </c:pt>
                <c:pt idx="214">
                  <c:v>0.1694</c:v>
                </c:pt>
                <c:pt idx="215">
                  <c:v>0.17050000000000001</c:v>
                </c:pt>
                <c:pt idx="216">
                  <c:v>0.17150000000000001</c:v>
                </c:pt>
                <c:pt idx="217">
                  <c:v>0.1724</c:v>
                </c:pt>
                <c:pt idx="218">
                  <c:v>0.1734</c:v>
                </c:pt>
                <c:pt idx="219">
                  <c:v>0.17430000000000001</c:v>
                </c:pt>
                <c:pt idx="220">
                  <c:v>0.1754</c:v>
                </c:pt>
                <c:pt idx="221">
                  <c:v>0.17630000000000001</c:v>
                </c:pt>
                <c:pt idx="222">
                  <c:v>0.17730000000000001</c:v>
                </c:pt>
                <c:pt idx="223">
                  <c:v>0.1782</c:v>
                </c:pt>
                <c:pt idx="224">
                  <c:v>0.1792</c:v>
                </c:pt>
                <c:pt idx="225">
                  <c:v>0.1802</c:v>
                </c:pt>
                <c:pt idx="226">
                  <c:v>0.1812</c:v>
                </c:pt>
                <c:pt idx="227">
                  <c:v>0.1822</c:v>
                </c:pt>
                <c:pt idx="228">
                  <c:v>0.1832</c:v>
                </c:pt>
                <c:pt idx="229">
                  <c:v>0.1842</c:v>
                </c:pt>
                <c:pt idx="230">
                  <c:v>0.1852</c:v>
                </c:pt>
                <c:pt idx="231">
                  <c:v>0.1862</c:v>
                </c:pt>
                <c:pt idx="232">
                  <c:v>0.18720000000000001</c:v>
                </c:pt>
                <c:pt idx="233">
                  <c:v>0.18820000000000001</c:v>
                </c:pt>
                <c:pt idx="234">
                  <c:v>0.18920000000000001</c:v>
                </c:pt>
                <c:pt idx="235">
                  <c:v>0.19009999999999999</c:v>
                </c:pt>
                <c:pt idx="236">
                  <c:v>0.19120000000000001</c:v>
                </c:pt>
                <c:pt idx="237">
                  <c:v>0.19209999999999999</c:v>
                </c:pt>
                <c:pt idx="238">
                  <c:v>0.19309999999999999</c:v>
                </c:pt>
                <c:pt idx="239">
                  <c:v>0.19409999999999999</c:v>
                </c:pt>
                <c:pt idx="240">
                  <c:v>0.1951</c:v>
                </c:pt>
                <c:pt idx="241">
                  <c:v>0.1961</c:v>
                </c:pt>
                <c:pt idx="242">
                  <c:v>0.1971</c:v>
                </c:pt>
                <c:pt idx="243">
                  <c:v>0.19800000000000001</c:v>
                </c:pt>
                <c:pt idx="244">
                  <c:v>0.19900000000000001</c:v>
                </c:pt>
                <c:pt idx="245">
                  <c:v>0.2001</c:v>
                </c:pt>
                <c:pt idx="246">
                  <c:v>0.2011</c:v>
                </c:pt>
                <c:pt idx="247">
                  <c:v>0.2021</c:v>
                </c:pt>
                <c:pt idx="248">
                  <c:v>0.2031</c:v>
                </c:pt>
                <c:pt idx="249">
                  <c:v>0.20399999999999999</c:v>
                </c:pt>
                <c:pt idx="250">
                  <c:v>0.2051</c:v>
                </c:pt>
                <c:pt idx="251">
                  <c:v>0.20610000000000001</c:v>
                </c:pt>
                <c:pt idx="252">
                  <c:v>0.2072</c:v>
                </c:pt>
                <c:pt idx="253">
                  <c:v>0.2082</c:v>
                </c:pt>
                <c:pt idx="254">
                  <c:v>0.20910000000000001</c:v>
                </c:pt>
                <c:pt idx="255">
                  <c:v>0.21029999999999999</c:v>
                </c:pt>
                <c:pt idx="256">
                  <c:v>0.2112</c:v>
                </c:pt>
                <c:pt idx="257">
                  <c:v>0.2122</c:v>
                </c:pt>
                <c:pt idx="258">
                  <c:v>0.2132</c:v>
                </c:pt>
                <c:pt idx="259">
                  <c:v>0.2142</c:v>
                </c:pt>
                <c:pt idx="260">
                  <c:v>0.2152</c:v>
                </c:pt>
                <c:pt idx="261">
                  <c:v>0.2162</c:v>
                </c:pt>
                <c:pt idx="262">
                  <c:v>0.2172</c:v>
                </c:pt>
                <c:pt idx="263">
                  <c:v>0.21829999999999999</c:v>
                </c:pt>
                <c:pt idx="264">
                  <c:v>0.21920000000000001</c:v>
                </c:pt>
                <c:pt idx="265">
                  <c:v>0.22020000000000001</c:v>
                </c:pt>
                <c:pt idx="266">
                  <c:v>0.2213</c:v>
                </c:pt>
                <c:pt idx="267">
                  <c:v>0.2223</c:v>
                </c:pt>
                <c:pt idx="268">
                  <c:v>0.2233</c:v>
                </c:pt>
                <c:pt idx="269">
                  <c:v>0.22420000000000001</c:v>
                </c:pt>
                <c:pt idx="270">
                  <c:v>0.2253</c:v>
                </c:pt>
                <c:pt idx="271">
                  <c:v>0.22620000000000001</c:v>
                </c:pt>
                <c:pt idx="272">
                  <c:v>0.22720000000000001</c:v>
                </c:pt>
                <c:pt idx="273">
                  <c:v>0.22819999999999999</c:v>
                </c:pt>
                <c:pt idx="274">
                  <c:v>0.22919999999999999</c:v>
                </c:pt>
                <c:pt idx="275">
                  <c:v>0.23019999999999999</c:v>
                </c:pt>
                <c:pt idx="276">
                  <c:v>0.23119999999999999</c:v>
                </c:pt>
                <c:pt idx="277">
                  <c:v>0.23219999999999999</c:v>
                </c:pt>
                <c:pt idx="278">
                  <c:v>0.23319999999999999</c:v>
                </c:pt>
                <c:pt idx="279">
                  <c:v>0.23419999999999999</c:v>
                </c:pt>
                <c:pt idx="280">
                  <c:v>0.23519999999999999</c:v>
                </c:pt>
                <c:pt idx="281">
                  <c:v>0.2361</c:v>
                </c:pt>
                <c:pt idx="282">
                  <c:v>0.23710000000000001</c:v>
                </c:pt>
                <c:pt idx="283">
                  <c:v>0.2382</c:v>
                </c:pt>
                <c:pt idx="284">
                  <c:v>0.2392</c:v>
                </c:pt>
                <c:pt idx="285">
                  <c:v>0.2402</c:v>
                </c:pt>
                <c:pt idx="286">
                  <c:v>0.24129999999999999</c:v>
                </c:pt>
                <c:pt idx="287">
                  <c:v>0.2422</c:v>
                </c:pt>
                <c:pt idx="288">
                  <c:v>0.2432</c:v>
                </c:pt>
                <c:pt idx="289">
                  <c:v>0.2442</c:v>
                </c:pt>
                <c:pt idx="290">
                  <c:v>0.2452</c:v>
                </c:pt>
                <c:pt idx="291">
                  <c:v>0.24629999999999999</c:v>
                </c:pt>
                <c:pt idx="292">
                  <c:v>0.24729999999999999</c:v>
                </c:pt>
                <c:pt idx="293">
                  <c:v>0.24829999999999999</c:v>
                </c:pt>
                <c:pt idx="294">
                  <c:v>0.2492</c:v>
                </c:pt>
                <c:pt idx="295">
                  <c:v>0.25019999999999998</c:v>
                </c:pt>
                <c:pt idx="296">
                  <c:v>0.25119999999999998</c:v>
                </c:pt>
                <c:pt idx="297">
                  <c:v>0.25219999999999998</c:v>
                </c:pt>
                <c:pt idx="298">
                  <c:v>0.25319999999999998</c:v>
                </c:pt>
                <c:pt idx="299">
                  <c:v>0.25419999999999998</c:v>
                </c:pt>
                <c:pt idx="300">
                  <c:v>0.25519999999999998</c:v>
                </c:pt>
                <c:pt idx="301">
                  <c:v>0.25619999999999998</c:v>
                </c:pt>
                <c:pt idx="302">
                  <c:v>0.25729999999999997</c:v>
                </c:pt>
                <c:pt idx="303">
                  <c:v>0.25829999999999997</c:v>
                </c:pt>
                <c:pt idx="304">
                  <c:v>0.25919999999999999</c:v>
                </c:pt>
                <c:pt idx="305">
                  <c:v>0.26019999999999999</c:v>
                </c:pt>
                <c:pt idx="306">
                  <c:v>0.26119999999999999</c:v>
                </c:pt>
                <c:pt idx="307">
                  <c:v>0.26229999999999998</c:v>
                </c:pt>
                <c:pt idx="308">
                  <c:v>0.26319999999999999</c:v>
                </c:pt>
                <c:pt idx="309">
                  <c:v>0.26419999999999999</c:v>
                </c:pt>
                <c:pt idx="310">
                  <c:v>0.26529999999999998</c:v>
                </c:pt>
                <c:pt idx="311">
                  <c:v>0.26629999999999998</c:v>
                </c:pt>
                <c:pt idx="312">
                  <c:v>0.26719999999999999</c:v>
                </c:pt>
                <c:pt idx="313">
                  <c:v>0.26829999999999998</c:v>
                </c:pt>
                <c:pt idx="314">
                  <c:v>0.26929999999999998</c:v>
                </c:pt>
                <c:pt idx="315">
                  <c:v>0.27029999999999998</c:v>
                </c:pt>
                <c:pt idx="316">
                  <c:v>0.27129999999999999</c:v>
                </c:pt>
                <c:pt idx="317">
                  <c:v>0.27229999999999999</c:v>
                </c:pt>
                <c:pt idx="318">
                  <c:v>0.27329999999999999</c:v>
                </c:pt>
                <c:pt idx="319">
                  <c:v>0.27429999999999999</c:v>
                </c:pt>
                <c:pt idx="320">
                  <c:v>0.27529999999999999</c:v>
                </c:pt>
                <c:pt idx="321">
                  <c:v>0.27629999999999999</c:v>
                </c:pt>
                <c:pt idx="322">
                  <c:v>0.27729999999999999</c:v>
                </c:pt>
                <c:pt idx="323">
                  <c:v>0.27829999999999999</c:v>
                </c:pt>
                <c:pt idx="324">
                  <c:v>0.27939999999999998</c:v>
                </c:pt>
                <c:pt idx="325">
                  <c:v>0.28039999999999998</c:v>
                </c:pt>
                <c:pt idx="326">
                  <c:v>0.28139999999999998</c:v>
                </c:pt>
                <c:pt idx="327">
                  <c:v>0.28239999999999998</c:v>
                </c:pt>
                <c:pt idx="328">
                  <c:v>0.28339999999999999</c:v>
                </c:pt>
                <c:pt idx="329">
                  <c:v>0.28449999999999998</c:v>
                </c:pt>
                <c:pt idx="330">
                  <c:v>0.28549999999999998</c:v>
                </c:pt>
                <c:pt idx="331">
                  <c:v>0.28639999999999999</c:v>
                </c:pt>
                <c:pt idx="332">
                  <c:v>0.28739999999999999</c:v>
                </c:pt>
                <c:pt idx="333">
                  <c:v>0.28849999999999998</c:v>
                </c:pt>
                <c:pt idx="334">
                  <c:v>0.28949999999999998</c:v>
                </c:pt>
                <c:pt idx="335">
                  <c:v>0.29049999999999998</c:v>
                </c:pt>
                <c:pt idx="336">
                  <c:v>0.29149999999999998</c:v>
                </c:pt>
                <c:pt idx="337">
                  <c:v>0.29260000000000003</c:v>
                </c:pt>
                <c:pt idx="338">
                  <c:v>0.29360000000000003</c:v>
                </c:pt>
                <c:pt idx="339">
                  <c:v>0.29459999999999997</c:v>
                </c:pt>
                <c:pt idx="340">
                  <c:v>0.29549999999999998</c:v>
                </c:pt>
                <c:pt idx="341">
                  <c:v>0.29649999999999999</c:v>
                </c:pt>
                <c:pt idx="342">
                  <c:v>0.29759999999999998</c:v>
                </c:pt>
                <c:pt idx="343">
                  <c:v>0.29859999999999998</c:v>
                </c:pt>
                <c:pt idx="344">
                  <c:v>0.29959999999999998</c:v>
                </c:pt>
                <c:pt idx="345">
                  <c:v>0.30059999999999998</c:v>
                </c:pt>
                <c:pt idx="346">
                  <c:v>0.30159999999999998</c:v>
                </c:pt>
                <c:pt idx="347">
                  <c:v>0.30270000000000002</c:v>
                </c:pt>
                <c:pt idx="348">
                  <c:v>0.30370000000000003</c:v>
                </c:pt>
                <c:pt idx="349">
                  <c:v>0.30470000000000003</c:v>
                </c:pt>
                <c:pt idx="350">
                  <c:v>0.30570000000000003</c:v>
                </c:pt>
                <c:pt idx="351">
                  <c:v>0.30690000000000001</c:v>
                </c:pt>
                <c:pt idx="352">
                  <c:v>0.30790000000000001</c:v>
                </c:pt>
                <c:pt idx="353">
                  <c:v>0.30890000000000001</c:v>
                </c:pt>
                <c:pt idx="354">
                  <c:v>0.30990000000000001</c:v>
                </c:pt>
                <c:pt idx="355">
                  <c:v>0.31090000000000001</c:v>
                </c:pt>
                <c:pt idx="356">
                  <c:v>0.31190000000000001</c:v>
                </c:pt>
                <c:pt idx="357">
                  <c:v>0.31290000000000001</c:v>
                </c:pt>
                <c:pt idx="358">
                  <c:v>0.31390000000000001</c:v>
                </c:pt>
                <c:pt idx="359">
                  <c:v>0.31490000000000001</c:v>
                </c:pt>
                <c:pt idx="360">
                  <c:v>0.31590000000000001</c:v>
                </c:pt>
                <c:pt idx="361">
                  <c:v>0.31690000000000002</c:v>
                </c:pt>
                <c:pt idx="362">
                  <c:v>0.31790000000000002</c:v>
                </c:pt>
                <c:pt idx="363">
                  <c:v>0.31900000000000001</c:v>
                </c:pt>
                <c:pt idx="364">
                  <c:v>0.32</c:v>
                </c:pt>
                <c:pt idx="365">
                  <c:v>0.3211</c:v>
                </c:pt>
                <c:pt idx="366">
                  <c:v>0.32219999999999999</c:v>
                </c:pt>
                <c:pt idx="367">
                  <c:v>0.32319999999999999</c:v>
                </c:pt>
                <c:pt idx="368">
                  <c:v>0.3241</c:v>
                </c:pt>
                <c:pt idx="369">
                  <c:v>0.3251</c:v>
                </c:pt>
                <c:pt idx="370">
                  <c:v>0.3261</c:v>
                </c:pt>
                <c:pt idx="371">
                  <c:v>0.32719999999999999</c:v>
                </c:pt>
                <c:pt idx="372">
                  <c:v>0.32819999999999999</c:v>
                </c:pt>
                <c:pt idx="373">
                  <c:v>0.32919999999999999</c:v>
                </c:pt>
                <c:pt idx="374">
                  <c:v>0.33029999999999998</c:v>
                </c:pt>
                <c:pt idx="375">
                  <c:v>0.33129999999999998</c:v>
                </c:pt>
                <c:pt idx="376">
                  <c:v>0.33229999999999998</c:v>
                </c:pt>
                <c:pt idx="377">
                  <c:v>0.33329999999999999</c:v>
                </c:pt>
                <c:pt idx="378">
                  <c:v>0.33450000000000002</c:v>
                </c:pt>
                <c:pt idx="379">
                  <c:v>0.33560000000000001</c:v>
                </c:pt>
                <c:pt idx="380">
                  <c:v>0.33660000000000001</c:v>
                </c:pt>
                <c:pt idx="381">
                  <c:v>0.33760000000000001</c:v>
                </c:pt>
                <c:pt idx="382">
                  <c:v>0.33860000000000001</c:v>
                </c:pt>
                <c:pt idx="383">
                  <c:v>0.33960000000000001</c:v>
                </c:pt>
                <c:pt idx="384">
                  <c:v>0.3407</c:v>
                </c:pt>
                <c:pt idx="385">
                  <c:v>0.3417</c:v>
                </c:pt>
                <c:pt idx="386">
                  <c:v>0.3427</c:v>
                </c:pt>
                <c:pt idx="387">
                  <c:v>0.34360000000000002</c:v>
                </c:pt>
                <c:pt idx="388">
                  <c:v>0.34460000000000002</c:v>
                </c:pt>
                <c:pt idx="389">
                  <c:v>0.34560000000000002</c:v>
                </c:pt>
                <c:pt idx="390">
                  <c:v>0.34660000000000002</c:v>
                </c:pt>
                <c:pt idx="391">
                  <c:v>0.34760000000000002</c:v>
                </c:pt>
                <c:pt idx="392">
                  <c:v>0.34860000000000002</c:v>
                </c:pt>
                <c:pt idx="393">
                  <c:v>0.34970000000000001</c:v>
                </c:pt>
                <c:pt idx="394">
                  <c:v>0.35070000000000001</c:v>
                </c:pt>
                <c:pt idx="395">
                  <c:v>0.35170000000000001</c:v>
                </c:pt>
                <c:pt idx="396">
                  <c:v>0.35270000000000001</c:v>
                </c:pt>
                <c:pt idx="397">
                  <c:v>0.35370000000000001</c:v>
                </c:pt>
                <c:pt idx="398">
                  <c:v>0.35470000000000002</c:v>
                </c:pt>
                <c:pt idx="399">
                  <c:v>0.35580000000000001</c:v>
                </c:pt>
                <c:pt idx="400">
                  <c:v>0.35709999999999997</c:v>
                </c:pt>
                <c:pt idx="401">
                  <c:v>0.35809999999999997</c:v>
                </c:pt>
                <c:pt idx="402">
                  <c:v>0.35909999999999997</c:v>
                </c:pt>
                <c:pt idx="403">
                  <c:v>0.36009999999999998</c:v>
                </c:pt>
                <c:pt idx="404">
                  <c:v>0.36120000000000002</c:v>
                </c:pt>
                <c:pt idx="405">
                  <c:v>0.36220000000000002</c:v>
                </c:pt>
                <c:pt idx="406">
                  <c:v>0.36320000000000002</c:v>
                </c:pt>
                <c:pt idx="407">
                  <c:v>0.36420000000000002</c:v>
                </c:pt>
                <c:pt idx="408">
                  <c:v>0.36520000000000002</c:v>
                </c:pt>
                <c:pt idx="409">
                  <c:v>0.36609999999999998</c:v>
                </c:pt>
                <c:pt idx="410">
                  <c:v>0.36709999999999998</c:v>
                </c:pt>
                <c:pt idx="411">
                  <c:v>0.36809999999999998</c:v>
                </c:pt>
                <c:pt idx="412">
                  <c:v>0.36930000000000002</c:v>
                </c:pt>
                <c:pt idx="413">
                  <c:v>0.37030000000000002</c:v>
                </c:pt>
                <c:pt idx="414">
                  <c:v>0.37130000000000002</c:v>
                </c:pt>
                <c:pt idx="415">
                  <c:v>0.37230000000000002</c:v>
                </c:pt>
                <c:pt idx="416">
                  <c:v>0.37330000000000002</c:v>
                </c:pt>
                <c:pt idx="417">
                  <c:v>0.37430000000000002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0.37940000000000002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0.38250000000000001</c:v>
                </c:pt>
                <c:pt idx="426">
                  <c:v>0.38350000000000001</c:v>
                </c:pt>
                <c:pt idx="427">
                  <c:v>0.3846</c:v>
                </c:pt>
                <c:pt idx="428">
                  <c:v>0.3856</c:v>
                </c:pt>
                <c:pt idx="429">
                  <c:v>0.3866</c:v>
                </c:pt>
                <c:pt idx="430">
                  <c:v>0.3876</c:v>
                </c:pt>
                <c:pt idx="431">
                  <c:v>0.3886</c:v>
                </c:pt>
                <c:pt idx="432">
                  <c:v>0.3896</c:v>
                </c:pt>
                <c:pt idx="433">
                  <c:v>0.3906</c:v>
                </c:pt>
                <c:pt idx="434">
                  <c:v>0.3916</c:v>
                </c:pt>
                <c:pt idx="435">
                  <c:v>0.3926</c:v>
                </c:pt>
                <c:pt idx="436">
                  <c:v>0.39369999999999999</c:v>
                </c:pt>
                <c:pt idx="437">
                  <c:v>0.3947</c:v>
                </c:pt>
                <c:pt idx="438">
                  <c:v>0.3957</c:v>
                </c:pt>
                <c:pt idx="439">
                  <c:v>0.3967</c:v>
                </c:pt>
                <c:pt idx="440">
                  <c:v>0.3977</c:v>
                </c:pt>
                <c:pt idx="441">
                  <c:v>0.3987</c:v>
                </c:pt>
                <c:pt idx="442">
                  <c:v>0.3997</c:v>
                </c:pt>
                <c:pt idx="443">
                  <c:v>0.4007</c:v>
                </c:pt>
                <c:pt idx="444">
                  <c:v>0.4017</c:v>
                </c:pt>
                <c:pt idx="445">
                  <c:v>0.40279999999999999</c:v>
                </c:pt>
                <c:pt idx="446">
                  <c:v>0.40379999999999999</c:v>
                </c:pt>
                <c:pt idx="447">
                  <c:v>0.40479999999999999</c:v>
                </c:pt>
                <c:pt idx="448">
                  <c:v>0.40579999999999999</c:v>
                </c:pt>
                <c:pt idx="449">
                  <c:v>0.40679999999999999</c:v>
                </c:pt>
                <c:pt idx="450">
                  <c:v>0.4078</c:v>
                </c:pt>
                <c:pt idx="451">
                  <c:v>0.40889999999999999</c:v>
                </c:pt>
                <c:pt idx="452">
                  <c:v>0.41010000000000002</c:v>
                </c:pt>
                <c:pt idx="453">
                  <c:v>0.41120000000000001</c:v>
                </c:pt>
                <c:pt idx="454">
                  <c:v>0.4123</c:v>
                </c:pt>
                <c:pt idx="455">
                  <c:v>0.41339999999999999</c:v>
                </c:pt>
                <c:pt idx="456">
                  <c:v>0.41439999999999999</c:v>
                </c:pt>
                <c:pt idx="457">
                  <c:v>0.41539999999999999</c:v>
                </c:pt>
                <c:pt idx="458">
                  <c:v>0.41639999999999999</c:v>
                </c:pt>
                <c:pt idx="459">
                  <c:v>0.41749999999999998</c:v>
                </c:pt>
                <c:pt idx="460">
                  <c:v>0.41860000000000003</c:v>
                </c:pt>
                <c:pt idx="461">
                  <c:v>0.41970000000000002</c:v>
                </c:pt>
                <c:pt idx="462">
                  <c:v>0.42070000000000002</c:v>
                </c:pt>
                <c:pt idx="463">
                  <c:v>0.4219</c:v>
                </c:pt>
                <c:pt idx="464">
                  <c:v>0.42299999999999999</c:v>
                </c:pt>
                <c:pt idx="465">
                  <c:v>0.42399999999999999</c:v>
                </c:pt>
                <c:pt idx="466">
                  <c:v>0.42499999999999999</c:v>
                </c:pt>
                <c:pt idx="467">
                  <c:v>0.42599999999999999</c:v>
                </c:pt>
                <c:pt idx="468">
                  <c:v>0.42709999999999998</c:v>
                </c:pt>
                <c:pt idx="469">
                  <c:v>0.42809999999999998</c:v>
                </c:pt>
                <c:pt idx="470">
                  <c:v>0.42920000000000003</c:v>
                </c:pt>
                <c:pt idx="471">
                  <c:v>0.43030000000000002</c:v>
                </c:pt>
                <c:pt idx="472">
                  <c:v>0.43140000000000001</c:v>
                </c:pt>
                <c:pt idx="473">
                  <c:v>0.43240000000000001</c:v>
                </c:pt>
                <c:pt idx="474">
                  <c:v>0.43340000000000001</c:v>
                </c:pt>
                <c:pt idx="475">
                  <c:v>0.43440000000000001</c:v>
                </c:pt>
                <c:pt idx="476">
                  <c:v>0.4355</c:v>
                </c:pt>
                <c:pt idx="477">
                  <c:v>0.43659999999999999</c:v>
                </c:pt>
                <c:pt idx="478">
                  <c:v>0.43759999999999999</c:v>
                </c:pt>
                <c:pt idx="479">
                  <c:v>0.43859999999999999</c:v>
                </c:pt>
                <c:pt idx="480">
                  <c:v>0.43959999999999999</c:v>
                </c:pt>
                <c:pt idx="481">
                  <c:v>0.44059999999999999</c:v>
                </c:pt>
                <c:pt idx="482">
                  <c:v>0.44159999999999999</c:v>
                </c:pt>
                <c:pt idx="483">
                  <c:v>0.44269999999999998</c:v>
                </c:pt>
                <c:pt idx="484">
                  <c:v>0.44369999999999998</c:v>
                </c:pt>
                <c:pt idx="485">
                  <c:v>0.44469999999999998</c:v>
                </c:pt>
                <c:pt idx="486">
                  <c:v>0.44579999999999997</c:v>
                </c:pt>
                <c:pt idx="487">
                  <c:v>0.44690000000000002</c:v>
                </c:pt>
                <c:pt idx="488">
                  <c:v>0.44790000000000002</c:v>
                </c:pt>
                <c:pt idx="489">
                  <c:v>0.44890000000000002</c:v>
                </c:pt>
                <c:pt idx="490">
                  <c:v>0.44990000000000002</c:v>
                </c:pt>
                <c:pt idx="491">
                  <c:v>0.45090000000000002</c:v>
                </c:pt>
                <c:pt idx="492">
                  <c:v>0.45190000000000002</c:v>
                </c:pt>
                <c:pt idx="493">
                  <c:v>0.45290000000000002</c:v>
                </c:pt>
                <c:pt idx="494">
                  <c:v>0.45390000000000003</c:v>
                </c:pt>
                <c:pt idx="495">
                  <c:v>0.45490000000000003</c:v>
                </c:pt>
                <c:pt idx="496">
                  <c:v>0.45590000000000003</c:v>
                </c:pt>
                <c:pt idx="497">
                  <c:v>0.45689999999999997</c:v>
                </c:pt>
                <c:pt idx="498">
                  <c:v>0.45789999999999997</c:v>
                </c:pt>
                <c:pt idx="499">
                  <c:v>0.45889999999999997</c:v>
                </c:pt>
                <c:pt idx="500">
                  <c:v>0.46</c:v>
                </c:pt>
                <c:pt idx="501">
                  <c:v>0.46100000000000002</c:v>
                </c:pt>
                <c:pt idx="502">
                  <c:v>0.46200000000000002</c:v>
                </c:pt>
                <c:pt idx="503">
                  <c:v>0.46300000000000002</c:v>
                </c:pt>
                <c:pt idx="504">
                  <c:v>0.46410000000000001</c:v>
                </c:pt>
                <c:pt idx="505">
                  <c:v>0.46510000000000001</c:v>
                </c:pt>
                <c:pt idx="506">
                  <c:v>0.46610000000000001</c:v>
                </c:pt>
                <c:pt idx="507">
                  <c:v>0.46710000000000002</c:v>
                </c:pt>
                <c:pt idx="508">
                  <c:v>0.46810000000000002</c:v>
                </c:pt>
                <c:pt idx="509">
                  <c:v>0.46929999999999999</c:v>
                </c:pt>
                <c:pt idx="510">
                  <c:v>0.47039999999999998</c:v>
                </c:pt>
                <c:pt idx="511">
                  <c:v>0.47139999999999999</c:v>
                </c:pt>
                <c:pt idx="512">
                  <c:v>0.47239999999999999</c:v>
                </c:pt>
                <c:pt idx="513">
                  <c:v>0.47339999999999999</c:v>
                </c:pt>
                <c:pt idx="514">
                  <c:v>0.47439999999999999</c:v>
                </c:pt>
                <c:pt idx="515">
                  <c:v>0.47539999999999999</c:v>
                </c:pt>
                <c:pt idx="516">
                  <c:v>0.47639999999999999</c:v>
                </c:pt>
                <c:pt idx="517">
                  <c:v>0.47739999999999999</c:v>
                </c:pt>
                <c:pt idx="518">
                  <c:v>0.47839999999999999</c:v>
                </c:pt>
                <c:pt idx="519">
                  <c:v>0.47939999999999999</c:v>
                </c:pt>
                <c:pt idx="520">
                  <c:v>0.48039999999999999</c:v>
                </c:pt>
                <c:pt idx="521">
                  <c:v>0.48139999999999999</c:v>
                </c:pt>
                <c:pt idx="522">
                  <c:v>0.48249999999999998</c:v>
                </c:pt>
                <c:pt idx="523">
                  <c:v>0.48349999999999999</c:v>
                </c:pt>
                <c:pt idx="524">
                  <c:v>0.48459999999999998</c:v>
                </c:pt>
                <c:pt idx="525">
                  <c:v>0.48559999999999998</c:v>
                </c:pt>
                <c:pt idx="526">
                  <c:v>0.48659999999999998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0.48959999999999998</c:v>
                </c:pt>
                <c:pt idx="530">
                  <c:v>0.49059999999999998</c:v>
                </c:pt>
                <c:pt idx="531">
                  <c:v>0.49159999999999998</c:v>
                </c:pt>
                <c:pt idx="532">
                  <c:v>0.49270000000000003</c:v>
                </c:pt>
                <c:pt idx="533">
                  <c:v>0.49370000000000003</c:v>
                </c:pt>
                <c:pt idx="534">
                  <c:v>0.49480000000000002</c:v>
                </c:pt>
                <c:pt idx="535">
                  <c:v>0.49580000000000002</c:v>
                </c:pt>
                <c:pt idx="536">
                  <c:v>0.49680000000000002</c:v>
                </c:pt>
                <c:pt idx="537">
                  <c:v>0.49780000000000002</c:v>
                </c:pt>
                <c:pt idx="538">
                  <c:v>0.49880000000000002</c:v>
                </c:pt>
                <c:pt idx="539">
                  <c:v>0.49980000000000002</c:v>
                </c:pt>
                <c:pt idx="540">
                  <c:v>0.50080000000000002</c:v>
                </c:pt>
                <c:pt idx="541">
                  <c:v>0.502</c:v>
                </c:pt>
                <c:pt idx="542">
                  <c:v>0.503</c:v>
                </c:pt>
                <c:pt idx="543">
                  <c:v>0.504</c:v>
                </c:pt>
                <c:pt idx="544">
                  <c:v>0.505</c:v>
                </c:pt>
                <c:pt idx="545">
                  <c:v>0.50600000000000001</c:v>
                </c:pt>
                <c:pt idx="546">
                  <c:v>0.50700000000000001</c:v>
                </c:pt>
                <c:pt idx="547">
                  <c:v>0.50800000000000001</c:v>
                </c:pt>
                <c:pt idx="548">
                  <c:v>0.50900000000000001</c:v>
                </c:pt>
                <c:pt idx="549">
                  <c:v>0.51</c:v>
                </c:pt>
                <c:pt idx="550">
                  <c:v>0.5111</c:v>
                </c:pt>
                <c:pt idx="551">
                  <c:v>0.51219999999999999</c:v>
                </c:pt>
                <c:pt idx="552">
                  <c:v>0.51319999999999999</c:v>
                </c:pt>
                <c:pt idx="553">
                  <c:v>0.51419999999999999</c:v>
                </c:pt>
                <c:pt idx="554">
                  <c:v>0.51519999999999999</c:v>
                </c:pt>
                <c:pt idx="555">
                  <c:v>0.51619999999999999</c:v>
                </c:pt>
                <c:pt idx="556">
                  <c:v>0.51719999999999999</c:v>
                </c:pt>
                <c:pt idx="557">
                  <c:v>0.51819999999999999</c:v>
                </c:pt>
                <c:pt idx="558">
                  <c:v>0.51919999999999999</c:v>
                </c:pt>
                <c:pt idx="559">
                  <c:v>0.52029999999999998</c:v>
                </c:pt>
                <c:pt idx="560">
                  <c:v>0.52129999999999999</c:v>
                </c:pt>
                <c:pt idx="561">
                  <c:v>0.52229999999999999</c:v>
                </c:pt>
                <c:pt idx="562">
                  <c:v>0.52329999999999999</c:v>
                </c:pt>
                <c:pt idx="563">
                  <c:v>0.52439999999999998</c:v>
                </c:pt>
                <c:pt idx="564">
                  <c:v>0.52539999999999998</c:v>
                </c:pt>
                <c:pt idx="565">
                  <c:v>0.52639999999999998</c:v>
                </c:pt>
                <c:pt idx="566">
                  <c:v>0.52749999999999997</c:v>
                </c:pt>
                <c:pt idx="567">
                  <c:v>0.52849999999999997</c:v>
                </c:pt>
                <c:pt idx="568">
                  <c:v>0.52949999999999997</c:v>
                </c:pt>
                <c:pt idx="569">
                  <c:v>0.53049999999999997</c:v>
                </c:pt>
                <c:pt idx="570">
                  <c:v>0.53149999999999997</c:v>
                </c:pt>
                <c:pt idx="571">
                  <c:v>0.53259999999999996</c:v>
                </c:pt>
                <c:pt idx="572">
                  <c:v>0.53380000000000005</c:v>
                </c:pt>
                <c:pt idx="573">
                  <c:v>0.53480000000000005</c:v>
                </c:pt>
                <c:pt idx="574">
                  <c:v>0.53590000000000004</c:v>
                </c:pt>
                <c:pt idx="575">
                  <c:v>0.53690000000000004</c:v>
                </c:pt>
                <c:pt idx="576">
                  <c:v>0.53790000000000004</c:v>
                </c:pt>
                <c:pt idx="577">
                  <c:v>0.53890000000000005</c:v>
                </c:pt>
                <c:pt idx="578">
                  <c:v>0.54</c:v>
                </c:pt>
                <c:pt idx="579">
                  <c:v>0.54100000000000004</c:v>
                </c:pt>
                <c:pt idx="580">
                  <c:v>0.54200000000000004</c:v>
                </c:pt>
                <c:pt idx="581">
                  <c:v>0.54300000000000004</c:v>
                </c:pt>
                <c:pt idx="582">
                  <c:v>0.54400000000000004</c:v>
                </c:pt>
                <c:pt idx="583">
                  <c:v>0.54500000000000004</c:v>
                </c:pt>
                <c:pt idx="584">
                  <c:v>0.54600000000000004</c:v>
                </c:pt>
                <c:pt idx="585">
                  <c:v>0.54700000000000004</c:v>
                </c:pt>
                <c:pt idx="586">
                  <c:v>0.54800000000000004</c:v>
                </c:pt>
                <c:pt idx="587">
                  <c:v>0.54910000000000003</c:v>
                </c:pt>
                <c:pt idx="588">
                  <c:v>0.55020000000000002</c:v>
                </c:pt>
                <c:pt idx="589">
                  <c:v>0.55120000000000002</c:v>
                </c:pt>
                <c:pt idx="590">
                  <c:v>0.55220000000000002</c:v>
                </c:pt>
                <c:pt idx="591">
                  <c:v>0.55320000000000003</c:v>
                </c:pt>
                <c:pt idx="592">
                  <c:v>0.55420000000000003</c:v>
                </c:pt>
                <c:pt idx="593">
                  <c:v>0.55530000000000002</c:v>
                </c:pt>
                <c:pt idx="594">
                  <c:v>0.55630000000000002</c:v>
                </c:pt>
                <c:pt idx="595">
                  <c:v>0.55730000000000002</c:v>
                </c:pt>
                <c:pt idx="596">
                  <c:v>0.55830000000000002</c:v>
                </c:pt>
                <c:pt idx="597">
                  <c:v>0.55930000000000002</c:v>
                </c:pt>
                <c:pt idx="598">
                  <c:v>0.56040000000000001</c:v>
                </c:pt>
                <c:pt idx="599">
                  <c:v>0.5615</c:v>
                </c:pt>
                <c:pt idx="600">
                  <c:v>0.5625</c:v>
                </c:pt>
                <c:pt idx="601">
                  <c:v>0.5635</c:v>
                </c:pt>
                <c:pt idx="602">
                  <c:v>0.5645</c:v>
                </c:pt>
                <c:pt idx="603">
                  <c:v>0.56559999999999999</c:v>
                </c:pt>
                <c:pt idx="604">
                  <c:v>0.56679999999999997</c:v>
                </c:pt>
                <c:pt idx="605">
                  <c:v>0.56779999999999997</c:v>
                </c:pt>
                <c:pt idx="606">
                  <c:v>0.56879999999999997</c:v>
                </c:pt>
                <c:pt idx="607">
                  <c:v>0.56979999999999997</c:v>
                </c:pt>
                <c:pt idx="608">
                  <c:v>0.57099999999999995</c:v>
                </c:pt>
                <c:pt idx="609">
                  <c:v>0.57199999999999995</c:v>
                </c:pt>
                <c:pt idx="610">
                  <c:v>0.57299999999999995</c:v>
                </c:pt>
                <c:pt idx="611">
                  <c:v>0.57410000000000005</c:v>
                </c:pt>
                <c:pt idx="612">
                  <c:v>0.57509999999999994</c:v>
                </c:pt>
                <c:pt idx="613">
                  <c:v>0.57620000000000005</c:v>
                </c:pt>
                <c:pt idx="614">
                  <c:v>0.57730000000000004</c:v>
                </c:pt>
                <c:pt idx="615">
                  <c:v>0.57830000000000004</c:v>
                </c:pt>
                <c:pt idx="616">
                  <c:v>0.57930000000000004</c:v>
                </c:pt>
                <c:pt idx="617">
                  <c:v>0.58030000000000004</c:v>
                </c:pt>
                <c:pt idx="618">
                  <c:v>0.58140000000000003</c:v>
                </c:pt>
                <c:pt idx="619">
                  <c:v>0.58240000000000003</c:v>
                </c:pt>
                <c:pt idx="620">
                  <c:v>0.58340000000000003</c:v>
                </c:pt>
                <c:pt idx="621">
                  <c:v>0.58440000000000003</c:v>
                </c:pt>
                <c:pt idx="622">
                  <c:v>0.58540000000000003</c:v>
                </c:pt>
                <c:pt idx="623">
                  <c:v>0.58640000000000003</c:v>
                </c:pt>
                <c:pt idx="624">
                  <c:v>0.58740000000000003</c:v>
                </c:pt>
                <c:pt idx="625">
                  <c:v>0.58850000000000002</c:v>
                </c:pt>
                <c:pt idx="626">
                  <c:v>0.58950000000000002</c:v>
                </c:pt>
                <c:pt idx="627">
                  <c:v>0.59060000000000001</c:v>
                </c:pt>
                <c:pt idx="628">
                  <c:v>0.59160000000000001</c:v>
                </c:pt>
                <c:pt idx="629">
                  <c:v>0.59260000000000002</c:v>
                </c:pt>
                <c:pt idx="630">
                  <c:v>0.59370000000000001</c:v>
                </c:pt>
                <c:pt idx="631">
                  <c:v>0.5948</c:v>
                </c:pt>
                <c:pt idx="632">
                  <c:v>0.5958</c:v>
                </c:pt>
                <c:pt idx="633">
                  <c:v>0.5968</c:v>
                </c:pt>
                <c:pt idx="634">
                  <c:v>0.59789999999999999</c:v>
                </c:pt>
                <c:pt idx="635">
                  <c:v>0.59889999999999999</c:v>
                </c:pt>
                <c:pt idx="636">
                  <c:v>0.59989999999999999</c:v>
                </c:pt>
                <c:pt idx="637">
                  <c:v>0.60089999999999999</c:v>
                </c:pt>
                <c:pt idx="638">
                  <c:v>0.60189999999999999</c:v>
                </c:pt>
                <c:pt idx="639">
                  <c:v>0.60289999999999999</c:v>
                </c:pt>
                <c:pt idx="640">
                  <c:v>0.60409999999999997</c:v>
                </c:pt>
                <c:pt idx="641">
                  <c:v>0.60519999999999996</c:v>
                </c:pt>
                <c:pt idx="642">
                  <c:v>0.60619999999999996</c:v>
                </c:pt>
                <c:pt idx="643">
                  <c:v>0.60729999999999995</c:v>
                </c:pt>
                <c:pt idx="644">
                  <c:v>0.60829999999999995</c:v>
                </c:pt>
                <c:pt idx="645">
                  <c:v>0.60929999999999995</c:v>
                </c:pt>
                <c:pt idx="646">
                  <c:v>0.61029999999999995</c:v>
                </c:pt>
                <c:pt idx="647">
                  <c:v>0.61129999999999995</c:v>
                </c:pt>
                <c:pt idx="648">
                  <c:v>0.61229999999999996</c:v>
                </c:pt>
                <c:pt idx="649">
                  <c:v>0.61350000000000005</c:v>
                </c:pt>
                <c:pt idx="650">
                  <c:v>0.61450000000000005</c:v>
                </c:pt>
                <c:pt idx="651">
                  <c:v>0.61550000000000005</c:v>
                </c:pt>
                <c:pt idx="652">
                  <c:v>0.61670000000000003</c:v>
                </c:pt>
                <c:pt idx="653">
                  <c:v>0.61780000000000002</c:v>
                </c:pt>
                <c:pt idx="654">
                  <c:v>0.61880000000000002</c:v>
                </c:pt>
                <c:pt idx="655">
                  <c:v>0.61990000000000001</c:v>
                </c:pt>
                <c:pt idx="656">
                  <c:v>0.62090000000000001</c:v>
                </c:pt>
                <c:pt idx="657">
                  <c:v>0.62190000000000001</c:v>
                </c:pt>
                <c:pt idx="658">
                  <c:v>0.62290000000000001</c:v>
                </c:pt>
                <c:pt idx="659">
                  <c:v>0.62390000000000001</c:v>
                </c:pt>
                <c:pt idx="660">
                  <c:v>0.62490000000000001</c:v>
                </c:pt>
                <c:pt idx="661">
                  <c:v>0.626</c:v>
                </c:pt>
                <c:pt idx="662">
                  <c:v>0.627</c:v>
                </c:pt>
                <c:pt idx="663">
                  <c:v>0.628</c:v>
                </c:pt>
                <c:pt idx="664">
                  <c:v>0.629</c:v>
                </c:pt>
                <c:pt idx="665">
                  <c:v>0.63</c:v>
                </c:pt>
                <c:pt idx="666">
                  <c:v>0.63100000000000001</c:v>
                </c:pt>
                <c:pt idx="667">
                  <c:v>0.6321</c:v>
                </c:pt>
                <c:pt idx="668">
                  <c:v>0.6331</c:v>
                </c:pt>
                <c:pt idx="669">
                  <c:v>0.6341</c:v>
                </c:pt>
                <c:pt idx="670">
                  <c:v>0.6351</c:v>
                </c:pt>
                <c:pt idx="671">
                  <c:v>0.6361</c:v>
                </c:pt>
                <c:pt idx="672">
                  <c:v>0.6371</c:v>
                </c:pt>
                <c:pt idx="673">
                  <c:v>0.63829999999999998</c:v>
                </c:pt>
                <c:pt idx="674">
                  <c:v>0.63929999999999998</c:v>
                </c:pt>
                <c:pt idx="675">
                  <c:v>0.64049999999999996</c:v>
                </c:pt>
                <c:pt idx="676">
                  <c:v>0.64149999999999996</c:v>
                </c:pt>
                <c:pt idx="677">
                  <c:v>0.64270000000000005</c:v>
                </c:pt>
                <c:pt idx="678">
                  <c:v>0.64370000000000005</c:v>
                </c:pt>
                <c:pt idx="679">
                  <c:v>0.64470000000000005</c:v>
                </c:pt>
                <c:pt idx="680">
                  <c:v>0.64590000000000003</c:v>
                </c:pt>
                <c:pt idx="681">
                  <c:v>0.64690000000000003</c:v>
                </c:pt>
                <c:pt idx="682">
                  <c:v>0.64790000000000003</c:v>
                </c:pt>
                <c:pt idx="683">
                  <c:v>0.64890000000000003</c:v>
                </c:pt>
                <c:pt idx="684">
                  <c:v>0.64990000000000003</c:v>
                </c:pt>
                <c:pt idx="685">
                  <c:v>0.65090000000000003</c:v>
                </c:pt>
                <c:pt idx="686">
                  <c:v>0.65200000000000002</c:v>
                </c:pt>
                <c:pt idx="687">
                  <c:v>0.65300000000000002</c:v>
                </c:pt>
                <c:pt idx="688">
                  <c:v>0.65400000000000003</c:v>
                </c:pt>
                <c:pt idx="689">
                  <c:v>0.65500000000000003</c:v>
                </c:pt>
                <c:pt idx="690">
                  <c:v>0.65600000000000003</c:v>
                </c:pt>
                <c:pt idx="691">
                  <c:v>0.65700000000000003</c:v>
                </c:pt>
                <c:pt idx="692">
                  <c:v>0.65820000000000001</c:v>
                </c:pt>
                <c:pt idx="693">
                  <c:v>0.65920000000000001</c:v>
                </c:pt>
                <c:pt idx="694">
                  <c:v>0.66020000000000001</c:v>
                </c:pt>
                <c:pt idx="695">
                  <c:v>0.6613</c:v>
                </c:pt>
                <c:pt idx="696">
                  <c:v>0.6623</c:v>
                </c:pt>
                <c:pt idx="697">
                  <c:v>0.6633</c:v>
                </c:pt>
                <c:pt idx="698">
                  <c:v>0.6643</c:v>
                </c:pt>
                <c:pt idx="699">
                  <c:v>0.6653</c:v>
                </c:pt>
                <c:pt idx="700">
                  <c:v>0.66649999999999998</c:v>
                </c:pt>
                <c:pt idx="701">
                  <c:v>0.66749999999999998</c:v>
                </c:pt>
                <c:pt idx="702">
                  <c:v>0.66849999999999998</c:v>
                </c:pt>
                <c:pt idx="703">
                  <c:v>0.66959999999999997</c:v>
                </c:pt>
                <c:pt idx="704">
                  <c:v>0.67059999999999997</c:v>
                </c:pt>
                <c:pt idx="705">
                  <c:v>0.67159999999999997</c:v>
                </c:pt>
                <c:pt idx="706">
                  <c:v>0.67259999999999998</c:v>
                </c:pt>
                <c:pt idx="707">
                  <c:v>0.67359999999999998</c:v>
                </c:pt>
                <c:pt idx="708">
                  <c:v>0.67459999999999998</c:v>
                </c:pt>
                <c:pt idx="709">
                  <c:v>0.67569999999999997</c:v>
                </c:pt>
                <c:pt idx="710">
                  <c:v>0.67669999999999997</c:v>
                </c:pt>
                <c:pt idx="711">
                  <c:v>0.67769999999999997</c:v>
                </c:pt>
                <c:pt idx="712">
                  <c:v>0.67869999999999997</c:v>
                </c:pt>
                <c:pt idx="713">
                  <c:v>0.67969999999999997</c:v>
                </c:pt>
                <c:pt idx="714">
                  <c:v>0.68069999999999997</c:v>
                </c:pt>
                <c:pt idx="715">
                  <c:v>0.68179999999999996</c:v>
                </c:pt>
                <c:pt idx="716">
                  <c:v>0.68289999999999995</c:v>
                </c:pt>
                <c:pt idx="717">
                  <c:v>0.68400000000000005</c:v>
                </c:pt>
                <c:pt idx="718">
                  <c:v>0.68500000000000005</c:v>
                </c:pt>
                <c:pt idx="719">
                  <c:v>0.68600000000000005</c:v>
                </c:pt>
                <c:pt idx="720">
                  <c:v>0.68700000000000006</c:v>
                </c:pt>
                <c:pt idx="721">
                  <c:v>0.68799999999999994</c:v>
                </c:pt>
                <c:pt idx="722">
                  <c:v>0.68899999999999995</c:v>
                </c:pt>
                <c:pt idx="723">
                  <c:v>0.69010000000000005</c:v>
                </c:pt>
                <c:pt idx="724">
                  <c:v>0.69120000000000004</c:v>
                </c:pt>
                <c:pt idx="725">
                  <c:v>0.69230000000000003</c:v>
                </c:pt>
                <c:pt idx="726">
                  <c:v>0.69330000000000003</c:v>
                </c:pt>
                <c:pt idx="727">
                  <c:v>0.69430000000000003</c:v>
                </c:pt>
                <c:pt idx="728">
                  <c:v>0.69530000000000003</c:v>
                </c:pt>
                <c:pt idx="729">
                  <c:v>0.69630000000000003</c:v>
                </c:pt>
                <c:pt idx="730">
                  <c:v>0.69750000000000001</c:v>
                </c:pt>
                <c:pt idx="731">
                  <c:v>0.69850000000000001</c:v>
                </c:pt>
                <c:pt idx="732">
                  <c:v>0.69950000000000001</c:v>
                </c:pt>
                <c:pt idx="733">
                  <c:v>0.7006</c:v>
                </c:pt>
                <c:pt idx="734">
                  <c:v>0.7016</c:v>
                </c:pt>
                <c:pt idx="735">
                  <c:v>0.7026</c:v>
                </c:pt>
                <c:pt idx="736">
                  <c:v>0.7036</c:v>
                </c:pt>
                <c:pt idx="737">
                  <c:v>0.7046</c:v>
                </c:pt>
                <c:pt idx="738">
                  <c:v>0.70569999999999999</c:v>
                </c:pt>
                <c:pt idx="739">
                  <c:v>0.70669999999999999</c:v>
                </c:pt>
                <c:pt idx="740">
                  <c:v>0.7077</c:v>
                </c:pt>
                <c:pt idx="741">
                  <c:v>0.7087</c:v>
                </c:pt>
                <c:pt idx="742">
                  <c:v>0.7097</c:v>
                </c:pt>
                <c:pt idx="743">
                  <c:v>0.71079999999999999</c:v>
                </c:pt>
                <c:pt idx="744">
                  <c:v>0.71189999999999998</c:v>
                </c:pt>
                <c:pt idx="745">
                  <c:v>0.71299999999999997</c:v>
                </c:pt>
                <c:pt idx="746">
                  <c:v>0.71399999999999997</c:v>
                </c:pt>
                <c:pt idx="747">
                  <c:v>0.71499999999999997</c:v>
                </c:pt>
                <c:pt idx="748">
                  <c:v>0.71599999999999997</c:v>
                </c:pt>
                <c:pt idx="749">
                  <c:v>0.71699999999999997</c:v>
                </c:pt>
                <c:pt idx="750">
                  <c:v>0.71809999999999996</c:v>
                </c:pt>
                <c:pt idx="751">
                  <c:v>0.71919999999999995</c:v>
                </c:pt>
                <c:pt idx="752">
                  <c:v>0.72030000000000005</c:v>
                </c:pt>
                <c:pt idx="753">
                  <c:v>0.72130000000000005</c:v>
                </c:pt>
                <c:pt idx="754">
                  <c:v>0.72230000000000005</c:v>
                </c:pt>
                <c:pt idx="755">
                  <c:v>0.72330000000000005</c:v>
                </c:pt>
                <c:pt idx="756">
                  <c:v>0.72430000000000005</c:v>
                </c:pt>
                <c:pt idx="757">
                  <c:v>0.72540000000000004</c:v>
                </c:pt>
                <c:pt idx="758">
                  <c:v>0.72640000000000005</c:v>
                </c:pt>
                <c:pt idx="759">
                  <c:v>0.72740000000000005</c:v>
                </c:pt>
                <c:pt idx="760">
                  <c:v>0.72840000000000005</c:v>
                </c:pt>
                <c:pt idx="761">
                  <c:v>0.72940000000000005</c:v>
                </c:pt>
                <c:pt idx="762">
                  <c:v>0.73040000000000005</c:v>
                </c:pt>
                <c:pt idx="763">
                  <c:v>0.73150000000000004</c:v>
                </c:pt>
                <c:pt idx="764">
                  <c:v>0.73250000000000004</c:v>
                </c:pt>
                <c:pt idx="765">
                  <c:v>0.73350000000000004</c:v>
                </c:pt>
                <c:pt idx="766">
                  <c:v>0.73470000000000002</c:v>
                </c:pt>
                <c:pt idx="767">
                  <c:v>0.73570000000000002</c:v>
                </c:pt>
                <c:pt idx="768">
                  <c:v>0.73670000000000002</c:v>
                </c:pt>
                <c:pt idx="769">
                  <c:v>0.73780000000000001</c:v>
                </c:pt>
                <c:pt idx="770">
                  <c:v>0.73880000000000001</c:v>
                </c:pt>
                <c:pt idx="771">
                  <c:v>0.73980000000000001</c:v>
                </c:pt>
                <c:pt idx="772">
                  <c:v>0.74080000000000001</c:v>
                </c:pt>
                <c:pt idx="773">
                  <c:v>0.74180000000000001</c:v>
                </c:pt>
                <c:pt idx="774">
                  <c:v>0.7429</c:v>
                </c:pt>
                <c:pt idx="775">
                  <c:v>0.74390000000000001</c:v>
                </c:pt>
                <c:pt idx="776">
                  <c:v>0.74490000000000001</c:v>
                </c:pt>
                <c:pt idx="777">
                  <c:v>0.74590000000000001</c:v>
                </c:pt>
                <c:pt idx="778">
                  <c:v>0.74690000000000001</c:v>
                </c:pt>
                <c:pt idx="779">
                  <c:v>0.74809999999999999</c:v>
                </c:pt>
                <c:pt idx="780">
                  <c:v>0.74909999999999999</c:v>
                </c:pt>
                <c:pt idx="781">
                  <c:v>0.75019999999999998</c:v>
                </c:pt>
                <c:pt idx="782">
                  <c:v>0.75119999999999998</c:v>
                </c:pt>
                <c:pt idx="783">
                  <c:v>0.75260000000000005</c:v>
                </c:pt>
                <c:pt idx="784">
                  <c:v>0.75360000000000005</c:v>
                </c:pt>
                <c:pt idx="785">
                  <c:v>0.75460000000000005</c:v>
                </c:pt>
                <c:pt idx="786">
                  <c:v>0.75560000000000005</c:v>
                </c:pt>
                <c:pt idx="787">
                  <c:v>0.75660000000000005</c:v>
                </c:pt>
                <c:pt idx="788">
                  <c:v>0.75770000000000004</c:v>
                </c:pt>
                <c:pt idx="789">
                  <c:v>0.75870000000000004</c:v>
                </c:pt>
                <c:pt idx="790">
                  <c:v>0.75970000000000004</c:v>
                </c:pt>
                <c:pt idx="791">
                  <c:v>0.76070000000000004</c:v>
                </c:pt>
                <c:pt idx="792">
                  <c:v>0.76170000000000004</c:v>
                </c:pt>
                <c:pt idx="793">
                  <c:v>0.76280000000000003</c:v>
                </c:pt>
                <c:pt idx="794">
                  <c:v>0.76380000000000003</c:v>
                </c:pt>
                <c:pt idx="795">
                  <c:v>0.76480000000000004</c:v>
                </c:pt>
                <c:pt idx="796">
                  <c:v>0.76580000000000004</c:v>
                </c:pt>
                <c:pt idx="797">
                  <c:v>0.76680000000000004</c:v>
                </c:pt>
                <c:pt idx="798">
                  <c:v>0.76790000000000003</c:v>
                </c:pt>
                <c:pt idx="799">
                  <c:v>0.76890000000000003</c:v>
                </c:pt>
                <c:pt idx="800">
                  <c:v>0.76990000000000003</c:v>
                </c:pt>
                <c:pt idx="801">
                  <c:v>0.77090000000000003</c:v>
                </c:pt>
                <c:pt idx="802">
                  <c:v>0.77190000000000003</c:v>
                </c:pt>
                <c:pt idx="803">
                  <c:v>0.77300000000000002</c:v>
                </c:pt>
                <c:pt idx="804">
                  <c:v>0.77400000000000002</c:v>
                </c:pt>
                <c:pt idx="805">
                  <c:v>0.77500000000000002</c:v>
                </c:pt>
                <c:pt idx="806">
                  <c:v>0.77600000000000002</c:v>
                </c:pt>
                <c:pt idx="807">
                  <c:v>0.77710000000000001</c:v>
                </c:pt>
                <c:pt idx="808">
                  <c:v>0.77810000000000001</c:v>
                </c:pt>
                <c:pt idx="809">
                  <c:v>0.77910000000000001</c:v>
                </c:pt>
                <c:pt idx="810">
                  <c:v>0.78029999999999999</c:v>
                </c:pt>
                <c:pt idx="811">
                  <c:v>0.78129999999999999</c:v>
                </c:pt>
                <c:pt idx="812">
                  <c:v>0.7823</c:v>
                </c:pt>
                <c:pt idx="813">
                  <c:v>0.78339999999999999</c:v>
                </c:pt>
                <c:pt idx="814">
                  <c:v>0.78459999999999996</c:v>
                </c:pt>
                <c:pt idx="815">
                  <c:v>0.78559999999999997</c:v>
                </c:pt>
                <c:pt idx="816">
                  <c:v>0.78659999999999997</c:v>
                </c:pt>
                <c:pt idx="817">
                  <c:v>0.78759999999999997</c:v>
                </c:pt>
                <c:pt idx="818">
                  <c:v>0.78859999999999997</c:v>
                </c:pt>
                <c:pt idx="819">
                  <c:v>0.78969999999999996</c:v>
                </c:pt>
                <c:pt idx="820">
                  <c:v>0.79069999999999996</c:v>
                </c:pt>
                <c:pt idx="821">
                  <c:v>0.79169999999999996</c:v>
                </c:pt>
                <c:pt idx="822">
                  <c:v>0.79269999999999996</c:v>
                </c:pt>
                <c:pt idx="823">
                  <c:v>0.79379999999999995</c:v>
                </c:pt>
                <c:pt idx="824">
                  <c:v>0.79479999999999995</c:v>
                </c:pt>
                <c:pt idx="825">
                  <c:v>0.79579999999999995</c:v>
                </c:pt>
                <c:pt idx="826">
                  <c:v>0.79679999999999995</c:v>
                </c:pt>
                <c:pt idx="827">
                  <c:v>0.79779999999999995</c:v>
                </c:pt>
                <c:pt idx="828">
                  <c:v>0.79890000000000005</c:v>
                </c:pt>
                <c:pt idx="829">
                  <c:v>0.79990000000000006</c:v>
                </c:pt>
                <c:pt idx="830">
                  <c:v>0.80089999999999995</c:v>
                </c:pt>
                <c:pt idx="831">
                  <c:v>0.80210000000000004</c:v>
                </c:pt>
                <c:pt idx="832">
                  <c:v>0.80310000000000004</c:v>
                </c:pt>
                <c:pt idx="833">
                  <c:v>0.80430000000000001</c:v>
                </c:pt>
                <c:pt idx="834">
                  <c:v>0.8054</c:v>
                </c:pt>
                <c:pt idx="835">
                  <c:v>0.80640000000000001</c:v>
                </c:pt>
                <c:pt idx="836">
                  <c:v>0.80740000000000001</c:v>
                </c:pt>
                <c:pt idx="837">
                  <c:v>0.80840000000000001</c:v>
                </c:pt>
                <c:pt idx="838">
                  <c:v>0.8095</c:v>
                </c:pt>
                <c:pt idx="839">
                  <c:v>0.8105</c:v>
                </c:pt>
                <c:pt idx="840">
                  <c:v>0.81169999999999998</c:v>
                </c:pt>
                <c:pt idx="841">
                  <c:v>0.81269999999999998</c:v>
                </c:pt>
                <c:pt idx="842">
                  <c:v>0.81369999999999998</c:v>
                </c:pt>
                <c:pt idx="843">
                  <c:v>0.81479999999999997</c:v>
                </c:pt>
                <c:pt idx="844">
                  <c:v>0.81599999999999995</c:v>
                </c:pt>
                <c:pt idx="845">
                  <c:v>0.81699999999999995</c:v>
                </c:pt>
                <c:pt idx="846">
                  <c:v>0.81799999999999995</c:v>
                </c:pt>
                <c:pt idx="847">
                  <c:v>0.81899999999999995</c:v>
                </c:pt>
                <c:pt idx="848">
                  <c:v>0.82010000000000005</c:v>
                </c:pt>
                <c:pt idx="849">
                  <c:v>0.82110000000000005</c:v>
                </c:pt>
                <c:pt idx="850">
                  <c:v>0.82210000000000005</c:v>
                </c:pt>
                <c:pt idx="851">
                  <c:v>0.82310000000000005</c:v>
                </c:pt>
                <c:pt idx="852">
                  <c:v>0.82410000000000005</c:v>
                </c:pt>
                <c:pt idx="853">
                  <c:v>0.82520000000000004</c:v>
                </c:pt>
                <c:pt idx="854">
                  <c:v>0.82620000000000005</c:v>
                </c:pt>
                <c:pt idx="855">
                  <c:v>0.82720000000000005</c:v>
                </c:pt>
                <c:pt idx="856">
                  <c:v>0.82820000000000005</c:v>
                </c:pt>
                <c:pt idx="857">
                  <c:v>0.82930000000000004</c:v>
                </c:pt>
                <c:pt idx="858">
                  <c:v>0.83030000000000004</c:v>
                </c:pt>
                <c:pt idx="859">
                  <c:v>0.83130000000000004</c:v>
                </c:pt>
                <c:pt idx="860">
                  <c:v>0.83230000000000004</c:v>
                </c:pt>
                <c:pt idx="861">
                  <c:v>0.83330000000000004</c:v>
                </c:pt>
                <c:pt idx="862">
                  <c:v>0.83440000000000003</c:v>
                </c:pt>
                <c:pt idx="863">
                  <c:v>0.83540000000000003</c:v>
                </c:pt>
                <c:pt idx="864">
                  <c:v>0.83640000000000003</c:v>
                </c:pt>
                <c:pt idx="865">
                  <c:v>0.83740000000000003</c:v>
                </c:pt>
                <c:pt idx="866">
                  <c:v>0.83850000000000002</c:v>
                </c:pt>
                <c:pt idx="867">
                  <c:v>0.83950000000000002</c:v>
                </c:pt>
              </c:numCache>
            </c:numRef>
          </c:xVal>
          <c:yVal>
            <c:numRef>
              <c:f>NEMI!$H$3:$H$870</c:f>
              <c:numCache>
                <c:formatCode>0.00E+00</c:formatCode>
                <c:ptCount val="868"/>
                <c:pt idx="0">
                  <c:v>5.5359999999999998E-7</c:v>
                </c:pt>
                <c:pt idx="1">
                  <c:v>5.7520000000000002E-7</c:v>
                </c:pt>
                <c:pt idx="2">
                  <c:v>5.9709999999999997E-7</c:v>
                </c:pt>
                <c:pt idx="3">
                  <c:v>6.1780000000000004E-7</c:v>
                </c:pt>
                <c:pt idx="4">
                  <c:v>6.3880000000000003E-7</c:v>
                </c:pt>
                <c:pt idx="5">
                  <c:v>6.595E-7</c:v>
                </c:pt>
                <c:pt idx="6">
                  <c:v>6.7970000000000003E-7</c:v>
                </c:pt>
                <c:pt idx="7">
                  <c:v>7.0009999999999998E-7</c:v>
                </c:pt>
                <c:pt idx="8">
                  <c:v>7.1959999999999996E-7</c:v>
                </c:pt>
                <c:pt idx="9">
                  <c:v>7.3750000000000003E-7</c:v>
                </c:pt>
                <c:pt idx="10">
                  <c:v>7.5600000000000005E-7</c:v>
                </c:pt>
                <c:pt idx="11">
                  <c:v>7.7410000000000003E-7</c:v>
                </c:pt>
                <c:pt idx="12">
                  <c:v>7.9009999999999996E-7</c:v>
                </c:pt>
                <c:pt idx="13">
                  <c:v>8.0709999999999997E-7</c:v>
                </c:pt>
                <c:pt idx="14">
                  <c:v>8.2269999999999998E-7</c:v>
                </c:pt>
                <c:pt idx="15">
                  <c:v>8.3789999999999995E-7</c:v>
                </c:pt>
                <c:pt idx="16">
                  <c:v>8.512E-7</c:v>
                </c:pt>
                <c:pt idx="17">
                  <c:v>8.6339999999999996E-7</c:v>
                </c:pt>
                <c:pt idx="18">
                  <c:v>8.7690000000000002E-7</c:v>
                </c:pt>
                <c:pt idx="19">
                  <c:v>8.8840000000000004E-7</c:v>
                </c:pt>
                <c:pt idx="20">
                  <c:v>9.0070000000000001E-7</c:v>
                </c:pt>
                <c:pt idx="21">
                  <c:v>9.1060000000000001E-7</c:v>
                </c:pt>
                <c:pt idx="22">
                  <c:v>9.2060000000000002E-7</c:v>
                </c:pt>
                <c:pt idx="23">
                  <c:v>9.3089999999999995E-7</c:v>
                </c:pt>
                <c:pt idx="24">
                  <c:v>9.4020000000000001E-7</c:v>
                </c:pt>
                <c:pt idx="25">
                  <c:v>9.4770000000000005E-7</c:v>
                </c:pt>
                <c:pt idx="26">
                  <c:v>9.5429999999999991E-7</c:v>
                </c:pt>
                <c:pt idx="27">
                  <c:v>9.611E-7</c:v>
                </c:pt>
                <c:pt idx="28">
                  <c:v>9.6790000000000008E-7</c:v>
                </c:pt>
                <c:pt idx="29">
                  <c:v>9.7260000000000001E-7</c:v>
                </c:pt>
                <c:pt idx="30">
                  <c:v>9.7789999999999999E-7</c:v>
                </c:pt>
                <c:pt idx="31">
                  <c:v>9.8329999999999997E-7</c:v>
                </c:pt>
                <c:pt idx="32">
                  <c:v>9.8770000000000009E-7</c:v>
                </c:pt>
                <c:pt idx="33">
                  <c:v>9.907000000000001E-7</c:v>
                </c:pt>
                <c:pt idx="34">
                  <c:v>9.9429999999999995E-7</c:v>
                </c:pt>
                <c:pt idx="35">
                  <c:v>9.9540000000000003E-7</c:v>
                </c:pt>
                <c:pt idx="36">
                  <c:v>9.9890000000000008E-7</c:v>
                </c:pt>
                <c:pt idx="37">
                  <c:v>1.001E-6</c:v>
                </c:pt>
                <c:pt idx="38">
                  <c:v>1.003E-6</c:v>
                </c:pt>
                <c:pt idx="39">
                  <c:v>1.003E-6</c:v>
                </c:pt>
                <c:pt idx="40">
                  <c:v>1.004E-6</c:v>
                </c:pt>
                <c:pt idx="41">
                  <c:v>1.0049999999999999E-6</c:v>
                </c:pt>
                <c:pt idx="42">
                  <c:v>1.004E-6</c:v>
                </c:pt>
                <c:pt idx="43">
                  <c:v>1.0049999999999999E-6</c:v>
                </c:pt>
                <c:pt idx="44">
                  <c:v>1.006E-6</c:v>
                </c:pt>
                <c:pt idx="45">
                  <c:v>1.006E-6</c:v>
                </c:pt>
                <c:pt idx="46">
                  <c:v>1.0049999999999999E-6</c:v>
                </c:pt>
                <c:pt idx="47">
                  <c:v>1.004E-6</c:v>
                </c:pt>
                <c:pt idx="48">
                  <c:v>1.006E-6</c:v>
                </c:pt>
                <c:pt idx="49">
                  <c:v>1.006E-6</c:v>
                </c:pt>
                <c:pt idx="50">
                  <c:v>1.006E-6</c:v>
                </c:pt>
                <c:pt idx="51">
                  <c:v>1.0049999999999999E-6</c:v>
                </c:pt>
                <c:pt idx="52">
                  <c:v>1.004E-6</c:v>
                </c:pt>
                <c:pt idx="53">
                  <c:v>1.003E-6</c:v>
                </c:pt>
                <c:pt idx="54">
                  <c:v>1.003E-6</c:v>
                </c:pt>
                <c:pt idx="55">
                  <c:v>1.001E-6</c:v>
                </c:pt>
                <c:pt idx="56">
                  <c:v>9.9769999999999999E-7</c:v>
                </c:pt>
                <c:pt idx="57">
                  <c:v>9.9570000000000006E-7</c:v>
                </c:pt>
                <c:pt idx="58">
                  <c:v>9.9510000000000001E-7</c:v>
                </c:pt>
                <c:pt idx="59">
                  <c:v>9.9250000000000003E-7</c:v>
                </c:pt>
                <c:pt idx="60">
                  <c:v>9.9119999999999993E-7</c:v>
                </c:pt>
                <c:pt idx="61">
                  <c:v>9.8750000000000007E-7</c:v>
                </c:pt>
                <c:pt idx="62">
                  <c:v>9.8569999999999994E-7</c:v>
                </c:pt>
                <c:pt idx="63">
                  <c:v>9.8380000000000001E-7</c:v>
                </c:pt>
                <c:pt idx="64">
                  <c:v>9.822000000000001E-7</c:v>
                </c:pt>
                <c:pt idx="65">
                  <c:v>9.8059999999999998E-7</c:v>
                </c:pt>
                <c:pt idx="66">
                  <c:v>9.7979999999999992E-7</c:v>
                </c:pt>
                <c:pt idx="67">
                  <c:v>9.78E-7</c:v>
                </c:pt>
                <c:pt idx="68">
                  <c:v>9.7610000000000006E-7</c:v>
                </c:pt>
                <c:pt idx="69">
                  <c:v>9.7399999999999991E-7</c:v>
                </c:pt>
                <c:pt idx="70">
                  <c:v>9.7149999999999993E-7</c:v>
                </c:pt>
                <c:pt idx="71">
                  <c:v>9.6909999999999996E-7</c:v>
                </c:pt>
                <c:pt idx="72">
                  <c:v>9.6329999999999995E-7</c:v>
                </c:pt>
                <c:pt idx="73">
                  <c:v>9.5930000000000007E-7</c:v>
                </c:pt>
                <c:pt idx="74">
                  <c:v>9.5040000000000004E-7</c:v>
                </c:pt>
                <c:pt idx="75">
                  <c:v>9.4470000000000004E-7</c:v>
                </c:pt>
                <c:pt idx="76">
                  <c:v>9.414E-7</c:v>
                </c:pt>
                <c:pt idx="77">
                  <c:v>9.3699999999999999E-7</c:v>
                </c:pt>
                <c:pt idx="78">
                  <c:v>9.3249999999999997E-7</c:v>
                </c:pt>
                <c:pt idx="79">
                  <c:v>9.2849999999999998E-7</c:v>
                </c:pt>
                <c:pt idx="80">
                  <c:v>9.2460000000000001E-7</c:v>
                </c:pt>
                <c:pt idx="81">
                  <c:v>9.1969999999999996E-7</c:v>
                </c:pt>
                <c:pt idx="82">
                  <c:v>9.1539999999999995E-7</c:v>
                </c:pt>
                <c:pt idx="83">
                  <c:v>9.1070000000000002E-7</c:v>
                </c:pt>
                <c:pt idx="84">
                  <c:v>9.0650000000000002E-7</c:v>
                </c:pt>
                <c:pt idx="85">
                  <c:v>9.0179999999999999E-7</c:v>
                </c:pt>
                <c:pt idx="86">
                  <c:v>8.949E-7</c:v>
                </c:pt>
                <c:pt idx="87">
                  <c:v>8.9029999999999997E-7</c:v>
                </c:pt>
                <c:pt idx="88">
                  <c:v>8.8520000000000001E-7</c:v>
                </c:pt>
                <c:pt idx="89">
                  <c:v>8.7950000000000001E-7</c:v>
                </c:pt>
                <c:pt idx="90">
                  <c:v>8.7459999999999996E-7</c:v>
                </c:pt>
                <c:pt idx="91">
                  <c:v>8.6939999999999999E-7</c:v>
                </c:pt>
                <c:pt idx="92">
                  <c:v>8.6339999999999996E-7</c:v>
                </c:pt>
                <c:pt idx="93">
                  <c:v>8.583E-7</c:v>
                </c:pt>
                <c:pt idx="94">
                  <c:v>8.5379999999999998E-7</c:v>
                </c:pt>
                <c:pt idx="95">
                  <c:v>8.5010000000000002E-7</c:v>
                </c:pt>
                <c:pt idx="96">
                  <c:v>8.4689999999999999E-7</c:v>
                </c:pt>
                <c:pt idx="97">
                  <c:v>8.4399999999999999E-7</c:v>
                </c:pt>
                <c:pt idx="98">
                  <c:v>8.413E-7</c:v>
                </c:pt>
                <c:pt idx="99">
                  <c:v>8.3900000000000004E-7</c:v>
                </c:pt>
                <c:pt idx="100">
                  <c:v>8.3630000000000004E-7</c:v>
                </c:pt>
                <c:pt idx="101">
                  <c:v>8.3379999999999996E-7</c:v>
                </c:pt>
                <c:pt idx="102">
                  <c:v>8.3089999999999996E-7</c:v>
                </c:pt>
                <c:pt idx="103">
                  <c:v>8.2709999999999999E-7</c:v>
                </c:pt>
                <c:pt idx="104">
                  <c:v>8.2269999999999998E-7</c:v>
                </c:pt>
                <c:pt idx="105">
                  <c:v>8.2070000000000004E-7</c:v>
                </c:pt>
                <c:pt idx="106">
                  <c:v>8.1829999999999996E-7</c:v>
                </c:pt>
                <c:pt idx="107">
                  <c:v>8.1630000000000002E-7</c:v>
                </c:pt>
                <c:pt idx="108">
                  <c:v>8.146E-7</c:v>
                </c:pt>
                <c:pt idx="109">
                  <c:v>8.132E-7</c:v>
                </c:pt>
                <c:pt idx="110">
                  <c:v>8.1159999999999999E-7</c:v>
                </c:pt>
                <c:pt idx="111">
                  <c:v>8.0969999999999995E-7</c:v>
                </c:pt>
                <c:pt idx="112">
                  <c:v>8.0820000000000005E-7</c:v>
                </c:pt>
                <c:pt idx="113">
                  <c:v>8.0660000000000004E-7</c:v>
                </c:pt>
                <c:pt idx="114">
                  <c:v>8.0569999999999997E-7</c:v>
                </c:pt>
                <c:pt idx="115">
                  <c:v>8.0400000000000005E-7</c:v>
                </c:pt>
                <c:pt idx="116">
                  <c:v>8.0240000000000004E-7</c:v>
                </c:pt>
                <c:pt idx="117">
                  <c:v>8.0029999999999999E-7</c:v>
                </c:pt>
                <c:pt idx="118">
                  <c:v>7.9839999999999995E-7</c:v>
                </c:pt>
                <c:pt idx="119">
                  <c:v>7.9709999999999996E-7</c:v>
                </c:pt>
                <c:pt idx="120">
                  <c:v>7.9609999999999999E-7</c:v>
                </c:pt>
                <c:pt idx="121">
                  <c:v>7.92E-7</c:v>
                </c:pt>
                <c:pt idx="122">
                  <c:v>7.9130000000000005E-7</c:v>
                </c:pt>
                <c:pt idx="123">
                  <c:v>7.9049999999999999E-7</c:v>
                </c:pt>
                <c:pt idx="124">
                  <c:v>7.9009999999999996E-7</c:v>
                </c:pt>
                <c:pt idx="125">
                  <c:v>7.8729999999999996E-7</c:v>
                </c:pt>
                <c:pt idx="126">
                  <c:v>7.8700000000000005E-7</c:v>
                </c:pt>
                <c:pt idx="127">
                  <c:v>7.864E-7</c:v>
                </c:pt>
                <c:pt idx="128">
                  <c:v>7.8429999999999995E-7</c:v>
                </c:pt>
                <c:pt idx="129">
                  <c:v>7.8439999999999996E-7</c:v>
                </c:pt>
                <c:pt idx="130">
                  <c:v>7.8199999999999999E-7</c:v>
                </c:pt>
                <c:pt idx="131">
                  <c:v>7.8159999999999996E-7</c:v>
                </c:pt>
                <c:pt idx="132">
                  <c:v>7.8130000000000004E-7</c:v>
                </c:pt>
                <c:pt idx="133">
                  <c:v>7.8130000000000004E-7</c:v>
                </c:pt>
                <c:pt idx="134">
                  <c:v>7.8049999999999998E-7</c:v>
                </c:pt>
                <c:pt idx="135">
                  <c:v>7.8029999999999997E-7</c:v>
                </c:pt>
                <c:pt idx="136">
                  <c:v>7.794E-7</c:v>
                </c:pt>
                <c:pt idx="137">
                  <c:v>7.7899999999999997E-7</c:v>
                </c:pt>
                <c:pt idx="138">
                  <c:v>7.793E-7</c:v>
                </c:pt>
                <c:pt idx="139">
                  <c:v>7.7860000000000005E-7</c:v>
                </c:pt>
                <c:pt idx="140">
                  <c:v>7.7729999999999995E-7</c:v>
                </c:pt>
                <c:pt idx="141">
                  <c:v>7.7739999999999996E-7</c:v>
                </c:pt>
                <c:pt idx="142">
                  <c:v>7.7700000000000004E-7</c:v>
                </c:pt>
                <c:pt idx="143">
                  <c:v>7.7449999999999995E-7</c:v>
                </c:pt>
                <c:pt idx="144">
                  <c:v>7.7270000000000003E-7</c:v>
                </c:pt>
                <c:pt idx="145">
                  <c:v>7.7219999999999999E-7</c:v>
                </c:pt>
                <c:pt idx="146">
                  <c:v>7.723E-7</c:v>
                </c:pt>
                <c:pt idx="147">
                  <c:v>7.7209999999999999E-7</c:v>
                </c:pt>
                <c:pt idx="148">
                  <c:v>7.7100000000000001E-7</c:v>
                </c:pt>
                <c:pt idx="149">
                  <c:v>7.7120000000000002E-7</c:v>
                </c:pt>
                <c:pt idx="150">
                  <c:v>7.7049999999999997E-7</c:v>
                </c:pt>
                <c:pt idx="151">
                  <c:v>7.6939999999999999E-7</c:v>
                </c:pt>
                <c:pt idx="152">
                  <c:v>7.695E-7</c:v>
                </c:pt>
                <c:pt idx="153">
                  <c:v>7.6960000000000001E-7</c:v>
                </c:pt>
                <c:pt idx="154">
                  <c:v>7.695E-7</c:v>
                </c:pt>
                <c:pt idx="155">
                  <c:v>7.6919999999999998E-7</c:v>
                </c:pt>
                <c:pt idx="156">
                  <c:v>7.6980000000000002E-7</c:v>
                </c:pt>
                <c:pt idx="157">
                  <c:v>7.7019999999999995E-7</c:v>
                </c:pt>
                <c:pt idx="158">
                  <c:v>7.7079999999999999E-7</c:v>
                </c:pt>
                <c:pt idx="159">
                  <c:v>7.7120000000000002E-7</c:v>
                </c:pt>
                <c:pt idx="160">
                  <c:v>7.7199999999999998E-7</c:v>
                </c:pt>
                <c:pt idx="161">
                  <c:v>7.709E-7</c:v>
                </c:pt>
                <c:pt idx="162">
                  <c:v>7.7140000000000004E-7</c:v>
                </c:pt>
                <c:pt idx="163">
                  <c:v>7.7159999999999995E-7</c:v>
                </c:pt>
                <c:pt idx="164">
                  <c:v>7.7219999999999999E-7</c:v>
                </c:pt>
                <c:pt idx="165">
                  <c:v>7.7270000000000003E-7</c:v>
                </c:pt>
                <c:pt idx="166">
                  <c:v>7.7209999999999999E-7</c:v>
                </c:pt>
                <c:pt idx="167">
                  <c:v>7.7250000000000002E-7</c:v>
                </c:pt>
                <c:pt idx="168">
                  <c:v>7.723E-7</c:v>
                </c:pt>
                <c:pt idx="169">
                  <c:v>7.723E-7</c:v>
                </c:pt>
                <c:pt idx="170">
                  <c:v>7.7280000000000004E-7</c:v>
                </c:pt>
                <c:pt idx="171">
                  <c:v>7.7260000000000002E-7</c:v>
                </c:pt>
                <c:pt idx="172">
                  <c:v>7.7339999999999998E-7</c:v>
                </c:pt>
                <c:pt idx="173">
                  <c:v>7.7400000000000002E-7</c:v>
                </c:pt>
                <c:pt idx="174">
                  <c:v>7.7329999999999997E-7</c:v>
                </c:pt>
                <c:pt idx="175">
                  <c:v>7.7420000000000004E-7</c:v>
                </c:pt>
                <c:pt idx="176">
                  <c:v>7.7489999999999998E-7</c:v>
                </c:pt>
                <c:pt idx="177">
                  <c:v>7.7440000000000005E-7</c:v>
                </c:pt>
                <c:pt idx="178">
                  <c:v>7.751E-7</c:v>
                </c:pt>
                <c:pt idx="179">
                  <c:v>7.7599999999999996E-7</c:v>
                </c:pt>
                <c:pt idx="180">
                  <c:v>7.7670000000000001E-7</c:v>
                </c:pt>
                <c:pt idx="181">
                  <c:v>7.751E-7</c:v>
                </c:pt>
                <c:pt idx="182">
                  <c:v>7.7599999999999996E-7</c:v>
                </c:pt>
                <c:pt idx="183">
                  <c:v>7.7560000000000004E-7</c:v>
                </c:pt>
                <c:pt idx="184">
                  <c:v>7.7639999999999999E-7</c:v>
                </c:pt>
                <c:pt idx="185">
                  <c:v>7.7700000000000004E-7</c:v>
                </c:pt>
                <c:pt idx="186">
                  <c:v>7.7710000000000004E-7</c:v>
                </c:pt>
                <c:pt idx="187">
                  <c:v>7.7560000000000004E-7</c:v>
                </c:pt>
                <c:pt idx="188">
                  <c:v>7.7619999999999998E-7</c:v>
                </c:pt>
                <c:pt idx="189">
                  <c:v>7.7680000000000002E-7</c:v>
                </c:pt>
                <c:pt idx="190">
                  <c:v>7.7729999999999995E-7</c:v>
                </c:pt>
                <c:pt idx="191">
                  <c:v>7.7779999999999999E-7</c:v>
                </c:pt>
                <c:pt idx="192">
                  <c:v>7.7860000000000005E-7</c:v>
                </c:pt>
                <c:pt idx="193">
                  <c:v>7.7950000000000001E-7</c:v>
                </c:pt>
                <c:pt idx="194">
                  <c:v>7.8009999999999995E-7</c:v>
                </c:pt>
                <c:pt idx="195">
                  <c:v>7.7980000000000003E-7</c:v>
                </c:pt>
                <c:pt idx="196">
                  <c:v>7.8019999999999996E-7</c:v>
                </c:pt>
                <c:pt idx="197">
                  <c:v>7.8090000000000001E-7</c:v>
                </c:pt>
                <c:pt idx="198">
                  <c:v>7.8130000000000004E-7</c:v>
                </c:pt>
                <c:pt idx="199">
                  <c:v>7.8169999999999997E-7</c:v>
                </c:pt>
                <c:pt idx="200">
                  <c:v>7.8240000000000002E-7</c:v>
                </c:pt>
                <c:pt idx="201">
                  <c:v>7.8319999999999997E-7</c:v>
                </c:pt>
                <c:pt idx="202">
                  <c:v>7.8380000000000002E-7</c:v>
                </c:pt>
                <c:pt idx="203">
                  <c:v>7.8339999999999999E-7</c:v>
                </c:pt>
                <c:pt idx="204">
                  <c:v>7.8410000000000004E-7</c:v>
                </c:pt>
                <c:pt idx="205">
                  <c:v>7.8429999999999995E-7</c:v>
                </c:pt>
                <c:pt idx="206">
                  <c:v>7.8479999999999999E-7</c:v>
                </c:pt>
                <c:pt idx="207">
                  <c:v>7.8569999999999995E-7</c:v>
                </c:pt>
                <c:pt idx="208">
                  <c:v>7.8660000000000002E-7</c:v>
                </c:pt>
                <c:pt idx="209">
                  <c:v>7.8749999999999998E-7</c:v>
                </c:pt>
                <c:pt idx="210">
                  <c:v>7.8859999999999995E-7</c:v>
                </c:pt>
                <c:pt idx="211">
                  <c:v>7.8970000000000004E-7</c:v>
                </c:pt>
                <c:pt idx="212">
                  <c:v>7.9090000000000002E-7</c:v>
                </c:pt>
                <c:pt idx="213">
                  <c:v>7.9110000000000004E-7</c:v>
                </c:pt>
                <c:pt idx="214">
                  <c:v>7.9179999999999998E-7</c:v>
                </c:pt>
                <c:pt idx="215">
                  <c:v>7.9299999999999997E-7</c:v>
                </c:pt>
                <c:pt idx="216">
                  <c:v>7.935E-7</c:v>
                </c:pt>
                <c:pt idx="217">
                  <c:v>7.9410000000000005E-7</c:v>
                </c:pt>
                <c:pt idx="218">
                  <c:v>7.9459999999999998E-7</c:v>
                </c:pt>
                <c:pt idx="219">
                  <c:v>7.9530000000000003E-7</c:v>
                </c:pt>
                <c:pt idx="220">
                  <c:v>7.9599999999999998E-7</c:v>
                </c:pt>
                <c:pt idx="221">
                  <c:v>7.9680000000000004E-7</c:v>
                </c:pt>
                <c:pt idx="222">
                  <c:v>7.9749999999999999E-7</c:v>
                </c:pt>
                <c:pt idx="223">
                  <c:v>7.9830000000000005E-7</c:v>
                </c:pt>
                <c:pt idx="224">
                  <c:v>7.9899999999999999E-7</c:v>
                </c:pt>
                <c:pt idx="225">
                  <c:v>7.9979999999999995E-7</c:v>
                </c:pt>
                <c:pt idx="226">
                  <c:v>8.0060000000000001E-7</c:v>
                </c:pt>
                <c:pt idx="227">
                  <c:v>8.0139999999999996E-7</c:v>
                </c:pt>
                <c:pt idx="228">
                  <c:v>8.0119999999999995E-7</c:v>
                </c:pt>
                <c:pt idx="229">
                  <c:v>8.019E-7</c:v>
                </c:pt>
                <c:pt idx="230">
                  <c:v>8.0230000000000003E-7</c:v>
                </c:pt>
                <c:pt idx="231">
                  <c:v>8.0309999999999998E-7</c:v>
                </c:pt>
                <c:pt idx="232">
                  <c:v>8.0370000000000003E-7</c:v>
                </c:pt>
                <c:pt idx="233">
                  <c:v>8.0340000000000001E-7</c:v>
                </c:pt>
                <c:pt idx="234">
                  <c:v>8.0360000000000002E-7</c:v>
                </c:pt>
                <c:pt idx="235">
                  <c:v>8.0419999999999996E-7</c:v>
                </c:pt>
                <c:pt idx="236">
                  <c:v>8.0500000000000002E-7</c:v>
                </c:pt>
                <c:pt idx="237">
                  <c:v>8.0569999999999997E-7</c:v>
                </c:pt>
                <c:pt idx="238">
                  <c:v>8.0650000000000003E-7</c:v>
                </c:pt>
                <c:pt idx="239">
                  <c:v>8.0719999999999998E-7</c:v>
                </c:pt>
                <c:pt idx="240">
                  <c:v>8.0810000000000004E-7</c:v>
                </c:pt>
                <c:pt idx="241">
                  <c:v>8.089E-7</c:v>
                </c:pt>
                <c:pt idx="242">
                  <c:v>8.0979999999999996E-7</c:v>
                </c:pt>
                <c:pt idx="243">
                  <c:v>8.1070000000000003E-7</c:v>
                </c:pt>
                <c:pt idx="244">
                  <c:v>8.1139999999999997E-7</c:v>
                </c:pt>
                <c:pt idx="245">
                  <c:v>8.1220000000000003E-7</c:v>
                </c:pt>
                <c:pt idx="246">
                  <c:v>8.1220000000000003E-7</c:v>
                </c:pt>
                <c:pt idx="247">
                  <c:v>8.1240000000000005E-7</c:v>
                </c:pt>
                <c:pt idx="248">
                  <c:v>8.1299999999999999E-7</c:v>
                </c:pt>
                <c:pt idx="249">
                  <c:v>8.1370000000000004E-7</c:v>
                </c:pt>
                <c:pt idx="250">
                  <c:v>8.1449999999999999E-7</c:v>
                </c:pt>
                <c:pt idx="251">
                  <c:v>8.1549999999999996E-7</c:v>
                </c:pt>
                <c:pt idx="252">
                  <c:v>8.1610000000000001E-7</c:v>
                </c:pt>
                <c:pt idx="253">
                  <c:v>8.1660000000000005E-7</c:v>
                </c:pt>
                <c:pt idx="254">
                  <c:v>8.1729999999999999E-7</c:v>
                </c:pt>
                <c:pt idx="255">
                  <c:v>8.1699999999999997E-7</c:v>
                </c:pt>
                <c:pt idx="256">
                  <c:v>8.1790000000000004E-7</c:v>
                </c:pt>
                <c:pt idx="257">
                  <c:v>8.1859999999999998E-7</c:v>
                </c:pt>
                <c:pt idx="258">
                  <c:v>8.1900000000000001E-7</c:v>
                </c:pt>
                <c:pt idx="259">
                  <c:v>8.1959999999999995E-7</c:v>
                </c:pt>
                <c:pt idx="260">
                  <c:v>8.202E-7</c:v>
                </c:pt>
                <c:pt idx="261">
                  <c:v>8.2090000000000005E-7</c:v>
                </c:pt>
                <c:pt idx="262">
                  <c:v>8.2090000000000005E-7</c:v>
                </c:pt>
                <c:pt idx="263">
                  <c:v>8.2180000000000001E-7</c:v>
                </c:pt>
                <c:pt idx="264">
                  <c:v>8.2239999999999995E-7</c:v>
                </c:pt>
                <c:pt idx="265">
                  <c:v>8.2320000000000001E-7</c:v>
                </c:pt>
                <c:pt idx="266">
                  <c:v>8.2419999999999998E-7</c:v>
                </c:pt>
                <c:pt idx="267">
                  <c:v>8.2510000000000005E-7</c:v>
                </c:pt>
                <c:pt idx="268">
                  <c:v>8.259E-7</c:v>
                </c:pt>
                <c:pt idx="269">
                  <c:v>8.2679999999999997E-7</c:v>
                </c:pt>
                <c:pt idx="270">
                  <c:v>8.2750000000000002E-7</c:v>
                </c:pt>
                <c:pt idx="271">
                  <c:v>8.2839999999999998E-7</c:v>
                </c:pt>
                <c:pt idx="272">
                  <c:v>8.2920000000000004E-7</c:v>
                </c:pt>
                <c:pt idx="273">
                  <c:v>8.2999999999999999E-7</c:v>
                </c:pt>
                <c:pt idx="274">
                  <c:v>8.3070000000000005E-7</c:v>
                </c:pt>
                <c:pt idx="275">
                  <c:v>8.3160000000000001E-7</c:v>
                </c:pt>
                <c:pt idx="276">
                  <c:v>8.3259999999999998E-7</c:v>
                </c:pt>
                <c:pt idx="277">
                  <c:v>8.3269999999999999E-7</c:v>
                </c:pt>
                <c:pt idx="278">
                  <c:v>8.3360000000000005E-7</c:v>
                </c:pt>
                <c:pt idx="279">
                  <c:v>8.3450000000000001E-7</c:v>
                </c:pt>
                <c:pt idx="280">
                  <c:v>8.3559999999999999E-7</c:v>
                </c:pt>
                <c:pt idx="281">
                  <c:v>8.3679999999999998E-7</c:v>
                </c:pt>
                <c:pt idx="282">
                  <c:v>8.3789999999999995E-7</c:v>
                </c:pt>
                <c:pt idx="283">
                  <c:v>8.3900000000000004E-7</c:v>
                </c:pt>
                <c:pt idx="284">
                  <c:v>8.3979999999999999E-7</c:v>
                </c:pt>
                <c:pt idx="285">
                  <c:v>8.4079999999999996E-7</c:v>
                </c:pt>
                <c:pt idx="286">
                  <c:v>8.4150000000000001E-7</c:v>
                </c:pt>
                <c:pt idx="287">
                  <c:v>8.4229999999999997E-7</c:v>
                </c:pt>
                <c:pt idx="288">
                  <c:v>8.4300000000000002E-7</c:v>
                </c:pt>
                <c:pt idx="289">
                  <c:v>8.4369999999999996E-7</c:v>
                </c:pt>
                <c:pt idx="290">
                  <c:v>8.4430000000000001E-7</c:v>
                </c:pt>
                <c:pt idx="291">
                  <c:v>8.4349999999999995E-7</c:v>
                </c:pt>
                <c:pt idx="292">
                  <c:v>8.4440000000000002E-7</c:v>
                </c:pt>
                <c:pt idx="293">
                  <c:v>8.4519999999999997E-7</c:v>
                </c:pt>
                <c:pt idx="294">
                  <c:v>8.4590000000000002E-7</c:v>
                </c:pt>
                <c:pt idx="295">
                  <c:v>8.4629999999999995E-7</c:v>
                </c:pt>
                <c:pt idx="296">
                  <c:v>8.4669999999999998E-7</c:v>
                </c:pt>
                <c:pt idx="297">
                  <c:v>8.47E-7</c:v>
                </c:pt>
                <c:pt idx="298">
                  <c:v>8.4730000000000002E-7</c:v>
                </c:pt>
                <c:pt idx="299">
                  <c:v>8.4760000000000005E-7</c:v>
                </c:pt>
                <c:pt idx="300">
                  <c:v>8.4799999999999997E-7</c:v>
                </c:pt>
                <c:pt idx="301">
                  <c:v>8.484E-7</c:v>
                </c:pt>
                <c:pt idx="302">
                  <c:v>8.47E-7</c:v>
                </c:pt>
                <c:pt idx="303">
                  <c:v>8.4720000000000002E-7</c:v>
                </c:pt>
                <c:pt idx="304">
                  <c:v>8.4750000000000004E-7</c:v>
                </c:pt>
                <c:pt idx="305">
                  <c:v>8.4779999999999996E-7</c:v>
                </c:pt>
                <c:pt idx="306">
                  <c:v>8.4799999999999997E-7</c:v>
                </c:pt>
                <c:pt idx="307">
                  <c:v>8.4819999999999999E-7</c:v>
                </c:pt>
                <c:pt idx="308">
                  <c:v>8.4860000000000002E-7</c:v>
                </c:pt>
                <c:pt idx="309">
                  <c:v>8.4870000000000002E-7</c:v>
                </c:pt>
                <c:pt idx="310">
                  <c:v>8.4870000000000002E-7</c:v>
                </c:pt>
                <c:pt idx="311">
                  <c:v>8.484E-7</c:v>
                </c:pt>
                <c:pt idx="312">
                  <c:v>8.4819999999999999E-7</c:v>
                </c:pt>
                <c:pt idx="313">
                  <c:v>8.4829999999999999E-7</c:v>
                </c:pt>
                <c:pt idx="314">
                  <c:v>8.4829999999999999E-7</c:v>
                </c:pt>
                <c:pt idx="315">
                  <c:v>8.4850000000000001E-7</c:v>
                </c:pt>
                <c:pt idx="316">
                  <c:v>8.4850000000000001E-7</c:v>
                </c:pt>
                <c:pt idx="317">
                  <c:v>8.484E-7</c:v>
                </c:pt>
                <c:pt idx="318">
                  <c:v>8.4860000000000002E-7</c:v>
                </c:pt>
                <c:pt idx="319">
                  <c:v>8.484E-7</c:v>
                </c:pt>
                <c:pt idx="320">
                  <c:v>8.4809999999999998E-7</c:v>
                </c:pt>
                <c:pt idx="321">
                  <c:v>8.4769999999999995E-7</c:v>
                </c:pt>
                <c:pt idx="322">
                  <c:v>8.4730000000000002E-7</c:v>
                </c:pt>
                <c:pt idx="323">
                  <c:v>8.4620000000000005E-7</c:v>
                </c:pt>
                <c:pt idx="324">
                  <c:v>8.4570000000000001E-7</c:v>
                </c:pt>
                <c:pt idx="325">
                  <c:v>8.4509999999999996E-7</c:v>
                </c:pt>
                <c:pt idx="326">
                  <c:v>8.4450000000000002E-7</c:v>
                </c:pt>
                <c:pt idx="327">
                  <c:v>8.4399999999999999E-7</c:v>
                </c:pt>
                <c:pt idx="328">
                  <c:v>8.4369999999999996E-7</c:v>
                </c:pt>
                <c:pt idx="329">
                  <c:v>8.4349999999999995E-7</c:v>
                </c:pt>
                <c:pt idx="330">
                  <c:v>8.4340000000000005E-7</c:v>
                </c:pt>
                <c:pt idx="331">
                  <c:v>8.4300000000000002E-7</c:v>
                </c:pt>
                <c:pt idx="332">
                  <c:v>8.4249999999999998E-7</c:v>
                </c:pt>
                <c:pt idx="333">
                  <c:v>8.4219999999999996E-7</c:v>
                </c:pt>
                <c:pt idx="334">
                  <c:v>8.4160000000000002E-7</c:v>
                </c:pt>
                <c:pt idx="335">
                  <c:v>8.4119999999999999E-7</c:v>
                </c:pt>
                <c:pt idx="336">
                  <c:v>8.4E-7</c:v>
                </c:pt>
                <c:pt idx="337">
                  <c:v>8.3839999999999999E-7</c:v>
                </c:pt>
                <c:pt idx="338">
                  <c:v>8.3780000000000005E-7</c:v>
                </c:pt>
                <c:pt idx="339">
                  <c:v>8.3740000000000002E-7</c:v>
                </c:pt>
                <c:pt idx="340">
                  <c:v>8.3699999999999999E-7</c:v>
                </c:pt>
                <c:pt idx="341">
                  <c:v>8.3669999999999997E-7</c:v>
                </c:pt>
                <c:pt idx="342">
                  <c:v>8.3630000000000004E-7</c:v>
                </c:pt>
                <c:pt idx="343">
                  <c:v>8.3669999999999997E-7</c:v>
                </c:pt>
                <c:pt idx="344">
                  <c:v>8.3679999999999998E-7</c:v>
                </c:pt>
                <c:pt idx="345">
                  <c:v>8.3689999999999998E-7</c:v>
                </c:pt>
                <c:pt idx="346">
                  <c:v>8.3699999999999999E-7</c:v>
                </c:pt>
                <c:pt idx="347">
                  <c:v>8.3689999999999998E-7</c:v>
                </c:pt>
                <c:pt idx="348">
                  <c:v>8.3640000000000005E-7</c:v>
                </c:pt>
                <c:pt idx="349">
                  <c:v>8.3600000000000002E-7</c:v>
                </c:pt>
                <c:pt idx="350">
                  <c:v>8.3590000000000001E-7</c:v>
                </c:pt>
                <c:pt idx="351">
                  <c:v>8.3580000000000001E-7</c:v>
                </c:pt>
                <c:pt idx="352">
                  <c:v>8.3559999999999999E-7</c:v>
                </c:pt>
                <c:pt idx="353">
                  <c:v>8.3539999999999998E-7</c:v>
                </c:pt>
                <c:pt idx="354">
                  <c:v>8.3529999999999997E-7</c:v>
                </c:pt>
                <c:pt idx="355">
                  <c:v>8.3519999999999996E-7</c:v>
                </c:pt>
                <c:pt idx="356">
                  <c:v>8.3519999999999996E-7</c:v>
                </c:pt>
                <c:pt idx="357">
                  <c:v>8.3549999999999998E-7</c:v>
                </c:pt>
                <c:pt idx="358">
                  <c:v>8.3590000000000001E-7</c:v>
                </c:pt>
                <c:pt idx="359">
                  <c:v>8.3630000000000004E-7</c:v>
                </c:pt>
                <c:pt idx="360">
                  <c:v>8.3649999999999995E-7</c:v>
                </c:pt>
                <c:pt idx="361">
                  <c:v>8.3669999999999997E-7</c:v>
                </c:pt>
                <c:pt idx="362">
                  <c:v>8.3689999999999998E-7</c:v>
                </c:pt>
                <c:pt idx="363">
                  <c:v>8.3699999999999999E-7</c:v>
                </c:pt>
                <c:pt idx="364">
                  <c:v>8.3559999999999999E-7</c:v>
                </c:pt>
                <c:pt idx="365">
                  <c:v>8.3590000000000001E-7</c:v>
                </c:pt>
                <c:pt idx="366">
                  <c:v>8.3419999999999999E-7</c:v>
                </c:pt>
                <c:pt idx="367">
                  <c:v>8.3460000000000002E-7</c:v>
                </c:pt>
                <c:pt idx="368">
                  <c:v>8.3519999999999996E-7</c:v>
                </c:pt>
                <c:pt idx="369">
                  <c:v>8.3600000000000002E-7</c:v>
                </c:pt>
                <c:pt idx="370">
                  <c:v>8.3679999999999998E-7</c:v>
                </c:pt>
                <c:pt idx="371">
                  <c:v>8.371E-7</c:v>
                </c:pt>
                <c:pt idx="372">
                  <c:v>8.3789999999999995E-7</c:v>
                </c:pt>
                <c:pt idx="373">
                  <c:v>8.3880000000000002E-7</c:v>
                </c:pt>
                <c:pt idx="374">
                  <c:v>8.3969999999999998E-7</c:v>
                </c:pt>
                <c:pt idx="375">
                  <c:v>8.3969999999999998E-7</c:v>
                </c:pt>
                <c:pt idx="376">
                  <c:v>8.4050000000000004E-7</c:v>
                </c:pt>
                <c:pt idx="377">
                  <c:v>8.4150000000000001E-7</c:v>
                </c:pt>
                <c:pt idx="378">
                  <c:v>8.4119999999999999E-7</c:v>
                </c:pt>
                <c:pt idx="379">
                  <c:v>8.4239999999999997E-7</c:v>
                </c:pt>
                <c:pt idx="380">
                  <c:v>8.4320000000000003E-7</c:v>
                </c:pt>
                <c:pt idx="381">
                  <c:v>8.4399999999999999E-7</c:v>
                </c:pt>
                <c:pt idx="382">
                  <c:v>8.4480000000000005E-7</c:v>
                </c:pt>
                <c:pt idx="383">
                  <c:v>8.456E-7</c:v>
                </c:pt>
                <c:pt idx="384">
                  <c:v>8.4659999999999997E-7</c:v>
                </c:pt>
                <c:pt idx="385">
                  <c:v>8.4760000000000005E-7</c:v>
                </c:pt>
                <c:pt idx="386">
                  <c:v>8.4850000000000001E-7</c:v>
                </c:pt>
                <c:pt idx="387">
                  <c:v>8.4939999999999997E-7</c:v>
                </c:pt>
                <c:pt idx="388">
                  <c:v>8.5030000000000004E-7</c:v>
                </c:pt>
                <c:pt idx="389">
                  <c:v>8.5130000000000001E-7</c:v>
                </c:pt>
                <c:pt idx="390">
                  <c:v>8.5249999999999999E-7</c:v>
                </c:pt>
                <c:pt idx="391">
                  <c:v>8.5369999999999997E-7</c:v>
                </c:pt>
                <c:pt idx="392">
                  <c:v>8.5519999999999998E-7</c:v>
                </c:pt>
                <c:pt idx="393">
                  <c:v>8.5560000000000001E-7</c:v>
                </c:pt>
                <c:pt idx="394">
                  <c:v>8.5730000000000003E-7</c:v>
                </c:pt>
                <c:pt idx="395">
                  <c:v>8.5890000000000005E-7</c:v>
                </c:pt>
                <c:pt idx="396">
                  <c:v>8.6049999999999996E-7</c:v>
                </c:pt>
                <c:pt idx="397">
                  <c:v>8.6219999999999998E-7</c:v>
                </c:pt>
                <c:pt idx="398">
                  <c:v>8.639E-7</c:v>
                </c:pt>
                <c:pt idx="399">
                  <c:v>8.6590000000000004E-7</c:v>
                </c:pt>
                <c:pt idx="400">
                  <c:v>8.6659999999999999E-7</c:v>
                </c:pt>
                <c:pt idx="401">
                  <c:v>8.6870000000000004E-7</c:v>
                </c:pt>
                <c:pt idx="402">
                  <c:v>8.7079999999999999E-7</c:v>
                </c:pt>
                <c:pt idx="403">
                  <c:v>8.7300000000000005E-7</c:v>
                </c:pt>
                <c:pt idx="404">
                  <c:v>8.7550000000000002E-7</c:v>
                </c:pt>
                <c:pt idx="405">
                  <c:v>8.7789999999999999E-7</c:v>
                </c:pt>
                <c:pt idx="406">
                  <c:v>8.8049999999999998E-7</c:v>
                </c:pt>
                <c:pt idx="407">
                  <c:v>8.8309999999999996E-7</c:v>
                </c:pt>
                <c:pt idx="408">
                  <c:v>8.8579999999999995E-7</c:v>
                </c:pt>
                <c:pt idx="409">
                  <c:v>8.8840000000000004E-7</c:v>
                </c:pt>
                <c:pt idx="410">
                  <c:v>8.9080000000000001E-7</c:v>
                </c:pt>
                <c:pt idx="411">
                  <c:v>8.9299999999999996E-7</c:v>
                </c:pt>
                <c:pt idx="412">
                  <c:v>8.9569999999999995E-7</c:v>
                </c:pt>
                <c:pt idx="413">
                  <c:v>8.9790000000000001E-7</c:v>
                </c:pt>
                <c:pt idx="414">
                  <c:v>8.9989999999999995E-7</c:v>
                </c:pt>
                <c:pt idx="415">
                  <c:v>9.0179999999999999E-7</c:v>
                </c:pt>
                <c:pt idx="416">
                  <c:v>9.0360000000000002E-7</c:v>
                </c:pt>
                <c:pt idx="417">
                  <c:v>9.0540000000000005E-7</c:v>
                </c:pt>
                <c:pt idx="418">
                  <c:v>9.0729999999999998E-7</c:v>
                </c:pt>
                <c:pt idx="419">
                  <c:v>9.0930000000000002E-7</c:v>
                </c:pt>
                <c:pt idx="420">
                  <c:v>9.1149999999999998E-7</c:v>
                </c:pt>
                <c:pt idx="421">
                  <c:v>9.1340000000000001E-7</c:v>
                </c:pt>
                <c:pt idx="422">
                  <c:v>9.1539999999999995E-7</c:v>
                </c:pt>
                <c:pt idx="423">
                  <c:v>9.174E-7</c:v>
                </c:pt>
                <c:pt idx="424">
                  <c:v>9.1969999999999996E-7</c:v>
                </c:pt>
                <c:pt idx="425">
                  <c:v>9.2200000000000002E-7</c:v>
                </c:pt>
                <c:pt idx="426">
                  <c:v>9.2429999999999998E-7</c:v>
                </c:pt>
                <c:pt idx="427">
                  <c:v>9.2559999999999998E-7</c:v>
                </c:pt>
                <c:pt idx="428">
                  <c:v>9.273E-7</c:v>
                </c:pt>
                <c:pt idx="429">
                  <c:v>9.2890000000000001E-7</c:v>
                </c:pt>
                <c:pt idx="430">
                  <c:v>9.3050000000000003E-7</c:v>
                </c:pt>
                <c:pt idx="431">
                  <c:v>9.3210000000000004E-7</c:v>
                </c:pt>
                <c:pt idx="432">
                  <c:v>9.3330000000000003E-7</c:v>
                </c:pt>
                <c:pt idx="433">
                  <c:v>9.3419999999999999E-7</c:v>
                </c:pt>
                <c:pt idx="434">
                  <c:v>9.3480000000000003E-7</c:v>
                </c:pt>
                <c:pt idx="435">
                  <c:v>9.3519999999999996E-7</c:v>
                </c:pt>
                <c:pt idx="436">
                  <c:v>9.3539999999999997E-7</c:v>
                </c:pt>
                <c:pt idx="437">
                  <c:v>9.3590000000000001E-7</c:v>
                </c:pt>
                <c:pt idx="438">
                  <c:v>9.3649999999999995E-7</c:v>
                </c:pt>
                <c:pt idx="439">
                  <c:v>9.3679999999999997E-7</c:v>
                </c:pt>
                <c:pt idx="440">
                  <c:v>9.372E-7</c:v>
                </c:pt>
                <c:pt idx="441">
                  <c:v>9.3780000000000005E-7</c:v>
                </c:pt>
                <c:pt idx="442">
                  <c:v>9.3849999999999999E-7</c:v>
                </c:pt>
                <c:pt idx="443">
                  <c:v>9.3910000000000004E-7</c:v>
                </c:pt>
                <c:pt idx="444">
                  <c:v>9.3929999999999995E-7</c:v>
                </c:pt>
                <c:pt idx="445">
                  <c:v>9.3949999999999996E-7</c:v>
                </c:pt>
                <c:pt idx="446">
                  <c:v>9.3929999999999995E-7</c:v>
                </c:pt>
                <c:pt idx="447">
                  <c:v>9.3910000000000004E-7</c:v>
                </c:pt>
                <c:pt idx="448">
                  <c:v>9.3900000000000003E-7</c:v>
                </c:pt>
                <c:pt idx="449">
                  <c:v>9.3890000000000002E-7</c:v>
                </c:pt>
                <c:pt idx="450">
                  <c:v>9.3880000000000002E-7</c:v>
                </c:pt>
                <c:pt idx="451">
                  <c:v>9.3880000000000002E-7</c:v>
                </c:pt>
                <c:pt idx="452">
                  <c:v>9.3870000000000001E-7</c:v>
                </c:pt>
                <c:pt idx="453">
                  <c:v>9.3699999999999999E-7</c:v>
                </c:pt>
                <c:pt idx="454">
                  <c:v>9.358E-7</c:v>
                </c:pt>
                <c:pt idx="455">
                  <c:v>9.3460000000000002E-7</c:v>
                </c:pt>
                <c:pt idx="456">
                  <c:v>9.344E-7</c:v>
                </c:pt>
                <c:pt idx="457">
                  <c:v>9.343E-7</c:v>
                </c:pt>
                <c:pt idx="458">
                  <c:v>9.344E-7</c:v>
                </c:pt>
                <c:pt idx="459">
                  <c:v>9.3460000000000002E-7</c:v>
                </c:pt>
                <c:pt idx="460">
                  <c:v>9.3480000000000003E-7</c:v>
                </c:pt>
                <c:pt idx="461">
                  <c:v>9.3500000000000005E-7</c:v>
                </c:pt>
                <c:pt idx="462">
                  <c:v>9.3529999999999996E-7</c:v>
                </c:pt>
                <c:pt idx="463">
                  <c:v>9.3549999999999998E-7</c:v>
                </c:pt>
                <c:pt idx="464">
                  <c:v>9.358E-7</c:v>
                </c:pt>
                <c:pt idx="465">
                  <c:v>9.358E-7</c:v>
                </c:pt>
                <c:pt idx="466">
                  <c:v>9.358E-7</c:v>
                </c:pt>
                <c:pt idx="467">
                  <c:v>9.3559999999999999E-7</c:v>
                </c:pt>
                <c:pt idx="468">
                  <c:v>9.3529999999999996E-7</c:v>
                </c:pt>
                <c:pt idx="469">
                  <c:v>9.3500000000000005E-7</c:v>
                </c:pt>
                <c:pt idx="470">
                  <c:v>9.3480000000000003E-7</c:v>
                </c:pt>
                <c:pt idx="471">
                  <c:v>9.3399999999999997E-7</c:v>
                </c:pt>
                <c:pt idx="472">
                  <c:v>9.3389999999999997E-7</c:v>
                </c:pt>
                <c:pt idx="473">
                  <c:v>9.3320000000000002E-7</c:v>
                </c:pt>
                <c:pt idx="474">
                  <c:v>9.3229999999999995E-7</c:v>
                </c:pt>
                <c:pt idx="475">
                  <c:v>9.3190000000000003E-7</c:v>
                </c:pt>
                <c:pt idx="476">
                  <c:v>9.3259999999999997E-7</c:v>
                </c:pt>
                <c:pt idx="477">
                  <c:v>9.3279999999999999E-7</c:v>
                </c:pt>
                <c:pt idx="478">
                  <c:v>9.329E-7</c:v>
                </c:pt>
                <c:pt idx="479">
                  <c:v>9.3259999999999997E-7</c:v>
                </c:pt>
                <c:pt idx="480">
                  <c:v>9.3210000000000004E-7</c:v>
                </c:pt>
                <c:pt idx="481">
                  <c:v>9.315E-7</c:v>
                </c:pt>
                <c:pt idx="482">
                  <c:v>9.3129999999999998E-7</c:v>
                </c:pt>
                <c:pt idx="483">
                  <c:v>9.3119999999999997E-7</c:v>
                </c:pt>
                <c:pt idx="484">
                  <c:v>9.3099999999999996E-7</c:v>
                </c:pt>
                <c:pt idx="485">
                  <c:v>9.3040000000000002E-7</c:v>
                </c:pt>
                <c:pt idx="486">
                  <c:v>9.2940000000000005E-7</c:v>
                </c:pt>
                <c:pt idx="487">
                  <c:v>9.2719999999999999E-7</c:v>
                </c:pt>
                <c:pt idx="488">
                  <c:v>9.2630000000000003E-7</c:v>
                </c:pt>
                <c:pt idx="489">
                  <c:v>9.2569999999999998E-7</c:v>
                </c:pt>
                <c:pt idx="490">
                  <c:v>9.2510000000000005E-7</c:v>
                </c:pt>
                <c:pt idx="491">
                  <c:v>9.2470000000000002E-7</c:v>
                </c:pt>
                <c:pt idx="492">
                  <c:v>9.2419999999999998E-7</c:v>
                </c:pt>
                <c:pt idx="493">
                  <c:v>9.2340000000000002E-7</c:v>
                </c:pt>
                <c:pt idx="494">
                  <c:v>9.2259999999999996E-7</c:v>
                </c:pt>
                <c:pt idx="495">
                  <c:v>9.2210000000000003E-7</c:v>
                </c:pt>
                <c:pt idx="496">
                  <c:v>9.2180000000000001E-7</c:v>
                </c:pt>
                <c:pt idx="497">
                  <c:v>9.2119999999999996E-7</c:v>
                </c:pt>
                <c:pt idx="498">
                  <c:v>9.2060000000000002E-7</c:v>
                </c:pt>
                <c:pt idx="499">
                  <c:v>9.203E-7</c:v>
                </c:pt>
                <c:pt idx="500">
                  <c:v>9.2019999999999999E-7</c:v>
                </c:pt>
                <c:pt idx="501">
                  <c:v>9.2009999999999999E-7</c:v>
                </c:pt>
                <c:pt idx="502">
                  <c:v>9.1999999999999998E-7</c:v>
                </c:pt>
                <c:pt idx="503">
                  <c:v>9.203E-7</c:v>
                </c:pt>
                <c:pt idx="504">
                  <c:v>9.2080000000000004E-7</c:v>
                </c:pt>
                <c:pt idx="505">
                  <c:v>9.2099999999999995E-7</c:v>
                </c:pt>
                <c:pt idx="506">
                  <c:v>9.2129999999999997E-7</c:v>
                </c:pt>
                <c:pt idx="507">
                  <c:v>9.2180000000000001E-7</c:v>
                </c:pt>
                <c:pt idx="508">
                  <c:v>9.2190000000000002E-7</c:v>
                </c:pt>
                <c:pt idx="509">
                  <c:v>9.2220000000000004E-7</c:v>
                </c:pt>
                <c:pt idx="510">
                  <c:v>9.2259999999999996E-7</c:v>
                </c:pt>
                <c:pt idx="511">
                  <c:v>9.2320000000000001E-7</c:v>
                </c:pt>
                <c:pt idx="512">
                  <c:v>9.2399999999999996E-7</c:v>
                </c:pt>
                <c:pt idx="513">
                  <c:v>9.2490000000000003E-7</c:v>
                </c:pt>
                <c:pt idx="514">
                  <c:v>9.2600000000000001E-7</c:v>
                </c:pt>
                <c:pt idx="515">
                  <c:v>9.2709999999999998E-7</c:v>
                </c:pt>
                <c:pt idx="516">
                  <c:v>9.2809999999999995E-7</c:v>
                </c:pt>
                <c:pt idx="517">
                  <c:v>9.2910000000000003E-7</c:v>
                </c:pt>
                <c:pt idx="518">
                  <c:v>9.301E-7</c:v>
                </c:pt>
                <c:pt idx="519">
                  <c:v>9.3109999999999997E-7</c:v>
                </c:pt>
                <c:pt idx="520">
                  <c:v>9.3210000000000004E-7</c:v>
                </c:pt>
                <c:pt idx="521">
                  <c:v>9.33E-7</c:v>
                </c:pt>
                <c:pt idx="522">
                  <c:v>9.3389999999999997E-7</c:v>
                </c:pt>
                <c:pt idx="523">
                  <c:v>9.3470000000000003E-7</c:v>
                </c:pt>
                <c:pt idx="524">
                  <c:v>9.3509999999999995E-7</c:v>
                </c:pt>
                <c:pt idx="525">
                  <c:v>9.3590000000000001E-7</c:v>
                </c:pt>
                <c:pt idx="526">
                  <c:v>9.3669999999999996E-7</c:v>
                </c:pt>
                <c:pt idx="527">
                  <c:v>9.3760000000000003E-7</c:v>
                </c:pt>
                <c:pt idx="528">
                  <c:v>9.3839999999999999E-7</c:v>
                </c:pt>
                <c:pt idx="529">
                  <c:v>9.3910000000000004E-7</c:v>
                </c:pt>
                <c:pt idx="530">
                  <c:v>9.3969999999999998E-7</c:v>
                </c:pt>
                <c:pt idx="531">
                  <c:v>9.4040000000000003E-7</c:v>
                </c:pt>
                <c:pt idx="532">
                  <c:v>9.4109999999999998E-7</c:v>
                </c:pt>
                <c:pt idx="533">
                  <c:v>9.4190000000000004E-7</c:v>
                </c:pt>
                <c:pt idx="534">
                  <c:v>9.4170000000000002E-7</c:v>
                </c:pt>
                <c:pt idx="535">
                  <c:v>9.4249999999999998E-7</c:v>
                </c:pt>
                <c:pt idx="536">
                  <c:v>9.4320000000000003E-7</c:v>
                </c:pt>
                <c:pt idx="537">
                  <c:v>9.4379999999999997E-7</c:v>
                </c:pt>
                <c:pt idx="538">
                  <c:v>9.4430000000000001E-7</c:v>
                </c:pt>
                <c:pt idx="539">
                  <c:v>9.4460000000000003E-7</c:v>
                </c:pt>
                <c:pt idx="540">
                  <c:v>9.4490000000000005E-7</c:v>
                </c:pt>
                <c:pt idx="541">
                  <c:v>9.4519999999999997E-7</c:v>
                </c:pt>
                <c:pt idx="542">
                  <c:v>9.4499999999999995E-7</c:v>
                </c:pt>
                <c:pt idx="543">
                  <c:v>9.4470000000000004E-7</c:v>
                </c:pt>
                <c:pt idx="544">
                  <c:v>9.4450000000000002E-7</c:v>
                </c:pt>
                <c:pt idx="545">
                  <c:v>9.4430000000000001E-7</c:v>
                </c:pt>
                <c:pt idx="546">
                  <c:v>9.4379999999999997E-7</c:v>
                </c:pt>
                <c:pt idx="547">
                  <c:v>9.4330000000000004E-7</c:v>
                </c:pt>
                <c:pt idx="548">
                  <c:v>9.4300000000000001E-7</c:v>
                </c:pt>
                <c:pt idx="549">
                  <c:v>9.4300000000000001E-7</c:v>
                </c:pt>
                <c:pt idx="550">
                  <c:v>9.428E-7</c:v>
                </c:pt>
                <c:pt idx="551">
                  <c:v>9.4300000000000001E-7</c:v>
                </c:pt>
                <c:pt idx="552">
                  <c:v>9.4330000000000004E-7</c:v>
                </c:pt>
                <c:pt idx="553">
                  <c:v>9.4369999999999996E-7</c:v>
                </c:pt>
                <c:pt idx="554">
                  <c:v>9.442E-7</c:v>
                </c:pt>
                <c:pt idx="555">
                  <c:v>9.4499999999999995E-7</c:v>
                </c:pt>
                <c:pt idx="556">
                  <c:v>9.4580000000000001E-7</c:v>
                </c:pt>
                <c:pt idx="557">
                  <c:v>9.4639999999999995E-7</c:v>
                </c:pt>
                <c:pt idx="558">
                  <c:v>9.4689999999999999E-7</c:v>
                </c:pt>
                <c:pt idx="559">
                  <c:v>9.4740000000000003E-7</c:v>
                </c:pt>
                <c:pt idx="560">
                  <c:v>9.4809999999999997E-7</c:v>
                </c:pt>
                <c:pt idx="561">
                  <c:v>9.4880000000000003E-7</c:v>
                </c:pt>
                <c:pt idx="562">
                  <c:v>9.4949999999999997E-7</c:v>
                </c:pt>
                <c:pt idx="563">
                  <c:v>9.4870000000000002E-7</c:v>
                </c:pt>
                <c:pt idx="564">
                  <c:v>9.4939999999999996E-7</c:v>
                </c:pt>
                <c:pt idx="565">
                  <c:v>9.5030000000000003E-7</c:v>
                </c:pt>
                <c:pt idx="566">
                  <c:v>9.513E-7</c:v>
                </c:pt>
                <c:pt idx="567">
                  <c:v>9.5249999999999999E-7</c:v>
                </c:pt>
                <c:pt idx="568">
                  <c:v>9.5380000000000008E-7</c:v>
                </c:pt>
                <c:pt idx="569">
                  <c:v>9.5499999999999996E-7</c:v>
                </c:pt>
                <c:pt idx="570">
                  <c:v>9.5630000000000006E-7</c:v>
                </c:pt>
                <c:pt idx="571">
                  <c:v>9.5779999999999996E-7</c:v>
                </c:pt>
                <c:pt idx="572">
                  <c:v>9.5920000000000007E-7</c:v>
                </c:pt>
                <c:pt idx="573">
                  <c:v>9.6039999999999994E-7</c:v>
                </c:pt>
                <c:pt idx="574">
                  <c:v>9.6150000000000003E-7</c:v>
                </c:pt>
                <c:pt idx="575">
                  <c:v>9.625000000000001E-7</c:v>
                </c:pt>
                <c:pt idx="576">
                  <c:v>9.6349999999999997E-7</c:v>
                </c:pt>
                <c:pt idx="577">
                  <c:v>9.6460000000000005E-7</c:v>
                </c:pt>
                <c:pt idx="578">
                  <c:v>9.6569999999999992E-7</c:v>
                </c:pt>
                <c:pt idx="579">
                  <c:v>9.6690000000000001E-7</c:v>
                </c:pt>
                <c:pt idx="580">
                  <c:v>9.6800000000000009E-7</c:v>
                </c:pt>
                <c:pt idx="581">
                  <c:v>9.6929999999999998E-7</c:v>
                </c:pt>
                <c:pt idx="582">
                  <c:v>9.7050000000000007E-7</c:v>
                </c:pt>
                <c:pt idx="583">
                  <c:v>9.7169999999999995E-7</c:v>
                </c:pt>
                <c:pt idx="584">
                  <c:v>9.7260000000000001E-7</c:v>
                </c:pt>
                <c:pt idx="585">
                  <c:v>9.7340000000000007E-7</c:v>
                </c:pt>
                <c:pt idx="586">
                  <c:v>9.7429999999999993E-7</c:v>
                </c:pt>
                <c:pt idx="587">
                  <c:v>9.752E-7</c:v>
                </c:pt>
                <c:pt idx="588">
                  <c:v>9.7590000000000005E-7</c:v>
                </c:pt>
                <c:pt idx="589">
                  <c:v>9.7580000000000004E-7</c:v>
                </c:pt>
                <c:pt idx="590">
                  <c:v>9.753E-7</c:v>
                </c:pt>
                <c:pt idx="591">
                  <c:v>9.7489999999999997E-7</c:v>
                </c:pt>
                <c:pt idx="592">
                  <c:v>9.7479999999999997E-7</c:v>
                </c:pt>
                <c:pt idx="593">
                  <c:v>9.7499999999999998E-7</c:v>
                </c:pt>
                <c:pt idx="594">
                  <c:v>9.7509999999999999E-7</c:v>
                </c:pt>
                <c:pt idx="595">
                  <c:v>9.7489999999999997E-7</c:v>
                </c:pt>
                <c:pt idx="596">
                  <c:v>9.7449999999999994E-7</c:v>
                </c:pt>
                <c:pt idx="597">
                  <c:v>9.7419999999999992E-7</c:v>
                </c:pt>
                <c:pt idx="598">
                  <c:v>9.7469999999999996E-7</c:v>
                </c:pt>
                <c:pt idx="599">
                  <c:v>9.752E-7</c:v>
                </c:pt>
                <c:pt idx="600">
                  <c:v>9.7509999999999999E-7</c:v>
                </c:pt>
                <c:pt idx="601">
                  <c:v>9.7439999999999994E-7</c:v>
                </c:pt>
                <c:pt idx="602">
                  <c:v>9.7360000000000009E-7</c:v>
                </c:pt>
                <c:pt idx="603">
                  <c:v>9.724E-7</c:v>
                </c:pt>
                <c:pt idx="604">
                  <c:v>9.7179999999999995E-7</c:v>
                </c:pt>
                <c:pt idx="605">
                  <c:v>9.7149999999999993E-7</c:v>
                </c:pt>
                <c:pt idx="606">
                  <c:v>9.710999999999999E-7</c:v>
                </c:pt>
                <c:pt idx="607">
                  <c:v>9.7050000000000007E-7</c:v>
                </c:pt>
                <c:pt idx="608">
                  <c:v>9.7010000000000004E-7</c:v>
                </c:pt>
                <c:pt idx="609">
                  <c:v>9.7000000000000003E-7</c:v>
                </c:pt>
                <c:pt idx="610">
                  <c:v>9.7030000000000005E-7</c:v>
                </c:pt>
                <c:pt idx="611">
                  <c:v>9.6990000000000002E-7</c:v>
                </c:pt>
                <c:pt idx="612">
                  <c:v>9.7000000000000003E-7</c:v>
                </c:pt>
                <c:pt idx="613">
                  <c:v>9.6980000000000002E-7</c:v>
                </c:pt>
                <c:pt idx="614">
                  <c:v>9.6990000000000002E-7</c:v>
                </c:pt>
                <c:pt idx="615">
                  <c:v>9.6980000000000002E-7</c:v>
                </c:pt>
                <c:pt idx="616">
                  <c:v>9.6970000000000001E-7</c:v>
                </c:pt>
                <c:pt idx="617">
                  <c:v>9.6970000000000001E-7</c:v>
                </c:pt>
                <c:pt idx="618">
                  <c:v>9.6970000000000001E-7</c:v>
                </c:pt>
                <c:pt idx="619">
                  <c:v>9.6980000000000002E-7</c:v>
                </c:pt>
                <c:pt idx="620">
                  <c:v>9.6990000000000002E-7</c:v>
                </c:pt>
                <c:pt idx="621">
                  <c:v>9.7000000000000003E-7</c:v>
                </c:pt>
                <c:pt idx="622">
                  <c:v>9.6990000000000002E-7</c:v>
                </c:pt>
                <c:pt idx="623">
                  <c:v>9.6980000000000002E-7</c:v>
                </c:pt>
                <c:pt idx="624">
                  <c:v>9.696E-7</c:v>
                </c:pt>
                <c:pt idx="625">
                  <c:v>9.6949999999999999E-7</c:v>
                </c:pt>
                <c:pt idx="626">
                  <c:v>9.6919999999999997E-7</c:v>
                </c:pt>
                <c:pt idx="627">
                  <c:v>9.6919999999999997E-7</c:v>
                </c:pt>
                <c:pt idx="628">
                  <c:v>9.6889999999999995E-7</c:v>
                </c:pt>
                <c:pt idx="629">
                  <c:v>9.6869999999999993E-7</c:v>
                </c:pt>
                <c:pt idx="630">
                  <c:v>9.6849999999999992E-7</c:v>
                </c:pt>
                <c:pt idx="631">
                  <c:v>9.6859999999999993E-7</c:v>
                </c:pt>
                <c:pt idx="632">
                  <c:v>9.6839999999999991E-7</c:v>
                </c:pt>
                <c:pt idx="633">
                  <c:v>9.6819999999999989E-7</c:v>
                </c:pt>
                <c:pt idx="634">
                  <c:v>9.681000000000001E-7</c:v>
                </c:pt>
                <c:pt idx="635">
                  <c:v>9.6800000000000009E-7</c:v>
                </c:pt>
                <c:pt idx="636">
                  <c:v>9.6859999999999993E-7</c:v>
                </c:pt>
                <c:pt idx="637">
                  <c:v>9.6939999999999999E-7</c:v>
                </c:pt>
                <c:pt idx="638">
                  <c:v>9.7020000000000005E-7</c:v>
                </c:pt>
                <c:pt idx="639">
                  <c:v>9.7070000000000008E-7</c:v>
                </c:pt>
                <c:pt idx="640">
                  <c:v>9.7149999999999993E-7</c:v>
                </c:pt>
                <c:pt idx="641">
                  <c:v>9.7159999999999994E-7</c:v>
                </c:pt>
                <c:pt idx="642">
                  <c:v>9.7229999999999999E-7</c:v>
                </c:pt>
                <c:pt idx="643">
                  <c:v>9.7310000000000005E-7</c:v>
                </c:pt>
                <c:pt idx="644">
                  <c:v>9.738999999999999E-7</c:v>
                </c:pt>
                <c:pt idx="645">
                  <c:v>9.7459999999999995E-7</c:v>
                </c:pt>
                <c:pt idx="646">
                  <c:v>9.752E-7</c:v>
                </c:pt>
                <c:pt idx="647">
                  <c:v>9.7590000000000005E-7</c:v>
                </c:pt>
                <c:pt idx="648">
                  <c:v>9.766999999999999E-7</c:v>
                </c:pt>
                <c:pt idx="649">
                  <c:v>9.7749999999999996E-7</c:v>
                </c:pt>
                <c:pt idx="650">
                  <c:v>9.7759999999999997E-7</c:v>
                </c:pt>
                <c:pt idx="651">
                  <c:v>9.7789999999999999E-7</c:v>
                </c:pt>
                <c:pt idx="652">
                  <c:v>9.7910000000000008E-7</c:v>
                </c:pt>
                <c:pt idx="653">
                  <c:v>9.7969999999999991E-7</c:v>
                </c:pt>
                <c:pt idx="654">
                  <c:v>9.8079999999999999E-7</c:v>
                </c:pt>
                <c:pt idx="655">
                  <c:v>9.8180000000000007E-7</c:v>
                </c:pt>
                <c:pt idx="656">
                  <c:v>9.8279999999999993E-7</c:v>
                </c:pt>
                <c:pt idx="657">
                  <c:v>9.8400000000000002E-7</c:v>
                </c:pt>
                <c:pt idx="658">
                  <c:v>9.8539999999999992E-7</c:v>
                </c:pt>
                <c:pt idx="659">
                  <c:v>9.8740000000000007E-7</c:v>
                </c:pt>
                <c:pt idx="660">
                  <c:v>9.8960000000000002E-7</c:v>
                </c:pt>
                <c:pt idx="661">
                  <c:v>9.9159999999999996E-7</c:v>
                </c:pt>
                <c:pt idx="662">
                  <c:v>9.935000000000001E-7</c:v>
                </c:pt>
                <c:pt idx="663">
                  <c:v>9.9540000000000003E-7</c:v>
                </c:pt>
                <c:pt idx="664">
                  <c:v>9.9729999999999996E-7</c:v>
                </c:pt>
                <c:pt idx="665">
                  <c:v>9.9919999999999989E-7</c:v>
                </c:pt>
                <c:pt idx="666">
                  <c:v>1.001E-6</c:v>
                </c:pt>
                <c:pt idx="667">
                  <c:v>1.004E-6</c:v>
                </c:pt>
                <c:pt idx="668">
                  <c:v>1.006E-6</c:v>
                </c:pt>
                <c:pt idx="669">
                  <c:v>1.009E-6</c:v>
                </c:pt>
                <c:pt idx="670">
                  <c:v>1.0109999999999999E-6</c:v>
                </c:pt>
                <c:pt idx="671">
                  <c:v>1.0139999999999999E-6</c:v>
                </c:pt>
                <c:pt idx="672">
                  <c:v>1.017E-6</c:v>
                </c:pt>
                <c:pt idx="673">
                  <c:v>1.0210000000000001E-6</c:v>
                </c:pt>
                <c:pt idx="674">
                  <c:v>1.0240000000000001E-6</c:v>
                </c:pt>
                <c:pt idx="675">
                  <c:v>1.026E-6</c:v>
                </c:pt>
                <c:pt idx="676">
                  <c:v>1.0300000000000001E-6</c:v>
                </c:pt>
                <c:pt idx="677">
                  <c:v>1.0330000000000001E-6</c:v>
                </c:pt>
                <c:pt idx="678">
                  <c:v>1.0359999999999999E-6</c:v>
                </c:pt>
                <c:pt idx="679">
                  <c:v>1.0389999999999999E-6</c:v>
                </c:pt>
                <c:pt idx="680">
                  <c:v>1.0419999999999999E-6</c:v>
                </c:pt>
                <c:pt idx="681">
                  <c:v>1.0440000000000001E-6</c:v>
                </c:pt>
                <c:pt idx="682">
                  <c:v>1.0470000000000001E-6</c:v>
                </c:pt>
                <c:pt idx="683">
                  <c:v>1.049E-6</c:v>
                </c:pt>
                <c:pt idx="684">
                  <c:v>1.051E-6</c:v>
                </c:pt>
                <c:pt idx="685">
                  <c:v>1.0529999999999999E-6</c:v>
                </c:pt>
                <c:pt idx="686">
                  <c:v>1.054E-6</c:v>
                </c:pt>
                <c:pt idx="687">
                  <c:v>1.0559999999999999E-6</c:v>
                </c:pt>
                <c:pt idx="688">
                  <c:v>1.0580000000000001E-6</c:v>
                </c:pt>
                <c:pt idx="689">
                  <c:v>1.0589999999999999E-6</c:v>
                </c:pt>
                <c:pt idx="690">
                  <c:v>1.06E-6</c:v>
                </c:pt>
                <c:pt idx="691">
                  <c:v>1.062E-6</c:v>
                </c:pt>
                <c:pt idx="692">
                  <c:v>1.062E-6</c:v>
                </c:pt>
                <c:pt idx="693">
                  <c:v>1.063E-6</c:v>
                </c:pt>
                <c:pt idx="694">
                  <c:v>1.0640000000000001E-6</c:v>
                </c:pt>
                <c:pt idx="695">
                  <c:v>1.0640000000000001E-6</c:v>
                </c:pt>
                <c:pt idx="696">
                  <c:v>1.065E-6</c:v>
                </c:pt>
                <c:pt idx="697">
                  <c:v>1.065E-6</c:v>
                </c:pt>
                <c:pt idx="698">
                  <c:v>1.065E-6</c:v>
                </c:pt>
                <c:pt idx="699">
                  <c:v>1.065E-6</c:v>
                </c:pt>
                <c:pt idx="700">
                  <c:v>1.066E-6</c:v>
                </c:pt>
                <c:pt idx="701">
                  <c:v>1.066E-6</c:v>
                </c:pt>
                <c:pt idx="702">
                  <c:v>1.065E-6</c:v>
                </c:pt>
                <c:pt idx="703">
                  <c:v>1.065E-6</c:v>
                </c:pt>
                <c:pt idx="704">
                  <c:v>1.0640000000000001E-6</c:v>
                </c:pt>
                <c:pt idx="705">
                  <c:v>1.0640000000000001E-6</c:v>
                </c:pt>
                <c:pt idx="706">
                  <c:v>1.0640000000000001E-6</c:v>
                </c:pt>
                <c:pt idx="707">
                  <c:v>1.0640000000000001E-6</c:v>
                </c:pt>
                <c:pt idx="708">
                  <c:v>1.063E-6</c:v>
                </c:pt>
                <c:pt idx="709">
                  <c:v>1.063E-6</c:v>
                </c:pt>
                <c:pt idx="710">
                  <c:v>1.063E-6</c:v>
                </c:pt>
                <c:pt idx="711">
                  <c:v>1.063E-6</c:v>
                </c:pt>
                <c:pt idx="712">
                  <c:v>1.063E-6</c:v>
                </c:pt>
                <c:pt idx="713">
                  <c:v>1.062E-6</c:v>
                </c:pt>
                <c:pt idx="714">
                  <c:v>1.062E-6</c:v>
                </c:pt>
                <c:pt idx="715">
                  <c:v>1.062E-6</c:v>
                </c:pt>
                <c:pt idx="716">
                  <c:v>1.0610000000000001E-6</c:v>
                </c:pt>
                <c:pt idx="717">
                  <c:v>1.0610000000000001E-6</c:v>
                </c:pt>
                <c:pt idx="718">
                  <c:v>1.0610000000000001E-6</c:v>
                </c:pt>
                <c:pt idx="719">
                  <c:v>1.062E-6</c:v>
                </c:pt>
                <c:pt idx="720">
                  <c:v>1.062E-6</c:v>
                </c:pt>
                <c:pt idx="721">
                  <c:v>1.0610000000000001E-6</c:v>
                </c:pt>
                <c:pt idx="722">
                  <c:v>1.0610000000000001E-6</c:v>
                </c:pt>
                <c:pt idx="723">
                  <c:v>1.06E-6</c:v>
                </c:pt>
                <c:pt idx="724">
                  <c:v>1.06E-6</c:v>
                </c:pt>
                <c:pt idx="725">
                  <c:v>1.06E-6</c:v>
                </c:pt>
                <c:pt idx="726">
                  <c:v>1.0589999999999999E-6</c:v>
                </c:pt>
                <c:pt idx="727">
                  <c:v>1.0589999999999999E-6</c:v>
                </c:pt>
                <c:pt idx="728">
                  <c:v>1.0580000000000001E-6</c:v>
                </c:pt>
                <c:pt idx="729">
                  <c:v>1.0580000000000001E-6</c:v>
                </c:pt>
                <c:pt idx="730">
                  <c:v>1.0580000000000001E-6</c:v>
                </c:pt>
                <c:pt idx="731">
                  <c:v>1.0580000000000001E-6</c:v>
                </c:pt>
                <c:pt idx="732">
                  <c:v>1.057E-6</c:v>
                </c:pt>
                <c:pt idx="733">
                  <c:v>1.057E-6</c:v>
                </c:pt>
                <c:pt idx="734">
                  <c:v>1.0559999999999999E-6</c:v>
                </c:pt>
                <c:pt idx="735">
                  <c:v>1.0550000000000001E-6</c:v>
                </c:pt>
                <c:pt idx="736">
                  <c:v>1.0550000000000001E-6</c:v>
                </c:pt>
                <c:pt idx="737">
                  <c:v>1.0550000000000001E-6</c:v>
                </c:pt>
                <c:pt idx="738">
                  <c:v>1.054E-6</c:v>
                </c:pt>
                <c:pt idx="739">
                  <c:v>1.054E-6</c:v>
                </c:pt>
                <c:pt idx="740">
                  <c:v>1.0529999999999999E-6</c:v>
                </c:pt>
                <c:pt idx="741">
                  <c:v>1.052E-6</c:v>
                </c:pt>
                <c:pt idx="742">
                  <c:v>1.052E-6</c:v>
                </c:pt>
                <c:pt idx="743">
                  <c:v>1.052E-6</c:v>
                </c:pt>
                <c:pt idx="744">
                  <c:v>1.054E-6</c:v>
                </c:pt>
                <c:pt idx="745">
                  <c:v>1.0550000000000001E-6</c:v>
                </c:pt>
                <c:pt idx="746">
                  <c:v>1.0550000000000001E-6</c:v>
                </c:pt>
                <c:pt idx="747">
                  <c:v>1.054E-6</c:v>
                </c:pt>
                <c:pt idx="748">
                  <c:v>1.0529999999999999E-6</c:v>
                </c:pt>
                <c:pt idx="749">
                  <c:v>1.054E-6</c:v>
                </c:pt>
                <c:pt idx="750">
                  <c:v>1.054E-6</c:v>
                </c:pt>
                <c:pt idx="751">
                  <c:v>1.0550000000000001E-6</c:v>
                </c:pt>
                <c:pt idx="752">
                  <c:v>1.0559999999999999E-6</c:v>
                </c:pt>
                <c:pt idx="753">
                  <c:v>1.0559999999999999E-6</c:v>
                </c:pt>
                <c:pt idx="754">
                  <c:v>1.0559999999999999E-6</c:v>
                </c:pt>
                <c:pt idx="755">
                  <c:v>1.0580000000000001E-6</c:v>
                </c:pt>
                <c:pt idx="756">
                  <c:v>1.0589999999999999E-6</c:v>
                </c:pt>
                <c:pt idx="757">
                  <c:v>1.0610000000000001E-6</c:v>
                </c:pt>
                <c:pt idx="758">
                  <c:v>1.063E-6</c:v>
                </c:pt>
                <c:pt idx="759">
                  <c:v>1.065E-6</c:v>
                </c:pt>
                <c:pt idx="760">
                  <c:v>1.0669999999999999E-6</c:v>
                </c:pt>
                <c:pt idx="761">
                  <c:v>1.0690000000000001E-6</c:v>
                </c:pt>
                <c:pt idx="762">
                  <c:v>1.071E-6</c:v>
                </c:pt>
                <c:pt idx="763">
                  <c:v>1.074E-6</c:v>
                </c:pt>
                <c:pt idx="764">
                  <c:v>1.0750000000000001E-6</c:v>
                </c:pt>
                <c:pt idx="765">
                  <c:v>1.077E-6</c:v>
                </c:pt>
                <c:pt idx="766">
                  <c:v>1.079E-6</c:v>
                </c:pt>
                <c:pt idx="767">
                  <c:v>1.08E-6</c:v>
                </c:pt>
                <c:pt idx="768">
                  <c:v>1.083E-6</c:v>
                </c:pt>
                <c:pt idx="769">
                  <c:v>1.085E-6</c:v>
                </c:pt>
                <c:pt idx="770">
                  <c:v>1.0869999999999999E-6</c:v>
                </c:pt>
                <c:pt idx="771">
                  <c:v>1.0899999999999999E-6</c:v>
                </c:pt>
                <c:pt idx="772">
                  <c:v>1.0920000000000001E-6</c:v>
                </c:pt>
                <c:pt idx="773">
                  <c:v>1.0950000000000001E-6</c:v>
                </c:pt>
                <c:pt idx="774">
                  <c:v>1.097E-6</c:v>
                </c:pt>
                <c:pt idx="775">
                  <c:v>1.1000000000000001E-6</c:v>
                </c:pt>
                <c:pt idx="776">
                  <c:v>1.1030000000000001E-6</c:v>
                </c:pt>
                <c:pt idx="777">
                  <c:v>1.105E-6</c:v>
                </c:pt>
                <c:pt idx="778">
                  <c:v>1.108E-6</c:v>
                </c:pt>
                <c:pt idx="779">
                  <c:v>1.111E-6</c:v>
                </c:pt>
                <c:pt idx="780">
                  <c:v>1.114E-6</c:v>
                </c:pt>
                <c:pt idx="781">
                  <c:v>1.1179999999999999E-6</c:v>
                </c:pt>
                <c:pt idx="782">
                  <c:v>1.122E-6</c:v>
                </c:pt>
                <c:pt idx="783">
                  <c:v>1.125E-6</c:v>
                </c:pt>
                <c:pt idx="784">
                  <c:v>1.128E-6</c:v>
                </c:pt>
                <c:pt idx="785">
                  <c:v>1.13E-6</c:v>
                </c:pt>
                <c:pt idx="786">
                  <c:v>1.133E-6</c:v>
                </c:pt>
                <c:pt idx="787">
                  <c:v>1.1340000000000001E-6</c:v>
                </c:pt>
                <c:pt idx="788">
                  <c:v>1.136E-6</c:v>
                </c:pt>
                <c:pt idx="789">
                  <c:v>1.136E-6</c:v>
                </c:pt>
                <c:pt idx="790">
                  <c:v>1.136E-6</c:v>
                </c:pt>
                <c:pt idx="791">
                  <c:v>1.136E-6</c:v>
                </c:pt>
                <c:pt idx="792">
                  <c:v>1.1370000000000001E-6</c:v>
                </c:pt>
                <c:pt idx="793">
                  <c:v>1.1370000000000001E-6</c:v>
                </c:pt>
                <c:pt idx="794">
                  <c:v>1.1379999999999999E-6</c:v>
                </c:pt>
                <c:pt idx="795">
                  <c:v>1.1379999999999999E-6</c:v>
                </c:pt>
                <c:pt idx="796">
                  <c:v>1.139E-6</c:v>
                </c:pt>
                <c:pt idx="797">
                  <c:v>1.139E-6</c:v>
                </c:pt>
                <c:pt idx="798">
                  <c:v>1.139E-6</c:v>
                </c:pt>
                <c:pt idx="799">
                  <c:v>1.1400000000000001E-6</c:v>
                </c:pt>
                <c:pt idx="800">
                  <c:v>1.1400000000000001E-6</c:v>
                </c:pt>
                <c:pt idx="801">
                  <c:v>1.141E-6</c:v>
                </c:pt>
                <c:pt idx="802">
                  <c:v>1.141E-6</c:v>
                </c:pt>
                <c:pt idx="803">
                  <c:v>1.141E-6</c:v>
                </c:pt>
                <c:pt idx="804">
                  <c:v>1.141E-6</c:v>
                </c:pt>
                <c:pt idx="805">
                  <c:v>1.141E-6</c:v>
                </c:pt>
                <c:pt idx="806">
                  <c:v>1.141E-6</c:v>
                </c:pt>
                <c:pt idx="807">
                  <c:v>1.141E-6</c:v>
                </c:pt>
                <c:pt idx="808">
                  <c:v>1.141E-6</c:v>
                </c:pt>
                <c:pt idx="809">
                  <c:v>1.141E-6</c:v>
                </c:pt>
                <c:pt idx="810">
                  <c:v>1.141E-6</c:v>
                </c:pt>
                <c:pt idx="811">
                  <c:v>1.1400000000000001E-6</c:v>
                </c:pt>
                <c:pt idx="812">
                  <c:v>1.139E-6</c:v>
                </c:pt>
                <c:pt idx="813">
                  <c:v>1.1379999999999999E-6</c:v>
                </c:pt>
                <c:pt idx="814">
                  <c:v>1.1379999999999999E-6</c:v>
                </c:pt>
                <c:pt idx="815">
                  <c:v>1.1370000000000001E-6</c:v>
                </c:pt>
                <c:pt idx="816">
                  <c:v>1.1370000000000001E-6</c:v>
                </c:pt>
                <c:pt idx="817">
                  <c:v>1.136E-6</c:v>
                </c:pt>
                <c:pt idx="818">
                  <c:v>1.136E-6</c:v>
                </c:pt>
                <c:pt idx="819">
                  <c:v>1.136E-6</c:v>
                </c:pt>
                <c:pt idx="820">
                  <c:v>1.136E-6</c:v>
                </c:pt>
                <c:pt idx="821">
                  <c:v>1.1349999999999999E-6</c:v>
                </c:pt>
                <c:pt idx="822">
                  <c:v>1.1340000000000001E-6</c:v>
                </c:pt>
                <c:pt idx="823">
                  <c:v>1.1319999999999999E-6</c:v>
                </c:pt>
                <c:pt idx="824">
                  <c:v>1.1289999999999999E-6</c:v>
                </c:pt>
                <c:pt idx="825">
                  <c:v>1.127E-6</c:v>
                </c:pt>
                <c:pt idx="826">
                  <c:v>1.125E-6</c:v>
                </c:pt>
                <c:pt idx="827">
                  <c:v>1.124E-6</c:v>
                </c:pt>
                <c:pt idx="828">
                  <c:v>1.122E-6</c:v>
                </c:pt>
                <c:pt idx="829">
                  <c:v>1.1200000000000001E-6</c:v>
                </c:pt>
                <c:pt idx="830">
                  <c:v>1.1179999999999999E-6</c:v>
                </c:pt>
                <c:pt idx="831">
                  <c:v>1.116E-6</c:v>
                </c:pt>
                <c:pt idx="832">
                  <c:v>1.1149999999999999E-6</c:v>
                </c:pt>
                <c:pt idx="833">
                  <c:v>1.1149999999999999E-6</c:v>
                </c:pt>
                <c:pt idx="834">
                  <c:v>1.114E-6</c:v>
                </c:pt>
                <c:pt idx="835">
                  <c:v>1.113E-6</c:v>
                </c:pt>
                <c:pt idx="836">
                  <c:v>1.1119999999999999E-6</c:v>
                </c:pt>
                <c:pt idx="837">
                  <c:v>1.111E-6</c:v>
                </c:pt>
                <c:pt idx="838">
                  <c:v>1.1090000000000001E-6</c:v>
                </c:pt>
                <c:pt idx="839">
                  <c:v>1.108E-6</c:v>
                </c:pt>
                <c:pt idx="840">
                  <c:v>1.1060000000000001E-6</c:v>
                </c:pt>
                <c:pt idx="841">
                  <c:v>1.105E-6</c:v>
                </c:pt>
                <c:pt idx="842">
                  <c:v>1.105E-6</c:v>
                </c:pt>
                <c:pt idx="843">
                  <c:v>1.1039999999999999E-6</c:v>
                </c:pt>
                <c:pt idx="844">
                  <c:v>1.1039999999999999E-6</c:v>
                </c:pt>
                <c:pt idx="845">
                  <c:v>1.1039999999999999E-6</c:v>
                </c:pt>
                <c:pt idx="846">
                  <c:v>1.1039999999999999E-6</c:v>
                </c:pt>
                <c:pt idx="847">
                  <c:v>1.1039999999999999E-6</c:v>
                </c:pt>
                <c:pt idx="848">
                  <c:v>1.102E-6</c:v>
                </c:pt>
                <c:pt idx="849">
                  <c:v>1.1000000000000001E-6</c:v>
                </c:pt>
                <c:pt idx="850">
                  <c:v>1.097E-6</c:v>
                </c:pt>
                <c:pt idx="851">
                  <c:v>1.096E-6</c:v>
                </c:pt>
                <c:pt idx="852">
                  <c:v>1.0950000000000001E-6</c:v>
                </c:pt>
                <c:pt idx="853">
                  <c:v>1.093E-6</c:v>
                </c:pt>
                <c:pt idx="854">
                  <c:v>1.091E-6</c:v>
                </c:pt>
                <c:pt idx="855">
                  <c:v>1.0890000000000001E-6</c:v>
                </c:pt>
                <c:pt idx="856">
                  <c:v>1.0869999999999999E-6</c:v>
                </c:pt>
                <c:pt idx="857">
                  <c:v>1.0869999999999999E-6</c:v>
                </c:pt>
                <c:pt idx="858">
                  <c:v>1.0869999999999999E-6</c:v>
                </c:pt>
                <c:pt idx="859">
                  <c:v>1.088E-6</c:v>
                </c:pt>
                <c:pt idx="860">
                  <c:v>1.0890000000000001E-6</c:v>
                </c:pt>
                <c:pt idx="861">
                  <c:v>1.0890000000000001E-6</c:v>
                </c:pt>
                <c:pt idx="862">
                  <c:v>1.0899999999999999E-6</c:v>
                </c:pt>
                <c:pt idx="863">
                  <c:v>1.0899999999999999E-6</c:v>
                </c:pt>
                <c:pt idx="864">
                  <c:v>1.091E-6</c:v>
                </c:pt>
                <c:pt idx="865">
                  <c:v>1.091E-6</c:v>
                </c:pt>
                <c:pt idx="866">
                  <c:v>1.0920000000000001E-6</c:v>
                </c:pt>
                <c:pt idx="867">
                  <c:v>1.093E-6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A7-4FF0-B799-523D14BBE44B}"/>
            </c:ext>
          </c:extLst>
        </c:ser>
        <c:ser>
          <c:idx val="2"/>
          <c:order val="2"/>
          <c:tx>
            <c:strRef>
              <c:f>NEMI!$M$1</c:f>
              <c:strCache>
                <c:ptCount val="1"/>
                <c:pt idx="0">
                  <c:v>-5 mm y-displacement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NEMI!$R$3:$R$870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NEMI!$N$3:$N$870</c:f>
              <c:numCache>
                <c:formatCode>0.00E+00</c:formatCode>
                <c:ptCount val="868"/>
                <c:pt idx="0">
                  <c:v>4.0499999999999999E-7</c:v>
                </c:pt>
                <c:pt idx="1">
                  <c:v>4.2529999999999998E-7</c:v>
                </c:pt>
                <c:pt idx="2">
                  <c:v>4.4579999999999998E-7</c:v>
                </c:pt>
                <c:pt idx="3">
                  <c:v>4.6559999999999999E-7</c:v>
                </c:pt>
                <c:pt idx="4">
                  <c:v>4.8630000000000001E-7</c:v>
                </c:pt>
                <c:pt idx="5">
                  <c:v>5.0610000000000001E-7</c:v>
                </c:pt>
                <c:pt idx="6">
                  <c:v>5.2610000000000003E-7</c:v>
                </c:pt>
                <c:pt idx="7">
                  <c:v>5.4610000000000005E-7</c:v>
                </c:pt>
                <c:pt idx="8">
                  <c:v>5.6560000000000004E-7</c:v>
                </c:pt>
                <c:pt idx="9">
                  <c:v>5.8360000000000001E-7</c:v>
                </c:pt>
                <c:pt idx="10">
                  <c:v>6.0259999999999996E-7</c:v>
                </c:pt>
                <c:pt idx="11">
                  <c:v>6.2109999999999997E-7</c:v>
                </c:pt>
                <c:pt idx="12">
                  <c:v>6.3829999999999999E-7</c:v>
                </c:pt>
                <c:pt idx="13">
                  <c:v>6.5570000000000003E-7</c:v>
                </c:pt>
                <c:pt idx="14">
                  <c:v>6.7329999999999997E-7</c:v>
                </c:pt>
                <c:pt idx="15">
                  <c:v>6.892E-7</c:v>
                </c:pt>
                <c:pt idx="16">
                  <c:v>7.0539999999999995E-7</c:v>
                </c:pt>
                <c:pt idx="17">
                  <c:v>7.202E-7</c:v>
                </c:pt>
                <c:pt idx="18">
                  <c:v>7.3509999999999996E-7</c:v>
                </c:pt>
                <c:pt idx="19">
                  <c:v>7.4890000000000004E-7</c:v>
                </c:pt>
                <c:pt idx="20">
                  <c:v>7.6290000000000004E-7</c:v>
                </c:pt>
                <c:pt idx="21">
                  <c:v>7.7639999999999999E-7</c:v>
                </c:pt>
                <c:pt idx="22">
                  <c:v>7.8899999999999998E-7</c:v>
                </c:pt>
                <c:pt idx="23">
                  <c:v>8.0100000000000004E-7</c:v>
                </c:pt>
                <c:pt idx="24">
                  <c:v>8.118E-7</c:v>
                </c:pt>
                <c:pt idx="25">
                  <c:v>8.216E-7</c:v>
                </c:pt>
                <c:pt idx="26">
                  <c:v>8.3070000000000005E-7</c:v>
                </c:pt>
                <c:pt idx="27">
                  <c:v>8.4020000000000002E-7</c:v>
                </c:pt>
                <c:pt idx="28">
                  <c:v>8.4789999999999996E-7</c:v>
                </c:pt>
                <c:pt idx="29">
                  <c:v>8.5629999999999996E-7</c:v>
                </c:pt>
                <c:pt idx="30">
                  <c:v>8.6509999999999998E-7</c:v>
                </c:pt>
                <c:pt idx="31">
                  <c:v>8.7120000000000002E-7</c:v>
                </c:pt>
                <c:pt idx="32">
                  <c:v>8.7649999999999999E-7</c:v>
                </c:pt>
                <c:pt idx="33">
                  <c:v>8.8110000000000002E-7</c:v>
                </c:pt>
                <c:pt idx="34">
                  <c:v>8.8599999999999997E-7</c:v>
                </c:pt>
                <c:pt idx="35">
                  <c:v>8.9100000000000002E-7</c:v>
                </c:pt>
                <c:pt idx="36">
                  <c:v>8.9510000000000001E-7</c:v>
                </c:pt>
                <c:pt idx="37">
                  <c:v>8.9820000000000004E-7</c:v>
                </c:pt>
                <c:pt idx="38">
                  <c:v>9.0019999999999997E-7</c:v>
                </c:pt>
                <c:pt idx="39">
                  <c:v>9.0279999999999996E-7</c:v>
                </c:pt>
                <c:pt idx="40">
                  <c:v>9.0520000000000003E-7</c:v>
                </c:pt>
                <c:pt idx="41">
                  <c:v>9.0549999999999995E-7</c:v>
                </c:pt>
                <c:pt idx="42">
                  <c:v>9.0790000000000002E-7</c:v>
                </c:pt>
                <c:pt idx="43">
                  <c:v>9.0989999999999996E-7</c:v>
                </c:pt>
                <c:pt idx="44">
                  <c:v>9.1139999999999997E-7</c:v>
                </c:pt>
                <c:pt idx="45">
                  <c:v>9.1159999999999998E-7</c:v>
                </c:pt>
                <c:pt idx="46">
                  <c:v>9.1190000000000001E-7</c:v>
                </c:pt>
                <c:pt idx="47">
                  <c:v>9.1350000000000002E-7</c:v>
                </c:pt>
                <c:pt idx="48">
                  <c:v>9.1390000000000005E-7</c:v>
                </c:pt>
                <c:pt idx="49">
                  <c:v>9.147E-7</c:v>
                </c:pt>
                <c:pt idx="50">
                  <c:v>9.146E-7</c:v>
                </c:pt>
                <c:pt idx="51">
                  <c:v>9.1449999999999999E-7</c:v>
                </c:pt>
                <c:pt idx="52">
                  <c:v>9.132E-7</c:v>
                </c:pt>
                <c:pt idx="53">
                  <c:v>9.1289999999999998E-7</c:v>
                </c:pt>
                <c:pt idx="54">
                  <c:v>9.1119999999999995E-7</c:v>
                </c:pt>
                <c:pt idx="55">
                  <c:v>9.0699999999999996E-7</c:v>
                </c:pt>
                <c:pt idx="56">
                  <c:v>9.0699999999999996E-7</c:v>
                </c:pt>
                <c:pt idx="57">
                  <c:v>9.0660000000000003E-7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9.005E-7</c:v>
                </c:pt>
                <c:pt idx="61">
                  <c:v>8.9889999999999998E-7</c:v>
                </c:pt>
                <c:pt idx="62">
                  <c:v>8.9680000000000004E-7</c:v>
                </c:pt>
                <c:pt idx="63">
                  <c:v>8.9550000000000004E-7</c:v>
                </c:pt>
                <c:pt idx="64">
                  <c:v>8.9479999999999999E-7</c:v>
                </c:pt>
                <c:pt idx="65">
                  <c:v>8.9360000000000001E-7</c:v>
                </c:pt>
                <c:pt idx="66">
                  <c:v>8.9240000000000002E-7</c:v>
                </c:pt>
                <c:pt idx="67">
                  <c:v>8.907E-7</c:v>
                </c:pt>
                <c:pt idx="68">
                  <c:v>8.8800000000000001E-7</c:v>
                </c:pt>
                <c:pt idx="69">
                  <c:v>8.8479999999999998E-7</c:v>
                </c:pt>
                <c:pt idx="70">
                  <c:v>8.8319999999999997E-7</c:v>
                </c:pt>
                <c:pt idx="71">
                  <c:v>8.7599999999999996E-7</c:v>
                </c:pt>
                <c:pt idx="72">
                  <c:v>8.7130000000000003E-7</c:v>
                </c:pt>
                <c:pt idx="73">
                  <c:v>8.6799999999999999E-7</c:v>
                </c:pt>
                <c:pt idx="74">
                  <c:v>8.6519999999999999E-7</c:v>
                </c:pt>
                <c:pt idx="75">
                  <c:v>8.6079999999999998E-7</c:v>
                </c:pt>
                <c:pt idx="76">
                  <c:v>8.5750000000000005E-7</c:v>
                </c:pt>
                <c:pt idx="77">
                  <c:v>8.5320000000000004E-7</c:v>
                </c:pt>
                <c:pt idx="78">
                  <c:v>8.4919999999999995E-7</c:v>
                </c:pt>
                <c:pt idx="79">
                  <c:v>8.4519999999999997E-7</c:v>
                </c:pt>
                <c:pt idx="80">
                  <c:v>8.4010000000000001E-7</c:v>
                </c:pt>
                <c:pt idx="81">
                  <c:v>8.3229999999999996E-7</c:v>
                </c:pt>
                <c:pt idx="82">
                  <c:v>8.2750000000000002E-7</c:v>
                </c:pt>
                <c:pt idx="83">
                  <c:v>8.2220000000000004E-7</c:v>
                </c:pt>
                <c:pt idx="84">
                  <c:v>8.1579999999999999E-7</c:v>
                </c:pt>
                <c:pt idx="85">
                  <c:v>8.089E-7</c:v>
                </c:pt>
                <c:pt idx="86">
                  <c:v>8.0129999999999996E-7</c:v>
                </c:pt>
                <c:pt idx="87">
                  <c:v>7.9449999999999997E-7</c:v>
                </c:pt>
                <c:pt idx="88">
                  <c:v>7.8690000000000004E-7</c:v>
                </c:pt>
                <c:pt idx="89">
                  <c:v>7.7950000000000001E-7</c:v>
                </c:pt>
                <c:pt idx="90">
                  <c:v>7.7349999999999998E-7</c:v>
                </c:pt>
                <c:pt idx="91">
                  <c:v>7.6690000000000002E-7</c:v>
                </c:pt>
                <c:pt idx="92">
                  <c:v>7.6030000000000005E-7</c:v>
                </c:pt>
                <c:pt idx="93">
                  <c:v>7.5469999999999995E-7</c:v>
                </c:pt>
                <c:pt idx="94">
                  <c:v>7.4900000000000005E-7</c:v>
                </c:pt>
                <c:pt idx="95">
                  <c:v>7.4349999999999995E-7</c:v>
                </c:pt>
                <c:pt idx="96">
                  <c:v>7.3799999999999996E-7</c:v>
                </c:pt>
                <c:pt idx="97">
                  <c:v>7.3330000000000003E-7</c:v>
                </c:pt>
                <c:pt idx="98">
                  <c:v>7.2849999999999999E-7</c:v>
                </c:pt>
                <c:pt idx="99">
                  <c:v>7.2129999999999998E-7</c:v>
                </c:pt>
                <c:pt idx="100">
                  <c:v>7.1539999999999996E-7</c:v>
                </c:pt>
                <c:pt idx="101">
                  <c:v>7.1119999999999996E-7</c:v>
                </c:pt>
                <c:pt idx="102">
                  <c:v>7.0739999999999999E-7</c:v>
                </c:pt>
                <c:pt idx="103">
                  <c:v>7.032E-7</c:v>
                </c:pt>
                <c:pt idx="104">
                  <c:v>6.9950000000000004E-7</c:v>
                </c:pt>
                <c:pt idx="105">
                  <c:v>6.9589999999999998E-7</c:v>
                </c:pt>
                <c:pt idx="106">
                  <c:v>6.9260000000000005E-7</c:v>
                </c:pt>
                <c:pt idx="107">
                  <c:v>6.8899999999999999E-7</c:v>
                </c:pt>
                <c:pt idx="108">
                  <c:v>6.8469999999999998E-7</c:v>
                </c:pt>
                <c:pt idx="109">
                  <c:v>6.8139999999999995E-7</c:v>
                </c:pt>
                <c:pt idx="110">
                  <c:v>6.7759999999999998E-7</c:v>
                </c:pt>
                <c:pt idx="111">
                  <c:v>6.7349999999999999E-7</c:v>
                </c:pt>
                <c:pt idx="112">
                  <c:v>6.6919999999999998E-7</c:v>
                </c:pt>
                <c:pt idx="113">
                  <c:v>6.6680000000000002E-7</c:v>
                </c:pt>
                <c:pt idx="114">
                  <c:v>6.6280000000000003E-7</c:v>
                </c:pt>
                <c:pt idx="115">
                  <c:v>6.581E-7</c:v>
                </c:pt>
                <c:pt idx="116">
                  <c:v>6.5560000000000002E-7</c:v>
                </c:pt>
                <c:pt idx="117">
                  <c:v>6.539E-7</c:v>
                </c:pt>
                <c:pt idx="118">
                  <c:v>6.5039999999999995E-7</c:v>
                </c:pt>
                <c:pt idx="119">
                  <c:v>6.4819999999999999E-7</c:v>
                </c:pt>
                <c:pt idx="120">
                  <c:v>6.4600000000000004E-7</c:v>
                </c:pt>
                <c:pt idx="121">
                  <c:v>6.4349999999999996E-7</c:v>
                </c:pt>
                <c:pt idx="122">
                  <c:v>6.4190000000000005E-7</c:v>
                </c:pt>
                <c:pt idx="123">
                  <c:v>6.3669999999999998E-7</c:v>
                </c:pt>
                <c:pt idx="124">
                  <c:v>6.3539999999999999E-7</c:v>
                </c:pt>
                <c:pt idx="125">
                  <c:v>6.3359999999999996E-7</c:v>
                </c:pt>
                <c:pt idx="126">
                  <c:v>6.3219999999999996E-7</c:v>
                </c:pt>
                <c:pt idx="127">
                  <c:v>6.3079999999999996E-7</c:v>
                </c:pt>
                <c:pt idx="128">
                  <c:v>6.2949999999999997E-7</c:v>
                </c:pt>
                <c:pt idx="129">
                  <c:v>6.2829999999999998E-7</c:v>
                </c:pt>
                <c:pt idx="130">
                  <c:v>6.2509999999999995E-7</c:v>
                </c:pt>
                <c:pt idx="131">
                  <c:v>6.2379999999999996E-7</c:v>
                </c:pt>
                <c:pt idx="132">
                  <c:v>6.2239999999999996E-7</c:v>
                </c:pt>
                <c:pt idx="133">
                  <c:v>6.1999999999999999E-7</c:v>
                </c:pt>
                <c:pt idx="134">
                  <c:v>6.1900000000000002E-7</c:v>
                </c:pt>
                <c:pt idx="135">
                  <c:v>6.1640000000000004E-7</c:v>
                </c:pt>
                <c:pt idx="136">
                  <c:v>6.1549999999999997E-7</c:v>
                </c:pt>
                <c:pt idx="137">
                  <c:v>6.145E-7</c:v>
                </c:pt>
                <c:pt idx="138">
                  <c:v>6.1230000000000005E-7</c:v>
                </c:pt>
                <c:pt idx="139">
                  <c:v>6.1139999999999998E-7</c:v>
                </c:pt>
                <c:pt idx="140">
                  <c:v>6.0859999999999998E-7</c:v>
                </c:pt>
                <c:pt idx="141">
                  <c:v>6.0689999999999996E-7</c:v>
                </c:pt>
                <c:pt idx="142">
                  <c:v>6.0610000000000001E-7</c:v>
                </c:pt>
                <c:pt idx="143">
                  <c:v>6.0529999999999995E-7</c:v>
                </c:pt>
                <c:pt idx="144">
                  <c:v>6.0490000000000002E-7</c:v>
                </c:pt>
                <c:pt idx="145">
                  <c:v>6.0350000000000002E-7</c:v>
                </c:pt>
                <c:pt idx="146">
                  <c:v>6.0309999999999999E-7</c:v>
                </c:pt>
                <c:pt idx="147">
                  <c:v>6.0269999999999996E-7</c:v>
                </c:pt>
                <c:pt idx="148">
                  <c:v>6.0240000000000005E-7</c:v>
                </c:pt>
                <c:pt idx="149">
                  <c:v>6.0200000000000002E-7</c:v>
                </c:pt>
                <c:pt idx="150">
                  <c:v>6.0139999999999997E-7</c:v>
                </c:pt>
                <c:pt idx="151">
                  <c:v>6.0080000000000003E-7</c:v>
                </c:pt>
                <c:pt idx="152">
                  <c:v>6.0050000000000001E-7</c:v>
                </c:pt>
                <c:pt idx="153">
                  <c:v>5.975E-7</c:v>
                </c:pt>
                <c:pt idx="154">
                  <c:v>5.9739999999999999E-7</c:v>
                </c:pt>
                <c:pt idx="155">
                  <c:v>5.961E-7</c:v>
                </c:pt>
                <c:pt idx="156">
                  <c:v>5.9599999999999999E-7</c:v>
                </c:pt>
                <c:pt idx="157">
                  <c:v>5.9599999999999999E-7</c:v>
                </c:pt>
                <c:pt idx="158">
                  <c:v>5.9530000000000004E-7</c:v>
                </c:pt>
                <c:pt idx="159">
                  <c:v>5.9530000000000004E-7</c:v>
                </c:pt>
                <c:pt idx="160">
                  <c:v>5.9490000000000001E-7</c:v>
                </c:pt>
                <c:pt idx="161">
                  <c:v>5.9350000000000001E-7</c:v>
                </c:pt>
                <c:pt idx="162">
                  <c:v>5.9340000000000001E-7</c:v>
                </c:pt>
                <c:pt idx="163">
                  <c:v>5.9350000000000001E-7</c:v>
                </c:pt>
                <c:pt idx="164">
                  <c:v>5.9380000000000004E-7</c:v>
                </c:pt>
                <c:pt idx="165">
                  <c:v>5.9120000000000005E-7</c:v>
                </c:pt>
                <c:pt idx="166">
                  <c:v>5.8999999999999996E-7</c:v>
                </c:pt>
                <c:pt idx="167">
                  <c:v>5.9009999999999997E-7</c:v>
                </c:pt>
                <c:pt idx="168">
                  <c:v>5.9009999999999997E-7</c:v>
                </c:pt>
                <c:pt idx="169">
                  <c:v>5.9039999999999999E-7</c:v>
                </c:pt>
                <c:pt idx="170">
                  <c:v>5.9060000000000001E-7</c:v>
                </c:pt>
                <c:pt idx="171">
                  <c:v>5.9070000000000002E-7</c:v>
                </c:pt>
                <c:pt idx="172">
                  <c:v>5.8899999999999999E-7</c:v>
                </c:pt>
                <c:pt idx="173">
                  <c:v>5.8780000000000001E-7</c:v>
                </c:pt>
                <c:pt idx="174">
                  <c:v>5.8800000000000002E-7</c:v>
                </c:pt>
                <c:pt idx="175">
                  <c:v>5.8800000000000002E-7</c:v>
                </c:pt>
                <c:pt idx="176">
                  <c:v>5.8670000000000003E-7</c:v>
                </c:pt>
                <c:pt idx="177">
                  <c:v>5.8699999999999995E-7</c:v>
                </c:pt>
                <c:pt idx="178">
                  <c:v>5.8680000000000004E-7</c:v>
                </c:pt>
                <c:pt idx="179">
                  <c:v>5.8680000000000004E-7</c:v>
                </c:pt>
                <c:pt idx="180">
                  <c:v>5.863E-7</c:v>
                </c:pt>
                <c:pt idx="181">
                  <c:v>5.8640000000000001E-7</c:v>
                </c:pt>
                <c:pt idx="182">
                  <c:v>5.8569999999999996E-7</c:v>
                </c:pt>
                <c:pt idx="183">
                  <c:v>5.8579999999999996E-7</c:v>
                </c:pt>
                <c:pt idx="184">
                  <c:v>5.8459999999999998E-7</c:v>
                </c:pt>
                <c:pt idx="185">
                  <c:v>5.8500000000000001E-7</c:v>
                </c:pt>
                <c:pt idx="186">
                  <c:v>5.8520000000000003E-7</c:v>
                </c:pt>
                <c:pt idx="187">
                  <c:v>5.8419999999999995E-7</c:v>
                </c:pt>
                <c:pt idx="188">
                  <c:v>5.8439999999999997E-7</c:v>
                </c:pt>
                <c:pt idx="189">
                  <c:v>5.8449999999999997E-7</c:v>
                </c:pt>
                <c:pt idx="190">
                  <c:v>5.8319999999999998E-7</c:v>
                </c:pt>
                <c:pt idx="191">
                  <c:v>5.8289999999999996E-7</c:v>
                </c:pt>
                <c:pt idx="192">
                  <c:v>5.8309999999999997E-7</c:v>
                </c:pt>
                <c:pt idx="193">
                  <c:v>5.835E-7</c:v>
                </c:pt>
                <c:pt idx="194">
                  <c:v>5.8380000000000003E-7</c:v>
                </c:pt>
                <c:pt idx="195">
                  <c:v>5.8370000000000002E-7</c:v>
                </c:pt>
                <c:pt idx="196">
                  <c:v>5.8400000000000004E-7</c:v>
                </c:pt>
                <c:pt idx="197">
                  <c:v>5.8429999999999996E-7</c:v>
                </c:pt>
                <c:pt idx="198">
                  <c:v>5.8449999999999997E-7</c:v>
                </c:pt>
                <c:pt idx="199">
                  <c:v>5.849E-7</c:v>
                </c:pt>
                <c:pt idx="200">
                  <c:v>5.8510000000000002E-7</c:v>
                </c:pt>
                <c:pt idx="201">
                  <c:v>5.8530000000000003E-7</c:v>
                </c:pt>
                <c:pt idx="202">
                  <c:v>5.8579999999999996E-7</c:v>
                </c:pt>
                <c:pt idx="203">
                  <c:v>5.8599999999999998E-7</c:v>
                </c:pt>
                <c:pt idx="204">
                  <c:v>5.8599999999999998E-7</c:v>
                </c:pt>
                <c:pt idx="205">
                  <c:v>5.863E-7</c:v>
                </c:pt>
                <c:pt idx="206">
                  <c:v>5.8660000000000002E-7</c:v>
                </c:pt>
                <c:pt idx="207">
                  <c:v>5.8680000000000004E-7</c:v>
                </c:pt>
                <c:pt idx="208">
                  <c:v>5.8709999999999996E-7</c:v>
                </c:pt>
                <c:pt idx="209">
                  <c:v>5.8650000000000002E-7</c:v>
                </c:pt>
                <c:pt idx="210">
                  <c:v>5.8510000000000002E-7</c:v>
                </c:pt>
                <c:pt idx="211">
                  <c:v>5.8550000000000005E-7</c:v>
                </c:pt>
                <c:pt idx="212">
                  <c:v>5.8459999999999998E-7</c:v>
                </c:pt>
                <c:pt idx="213">
                  <c:v>5.8500000000000001E-7</c:v>
                </c:pt>
                <c:pt idx="214">
                  <c:v>5.8530000000000003E-7</c:v>
                </c:pt>
                <c:pt idx="215">
                  <c:v>5.8569999999999996E-7</c:v>
                </c:pt>
                <c:pt idx="216">
                  <c:v>5.8609999999999999E-7</c:v>
                </c:pt>
                <c:pt idx="217">
                  <c:v>5.8650000000000002E-7</c:v>
                </c:pt>
                <c:pt idx="218">
                  <c:v>5.8670000000000003E-7</c:v>
                </c:pt>
                <c:pt idx="219">
                  <c:v>5.8709999999999996E-7</c:v>
                </c:pt>
                <c:pt idx="220">
                  <c:v>5.8739999999999998E-7</c:v>
                </c:pt>
                <c:pt idx="221">
                  <c:v>5.8780000000000001E-7</c:v>
                </c:pt>
                <c:pt idx="222">
                  <c:v>5.8810000000000003E-7</c:v>
                </c:pt>
                <c:pt idx="223">
                  <c:v>5.877E-7</c:v>
                </c:pt>
                <c:pt idx="224">
                  <c:v>5.8810000000000003E-7</c:v>
                </c:pt>
                <c:pt idx="225">
                  <c:v>5.8859999999999996E-7</c:v>
                </c:pt>
                <c:pt idx="226">
                  <c:v>5.8889999999999999E-7</c:v>
                </c:pt>
                <c:pt idx="227">
                  <c:v>5.8930000000000002E-7</c:v>
                </c:pt>
                <c:pt idx="228">
                  <c:v>5.8960000000000004E-7</c:v>
                </c:pt>
                <c:pt idx="229">
                  <c:v>5.8930000000000002E-7</c:v>
                </c:pt>
                <c:pt idx="230">
                  <c:v>5.8960000000000004E-7</c:v>
                </c:pt>
                <c:pt idx="231">
                  <c:v>5.8989999999999996E-7</c:v>
                </c:pt>
                <c:pt idx="232">
                  <c:v>5.9019999999999998E-7</c:v>
                </c:pt>
                <c:pt idx="233">
                  <c:v>5.905E-7</c:v>
                </c:pt>
                <c:pt idx="234">
                  <c:v>5.9090000000000003E-7</c:v>
                </c:pt>
                <c:pt idx="235">
                  <c:v>5.9129999999999995E-7</c:v>
                </c:pt>
                <c:pt idx="236">
                  <c:v>5.9149999999999997E-7</c:v>
                </c:pt>
                <c:pt idx="237">
                  <c:v>5.919E-7</c:v>
                </c:pt>
                <c:pt idx="238">
                  <c:v>5.9220000000000002E-7</c:v>
                </c:pt>
                <c:pt idx="239">
                  <c:v>5.9269999999999995E-7</c:v>
                </c:pt>
                <c:pt idx="240">
                  <c:v>5.9309999999999998E-7</c:v>
                </c:pt>
                <c:pt idx="241">
                  <c:v>5.9289999999999997E-7</c:v>
                </c:pt>
                <c:pt idx="242">
                  <c:v>5.9340000000000001E-7</c:v>
                </c:pt>
                <c:pt idx="243">
                  <c:v>5.9370000000000003E-7</c:v>
                </c:pt>
                <c:pt idx="244">
                  <c:v>5.9419999999999996E-7</c:v>
                </c:pt>
                <c:pt idx="245">
                  <c:v>5.9429999999999997E-7</c:v>
                </c:pt>
                <c:pt idx="246">
                  <c:v>5.9419999999999996E-7</c:v>
                </c:pt>
                <c:pt idx="247">
                  <c:v>5.947E-7</c:v>
                </c:pt>
                <c:pt idx="248">
                  <c:v>5.9520000000000004E-7</c:v>
                </c:pt>
                <c:pt idx="249">
                  <c:v>5.9510000000000003E-7</c:v>
                </c:pt>
                <c:pt idx="250">
                  <c:v>5.9579999999999997E-7</c:v>
                </c:pt>
                <c:pt idx="251">
                  <c:v>5.9630000000000001E-7</c:v>
                </c:pt>
                <c:pt idx="252">
                  <c:v>5.9680000000000005E-7</c:v>
                </c:pt>
                <c:pt idx="253">
                  <c:v>5.9729999999999998E-7</c:v>
                </c:pt>
                <c:pt idx="254">
                  <c:v>5.9780000000000002E-7</c:v>
                </c:pt>
                <c:pt idx="255">
                  <c:v>5.9820000000000005E-7</c:v>
                </c:pt>
                <c:pt idx="256">
                  <c:v>5.989E-7</c:v>
                </c:pt>
                <c:pt idx="257">
                  <c:v>5.9930000000000003E-7</c:v>
                </c:pt>
                <c:pt idx="258">
                  <c:v>5.9960000000000005E-7</c:v>
                </c:pt>
                <c:pt idx="259">
                  <c:v>6.0009999999999998E-7</c:v>
                </c:pt>
                <c:pt idx="260">
                  <c:v>6.0060000000000002E-7</c:v>
                </c:pt>
                <c:pt idx="261">
                  <c:v>6.0019999999999999E-7</c:v>
                </c:pt>
                <c:pt idx="262">
                  <c:v>6.0070000000000003E-7</c:v>
                </c:pt>
                <c:pt idx="263">
                  <c:v>6.0129999999999996E-7</c:v>
                </c:pt>
                <c:pt idx="264">
                  <c:v>6.018E-7</c:v>
                </c:pt>
                <c:pt idx="265">
                  <c:v>6.0240000000000005E-7</c:v>
                </c:pt>
                <c:pt idx="266">
                  <c:v>6.0299999999999999E-7</c:v>
                </c:pt>
                <c:pt idx="267">
                  <c:v>6.0360000000000003E-7</c:v>
                </c:pt>
                <c:pt idx="268">
                  <c:v>6.0429999999999998E-7</c:v>
                </c:pt>
                <c:pt idx="269">
                  <c:v>6.0449999999999999E-7</c:v>
                </c:pt>
                <c:pt idx="270">
                  <c:v>6.0529999999999995E-7</c:v>
                </c:pt>
                <c:pt idx="271">
                  <c:v>6.06E-7</c:v>
                </c:pt>
                <c:pt idx="272">
                  <c:v>6.0660000000000005E-7</c:v>
                </c:pt>
                <c:pt idx="273">
                  <c:v>6.0729999999999999E-7</c:v>
                </c:pt>
                <c:pt idx="274">
                  <c:v>6.0810000000000005E-7</c:v>
                </c:pt>
                <c:pt idx="275">
                  <c:v>6.0869999999999999E-7</c:v>
                </c:pt>
                <c:pt idx="276">
                  <c:v>6.0679999999999995E-7</c:v>
                </c:pt>
                <c:pt idx="277">
                  <c:v>6.0760000000000001E-7</c:v>
                </c:pt>
                <c:pt idx="278">
                  <c:v>6.0829999999999996E-7</c:v>
                </c:pt>
                <c:pt idx="279">
                  <c:v>6.0910000000000002E-7</c:v>
                </c:pt>
                <c:pt idx="280">
                  <c:v>6.0989999999999998E-7</c:v>
                </c:pt>
                <c:pt idx="281">
                  <c:v>6.1060000000000003E-7</c:v>
                </c:pt>
                <c:pt idx="282">
                  <c:v>6.1139999999999998E-7</c:v>
                </c:pt>
                <c:pt idx="283">
                  <c:v>6.1210000000000003E-7</c:v>
                </c:pt>
                <c:pt idx="284">
                  <c:v>6.1289999999999999E-7</c:v>
                </c:pt>
                <c:pt idx="285">
                  <c:v>6.1360000000000004E-7</c:v>
                </c:pt>
                <c:pt idx="286">
                  <c:v>6.144E-7</c:v>
                </c:pt>
                <c:pt idx="287">
                  <c:v>6.1500000000000004E-7</c:v>
                </c:pt>
                <c:pt idx="288">
                  <c:v>6.1569999999999999E-7</c:v>
                </c:pt>
                <c:pt idx="289">
                  <c:v>6.1620000000000003E-7</c:v>
                </c:pt>
                <c:pt idx="290">
                  <c:v>6.1679999999999996E-7</c:v>
                </c:pt>
                <c:pt idx="291">
                  <c:v>6.1760000000000002E-7</c:v>
                </c:pt>
                <c:pt idx="292">
                  <c:v>6.1819999999999996E-7</c:v>
                </c:pt>
                <c:pt idx="293">
                  <c:v>6.187E-7</c:v>
                </c:pt>
                <c:pt idx="294">
                  <c:v>6.1890000000000002E-7</c:v>
                </c:pt>
                <c:pt idx="295">
                  <c:v>6.1939999999999995E-7</c:v>
                </c:pt>
                <c:pt idx="296">
                  <c:v>6.1999999999999999E-7</c:v>
                </c:pt>
                <c:pt idx="297">
                  <c:v>6.2050000000000003E-7</c:v>
                </c:pt>
                <c:pt idx="298">
                  <c:v>6.2050000000000003E-7</c:v>
                </c:pt>
                <c:pt idx="299">
                  <c:v>6.2099999999999996E-7</c:v>
                </c:pt>
                <c:pt idx="300">
                  <c:v>6.215E-7</c:v>
                </c:pt>
                <c:pt idx="301">
                  <c:v>6.2170000000000001E-7</c:v>
                </c:pt>
                <c:pt idx="302">
                  <c:v>6.2229999999999995E-7</c:v>
                </c:pt>
                <c:pt idx="303">
                  <c:v>6.2259999999999998E-7</c:v>
                </c:pt>
                <c:pt idx="304">
                  <c:v>6.2279999999999999E-7</c:v>
                </c:pt>
                <c:pt idx="305">
                  <c:v>6.2310000000000001E-7</c:v>
                </c:pt>
                <c:pt idx="306">
                  <c:v>6.2340000000000004E-7</c:v>
                </c:pt>
                <c:pt idx="307">
                  <c:v>6.2330000000000003E-7</c:v>
                </c:pt>
                <c:pt idx="308">
                  <c:v>6.2350000000000004E-7</c:v>
                </c:pt>
                <c:pt idx="309">
                  <c:v>6.2369999999999995E-7</c:v>
                </c:pt>
                <c:pt idx="310">
                  <c:v>6.2369999999999995E-7</c:v>
                </c:pt>
                <c:pt idx="311">
                  <c:v>6.2389999999999997E-7</c:v>
                </c:pt>
                <c:pt idx="312">
                  <c:v>6.2419999999999999E-7</c:v>
                </c:pt>
                <c:pt idx="313">
                  <c:v>6.2440000000000001E-7</c:v>
                </c:pt>
                <c:pt idx="314">
                  <c:v>6.2379999999999996E-7</c:v>
                </c:pt>
                <c:pt idx="315">
                  <c:v>6.2389999999999997E-7</c:v>
                </c:pt>
                <c:pt idx="316">
                  <c:v>6.2399999999999998E-7</c:v>
                </c:pt>
                <c:pt idx="317">
                  <c:v>6.2409999999999998E-7</c:v>
                </c:pt>
                <c:pt idx="318">
                  <c:v>6.2409999999999998E-7</c:v>
                </c:pt>
                <c:pt idx="319">
                  <c:v>6.2409999999999998E-7</c:v>
                </c:pt>
                <c:pt idx="320">
                  <c:v>6.2160000000000001E-7</c:v>
                </c:pt>
                <c:pt idx="321">
                  <c:v>6.215E-7</c:v>
                </c:pt>
                <c:pt idx="322">
                  <c:v>6.2139999999999999E-7</c:v>
                </c:pt>
                <c:pt idx="323">
                  <c:v>6.2129999999999998E-7</c:v>
                </c:pt>
                <c:pt idx="324">
                  <c:v>6.2109999999999997E-7</c:v>
                </c:pt>
                <c:pt idx="325">
                  <c:v>6.2089999999999995E-7</c:v>
                </c:pt>
                <c:pt idx="326">
                  <c:v>6.1859999999999999E-7</c:v>
                </c:pt>
                <c:pt idx="327">
                  <c:v>6.1839999999999998E-7</c:v>
                </c:pt>
                <c:pt idx="328">
                  <c:v>6.1819999999999996E-7</c:v>
                </c:pt>
                <c:pt idx="329">
                  <c:v>6.1799999999999995E-7</c:v>
                </c:pt>
                <c:pt idx="330">
                  <c:v>6.1770000000000003E-7</c:v>
                </c:pt>
                <c:pt idx="331">
                  <c:v>6.1740000000000001E-7</c:v>
                </c:pt>
                <c:pt idx="332">
                  <c:v>6.1719999999999999E-7</c:v>
                </c:pt>
                <c:pt idx="333">
                  <c:v>6.1689999999999997E-7</c:v>
                </c:pt>
                <c:pt idx="334">
                  <c:v>6.1659999999999995E-7</c:v>
                </c:pt>
                <c:pt idx="335">
                  <c:v>6.1630000000000003E-7</c:v>
                </c:pt>
                <c:pt idx="336">
                  <c:v>6.1600000000000001E-7</c:v>
                </c:pt>
                <c:pt idx="337">
                  <c:v>6.1569999999999999E-7</c:v>
                </c:pt>
                <c:pt idx="338">
                  <c:v>6.1549999999999997E-7</c:v>
                </c:pt>
                <c:pt idx="339">
                  <c:v>6.1519999999999995E-7</c:v>
                </c:pt>
                <c:pt idx="340">
                  <c:v>6.1249999999999996E-7</c:v>
                </c:pt>
                <c:pt idx="341">
                  <c:v>6.1190000000000002E-7</c:v>
                </c:pt>
                <c:pt idx="342">
                  <c:v>6.117E-7</c:v>
                </c:pt>
                <c:pt idx="343">
                  <c:v>6.116E-7</c:v>
                </c:pt>
                <c:pt idx="344">
                  <c:v>6.1119999999999997E-7</c:v>
                </c:pt>
                <c:pt idx="345">
                  <c:v>6.1109999999999996E-7</c:v>
                </c:pt>
                <c:pt idx="346">
                  <c:v>6.1070000000000004E-7</c:v>
                </c:pt>
                <c:pt idx="347">
                  <c:v>6.1070000000000004E-7</c:v>
                </c:pt>
                <c:pt idx="348">
                  <c:v>6.1040000000000001E-7</c:v>
                </c:pt>
                <c:pt idx="349">
                  <c:v>6.1050000000000002E-7</c:v>
                </c:pt>
                <c:pt idx="350">
                  <c:v>6.1040000000000001E-7</c:v>
                </c:pt>
                <c:pt idx="351">
                  <c:v>6.1060000000000003E-7</c:v>
                </c:pt>
                <c:pt idx="352">
                  <c:v>6.1060000000000003E-7</c:v>
                </c:pt>
                <c:pt idx="353">
                  <c:v>6.1060000000000003E-7</c:v>
                </c:pt>
                <c:pt idx="354">
                  <c:v>6.1060000000000003E-7</c:v>
                </c:pt>
                <c:pt idx="355">
                  <c:v>6.1070000000000004E-7</c:v>
                </c:pt>
                <c:pt idx="356">
                  <c:v>6.1099999999999995E-7</c:v>
                </c:pt>
                <c:pt idx="357">
                  <c:v>6.1109999999999996E-7</c:v>
                </c:pt>
                <c:pt idx="358">
                  <c:v>6.1119999999999997E-7</c:v>
                </c:pt>
                <c:pt idx="359">
                  <c:v>6.1149999999999999E-7</c:v>
                </c:pt>
                <c:pt idx="360">
                  <c:v>6.1109999999999996E-7</c:v>
                </c:pt>
                <c:pt idx="361">
                  <c:v>6.1119999999999997E-7</c:v>
                </c:pt>
                <c:pt idx="362">
                  <c:v>6.1129999999999997E-7</c:v>
                </c:pt>
                <c:pt idx="363">
                  <c:v>6.1139999999999998E-7</c:v>
                </c:pt>
                <c:pt idx="364">
                  <c:v>6.1080000000000004E-7</c:v>
                </c:pt>
                <c:pt idx="365">
                  <c:v>6.1080000000000004E-7</c:v>
                </c:pt>
                <c:pt idx="366">
                  <c:v>6.1080000000000004E-7</c:v>
                </c:pt>
                <c:pt idx="367">
                  <c:v>6.102E-7</c:v>
                </c:pt>
                <c:pt idx="368">
                  <c:v>6.102E-7</c:v>
                </c:pt>
                <c:pt idx="369">
                  <c:v>6.102E-7</c:v>
                </c:pt>
                <c:pt idx="370">
                  <c:v>6.102E-7</c:v>
                </c:pt>
                <c:pt idx="371">
                  <c:v>6.1030000000000001E-7</c:v>
                </c:pt>
                <c:pt idx="372">
                  <c:v>6.1030000000000001E-7</c:v>
                </c:pt>
                <c:pt idx="373">
                  <c:v>6.1040000000000001E-7</c:v>
                </c:pt>
                <c:pt idx="374">
                  <c:v>6.1060000000000003E-7</c:v>
                </c:pt>
                <c:pt idx="375">
                  <c:v>6.1080000000000004E-7</c:v>
                </c:pt>
                <c:pt idx="376">
                  <c:v>6.1080000000000004E-7</c:v>
                </c:pt>
                <c:pt idx="377">
                  <c:v>6.1090000000000005E-7</c:v>
                </c:pt>
                <c:pt idx="378">
                  <c:v>6.1090000000000005E-7</c:v>
                </c:pt>
                <c:pt idx="379">
                  <c:v>6.1099999999999995E-7</c:v>
                </c:pt>
                <c:pt idx="380">
                  <c:v>6.1109999999999996E-7</c:v>
                </c:pt>
                <c:pt idx="381">
                  <c:v>6.1119999999999997E-7</c:v>
                </c:pt>
                <c:pt idx="382">
                  <c:v>6.1139999999999998E-7</c:v>
                </c:pt>
                <c:pt idx="383">
                  <c:v>6.1149999999999999E-7</c:v>
                </c:pt>
                <c:pt idx="384">
                  <c:v>6.117E-7</c:v>
                </c:pt>
                <c:pt idx="385">
                  <c:v>6.1200000000000003E-7</c:v>
                </c:pt>
                <c:pt idx="386">
                  <c:v>6.1230000000000005E-7</c:v>
                </c:pt>
                <c:pt idx="387">
                  <c:v>6.1269999999999997E-7</c:v>
                </c:pt>
                <c:pt idx="388">
                  <c:v>6.1330000000000002E-7</c:v>
                </c:pt>
                <c:pt idx="389">
                  <c:v>6.1360000000000004E-7</c:v>
                </c:pt>
                <c:pt idx="390">
                  <c:v>6.1389999999999996E-7</c:v>
                </c:pt>
                <c:pt idx="391">
                  <c:v>6.1429999999999999E-7</c:v>
                </c:pt>
                <c:pt idx="392">
                  <c:v>6.1460000000000001E-7</c:v>
                </c:pt>
                <c:pt idx="393">
                  <c:v>6.1500000000000004E-7</c:v>
                </c:pt>
                <c:pt idx="394">
                  <c:v>6.1519999999999995E-7</c:v>
                </c:pt>
                <c:pt idx="395">
                  <c:v>6.1559999999999998E-7</c:v>
                </c:pt>
                <c:pt idx="396">
                  <c:v>6.1519999999999995E-7</c:v>
                </c:pt>
                <c:pt idx="397">
                  <c:v>6.131E-7</c:v>
                </c:pt>
                <c:pt idx="398">
                  <c:v>6.1340000000000003E-7</c:v>
                </c:pt>
                <c:pt idx="399">
                  <c:v>6.1370000000000005E-7</c:v>
                </c:pt>
                <c:pt idx="400">
                  <c:v>6.1399999999999997E-7</c:v>
                </c:pt>
                <c:pt idx="401">
                  <c:v>6.1320000000000001E-7</c:v>
                </c:pt>
                <c:pt idx="402">
                  <c:v>6.1350000000000003E-7</c:v>
                </c:pt>
                <c:pt idx="403">
                  <c:v>6.1379999999999995E-7</c:v>
                </c:pt>
                <c:pt idx="404">
                  <c:v>6.1399999999999997E-7</c:v>
                </c:pt>
                <c:pt idx="405">
                  <c:v>6.1360000000000004E-7</c:v>
                </c:pt>
                <c:pt idx="406">
                  <c:v>6.1389999999999996E-7</c:v>
                </c:pt>
                <c:pt idx="407">
                  <c:v>6.1409999999999997E-7</c:v>
                </c:pt>
                <c:pt idx="408">
                  <c:v>6.1419999999999998E-7</c:v>
                </c:pt>
                <c:pt idx="409">
                  <c:v>6.144E-7</c:v>
                </c:pt>
                <c:pt idx="410">
                  <c:v>6.145E-7</c:v>
                </c:pt>
                <c:pt idx="411">
                  <c:v>6.1470000000000002E-7</c:v>
                </c:pt>
                <c:pt idx="412">
                  <c:v>6.1490000000000003E-7</c:v>
                </c:pt>
                <c:pt idx="413">
                  <c:v>6.1519999999999995E-7</c:v>
                </c:pt>
                <c:pt idx="414">
                  <c:v>6.1549999999999997E-7</c:v>
                </c:pt>
                <c:pt idx="415">
                  <c:v>6.159E-7</c:v>
                </c:pt>
                <c:pt idx="416">
                  <c:v>6.1630000000000003E-7</c:v>
                </c:pt>
                <c:pt idx="417">
                  <c:v>6.1669999999999996E-7</c:v>
                </c:pt>
                <c:pt idx="418">
                  <c:v>6.1719999999999999E-7</c:v>
                </c:pt>
                <c:pt idx="419">
                  <c:v>6.1770000000000003E-7</c:v>
                </c:pt>
                <c:pt idx="420">
                  <c:v>6.1790000000000005E-7</c:v>
                </c:pt>
                <c:pt idx="421">
                  <c:v>6.1839999999999998E-7</c:v>
                </c:pt>
                <c:pt idx="422">
                  <c:v>6.1890000000000002E-7</c:v>
                </c:pt>
                <c:pt idx="423">
                  <c:v>6.1949999999999996E-7</c:v>
                </c:pt>
                <c:pt idx="424">
                  <c:v>6.1949999999999996E-7</c:v>
                </c:pt>
                <c:pt idx="425">
                  <c:v>6.1849999999999999E-7</c:v>
                </c:pt>
                <c:pt idx="426">
                  <c:v>6.1760000000000002E-7</c:v>
                </c:pt>
                <c:pt idx="427">
                  <c:v>6.1809999999999996E-7</c:v>
                </c:pt>
                <c:pt idx="428">
                  <c:v>6.187E-7</c:v>
                </c:pt>
                <c:pt idx="429">
                  <c:v>6.1920000000000004E-7</c:v>
                </c:pt>
                <c:pt idx="430">
                  <c:v>6.1939999999999995E-7</c:v>
                </c:pt>
                <c:pt idx="431">
                  <c:v>6.1999999999999999E-7</c:v>
                </c:pt>
                <c:pt idx="432">
                  <c:v>6.2060000000000004E-7</c:v>
                </c:pt>
                <c:pt idx="433">
                  <c:v>6.2119999999999998E-7</c:v>
                </c:pt>
                <c:pt idx="434">
                  <c:v>6.2170000000000001E-7</c:v>
                </c:pt>
                <c:pt idx="435">
                  <c:v>6.2229999999999995E-7</c:v>
                </c:pt>
                <c:pt idx="436">
                  <c:v>6.2320000000000002E-7</c:v>
                </c:pt>
                <c:pt idx="437">
                  <c:v>6.2399999999999998E-7</c:v>
                </c:pt>
                <c:pt idx="438">
                  <c:v>6.2480000000000004E-7</c:v>
                </c:pt>
                <c:pt idx="439">
                  <c:v>6.2559999999999999E-7</c:v>
                </c:pt>
                <c:pt idx="440">
                  <c:v>6.2640000000000005E-7</c:v>
                </c:pt>
                <c:pt idx="441">
                  <c:v>6.2730000000000001E-7</c:v>
                </c:pt>
                <c:pt idx="442">
                  <c:v>6.2819999999999997E-7</c:v>
                </c:pt>
                <c:pt idx="443">
                  <c:v>6.2910000000000004E-7</c:v>
                </c:pt>
                <c:pt idx="444">
                  <c:v>6.3020000000000002E-7</c:v>
                </c:pt>
                <c:pt idx="445">
                  <c:v>6.313E-7</c:v>
                </c:pt>
                <c:pt idx="446">
                  <c:v>6.3249999999999998E-7</c:v>
                </c:pt>
                <c:pt idx="447">
                  <c:v>6.3379999999999997E-7</c:v>
                </c:pt>
                <c:pt idx="448">
                  <c:v>6.3519999999999997E-7</c:v>
                </c:pt>
                <c:pt idx="449">
                  <c:v>6.3659999999999997E-7</c:v>
                </c:pt>
                <c:pt idx="450">
                  <c:v>6.3809999999999998E-7</c:v>
                </c:pt>
                <c:pt idx="451">
                  <c:v>6.3969999999999999E-7</c:v>
                </c:pt>
                <c:pt idx="452">
                  <c:v>6.4140000000000001E-7</c:v>
                </c:pt>
                <c:pt idx="453">
                  <c:v>6.4310000000000003E-7</c:v>
                </c:pt>
                <c:pt idx="454">
                  <c:v>6.4489999999999996E-7</c:v>
                </c:pt>
                <c:pt idx="455">
                  <c:v>6.4659999999999998E-7</c:v>
                </c:pt>
                <c:pt idx="456">
                  <c:v>6.4840000000000001E-7</c:v>
                </c:pt>
                <c:pt idx="457">
                  <c:v>6.5020000000000004E-7</c:v>
                </c:pt>
                <c:pt idx="458">
                  <c:v>6.5199999999999996E-7</c:v>
                </c:pt>
                <c:pt idx="459">
                  <c:v>6.5379999999999999E-7</c:v>
                </c:pt>
                <c:pt idx="460">
                  <c:v>6.5570000000000003E-7</c:v>
                </c:pt>
                <c:pt idx="461">
                  <c:v>6.5749999999999995E-7</c:v>
                </c:pt>
                <c:pt idx="462">
                  <c:v>6.5909999999999997E-7</c:v>
                </c:pt>
                <c:pt idx="463">
                  <c:v>6.6059999999999997E-7</c:v>
                </c:pt>
                <c:pt idx="464">
                  <c:v>6.6219999999999999E-7</c:v>
                </c:pt>
                <c:pt idx="465">
                  <c:v>6.6369999999999999E-7</c:v>
                </c:pt>
                <c:pt idx="466">
                  <c:v>6.652E-7</c:v>
                </c:pt>
                <c:pt idx="467">
                  <c:v>6.666E-7</c:v>
                </c:pt>
                <c:pt idx="468">
                  <c:v>6.6789999999999999E-7</c:v>
                </c:pt>
                <c:pt idx="469">
                  <c:v>6.6919999999999998E-7</c:v>
                </c:pt>
                <c:pt idx="470">
                  <c:v>6.7039999999999997E-7</c:v>
                </c:pt>
                <c:pt idx="471">
                  <c:v>6.7159999999999995E-7</c:v>
                </c:pt>
                <c:pt idx="472">
                  <c:v>6.7270000000000003E-7</c:v>
                </c:pt>
                <c:pt idx="473">
                  <c:v>6.7380000000000001E-7</c:v>
                </c:pt>
                <c:pt idx="474">
                  <c:v>6.7479999999999998E-7</c:v>
                </c:pt>
                <c:pt idx="475">
                  <c:v>6.7570000000000005E-7</c:v>
                </c:pt>
                <c:pt idx="476">
                  <c:v>6.7660000000000001E-7</c:v>
                </c:pt>
                <c:pt idx="477">
                  <c:v>6.7710000000000005E-7</c:v>
                </c:pt>
                <c:pt idx="478">
                  <c:v>6.7810000000000002E-7</c:v>
                </c:pt>
                <c:pt idx="479">
                  <c:v>6.7889999999999997E-7</c:v>
                </c:pt>
                <c:pt idx="480">
                  <c:v>6.7970000000000003E-7</c:v>
                </c:pt>
                <c:pt idx="481">
                  <c:v>6.8039999999999998E-7</c:v>
                </c:pt>
                <c:pt idx="482">
                  <c:v>6.8110000000000003E-7</c:v>
                </c:pt>
                <c:pt idx="483">
                  <c:v>6.8179999999999998E-7</c:v>
                </c:pt>
                <c:pt idx="484">
                  <c:v>6.8240000000000002E-7</c:v>
                </c:pt>
                <c:pt idx="485">
                  <c:v>6.8299999999999996E-7</c:v>
                </c:pt>
                <c:pt idx="486">
                  <c:v>6.821E-7</c:v>
                </c:pt>
                <c:pt idx="487">
                  <c:v>6.8260000000000004E-7</c:v>
                </c:pt>
                <c:pt idx="488">
                  <c:v>6.8309999999999997E-7</c:v>
                </c:pt>
                <c:pt idx="489">
                  <c:v>6.8360000000000001E-7</c:v>
                </c:pt>
                <c:pt idx="490">
                  <c:v>6.8410000000000004E-7</c:v>
                </c:pt>
                <c:pt idx="491">
                  <c:v>6.8449999999999997E-7</c:v>
                </c:pt>
                <c:pt idx="492">
                  <c:v>6.8479999999999999E-7</c:v>
                </c:pt>
                <c:pt idx="493">
                  <c:v>6.8520000000000002E-7</c:v>
                </c:pt>
                <c:pt idx="494">
                  <c:v>6.8550000000000004E-7</c:v>
                </c:pt>
                <c:pt idx="495">
                  <c:v>6.8579999999999996E-7</c:v>
                </c:pt>
                <c:pt idx="496">
                  <c:v>6.8510000000000001E-7</c:v>
                </c:pt>
                <c:pt idx="497">
                  <c:v>6.8550000000000004E-7</c:v>
                </c:pt>
                <c:pt idx="498">
                  <c:v>6.8569999999999995E-7</c:v>
                </c:pt>
                <c:pt idx="499">
                  <c:v>6.8599999999999998E-7</c:v>
                </c:pt>
                <c:pt idx="500">
                  <c:v>6.8650000000000001E-7</c:v>
                </c:pt>
                <c:pt idx="501">
                  <c:v>6.849E-7</c:v>
                </c:pt>
                <c:pt idx="502">
                  <c:v>6.8550000000000004E-7</c:v>
                </c:pt>
                <c:pt idx="503">
                  <c:v>6.8619999999999999E-7</c:v>
                </c:pt>
                <c:pt idx="504">
                  <c:v>6.8680000000000004E-7</c:v>
                </c:pt>
                <c:pt idx="505">
                  <c:v>6.8739999999999997E-7</c:v>
                </c:pt>
                <c:pt idx="506">
                  <c:v>6.8800000000000002E-7</c:v>
                </c:pt>
                <c:pt idx="507">
                  <c:v>6.8859999999999996E-7</c:v>
                </c:pt>
                <c:pt idx="508">
                  <c:v>6.891E-7</c:v>
                </c:pt>
                <c:pt idx="509">
                  <c:v>6.8960000000000003E-7</c:v>
                </c:pt>
                <c:pt idx="510">
                  <c:v>6.9009999999999997E-7</c:v>
                </c:pt>
                <c:pt idx="511">
                  <c:v>6.906E-7</c:v>
                </c:pt>
                <c:pt idx="512">
                  <c:v>6.9070000000000001E-7</c:v>
                </c:pt>
                <c:pt idx="513">
                  <c:v>6.8980000000000005E-7</c:v>
                </c:pt>
                <c:pt idx="514">
                  <c:v>6.9009999999999997E-7</c:v>
                </c:pt>
                <c:pt idx="515">
                  <c:v>6.9039999999999999E-7</c:v>
                </c:pt>
                <c:pt idx="516">
                  <c:v>6.905E-7</c:v>
                </c:pt>
                <c:pt idx="517">
                  <c:v>6.906E-7</c:v>
                </c:pt>
                <c:pt idx="518">
                  <c:v>6.9070000000000001E-7</c:v>
                </c:pt>
                <c:pt idx="519">
                  <c:v>6.906E-7</c:v>
                </c:pt>
                <c:pt idx="520">
                  <c:v>6.906E-7</c:v>
                </c:pt>
                <c:pt idx="521">
                  <c:v>6.9039999999999999E-7</c:v>
                </c:pt>
                <c:pt idx="522">
                  <c:v>6.9009999999999997E-7</c:v>
                </c:pt>
                <c:pt idx="523">
                  <c:v>6.8970000000000004E-7</c:v>
                </c:pt>
                <c:pt idx="524">
                  <c:v>6.8899999999999999E-7</c:v>
                </c:pt>
                <c:pt idx="525">
                  <c:v>6.8840000000000005E-7</c:v>
                </c:pt>
                <c:pt idx="526">
                  <c:v>6.877E-7</c:v>
                </c:pt>
                <c:pt idx="527">
                  <c:v>6.8690000000000004E-7</c:v>
                </c:pt>
                <c:pt idx="528">
                  <c:v>6.8599999999999998E-7</c:v>
                </c:pt>
                <c:pt idx="529">
                  <c:v>6.8500000000000001E-7</c:v>
                </c:pt>
                <c:pt idx="530">
                  <c:v>6.8400000000000004E-7</c:v>
                </c:pt>
                <c:pt idx="531">
                  <c:v>6.8289999999999995E-7</c:v>
                </c:pt>
                <c:pt idx="532">
                  <c:v>6.8179999999999998E-7</c:v>
                </c:pt>
                <c:pt idx="533">
                  <c:v>6.807E-7</c:v>
                </c:pt>
                <c:pt idx="534">
                  <c:v>6.7950000000000002E-7</c:v>
                </c:pt>
                <c:pt idx="535">
                  <c:v>6.7840000000000004E-7</c:v>
                </c:pt>
                <c:pt idx="536">
                  <c:v>6.7739999999999996E-7</c:v>
                </c:pt>
                <c:pt idx="537">
                  <c:v>6.765E-7</c:v>
                </c:pt>
                <c:pt idx="538">
                  <c:v>6.7570000000000005E-7</c:v>
                </c:pt>
                <c:pt idx="539">
                  <c:v>6.75E-7</c:v>
                </c:pt>
                <c:pt idx="540">
                  <c:v>6.7449999999999996E-7</c:v>
                </c:pt>
                <c:pt idx="541">
                  <c:v>6.7410000000000003E-7</c:v>
                </c:pt>
                <c:pt idx="542">
                  <c:v>6.7380000000000001E-7</c:v>
                </c:pt>
                <c:pt idx="543">
                  <c:v>6.7319999999999997E-7</c:v>
                </c:pt>
                <c:pt idx="544">
                  <c:v>6.7309999999999996E-7</c:v>
                </c:pt>
                <c:pt idx="545">
                  <c:v>6.7299999999999995E-7</c:v>
                </c:pt>
                <c:pt idx="546">
                  <c:v>6.7299999999999995E-7</c:v>
                </c:pt>
                <c:pt idx="547">
                  <c:v>6.7339999999999998E-7</c:v>
                </c:pt>
                <c:pt idx="548">
                  <c:v>6.7349999999999999E-7</c:v>
                </c:pt>
                <c:pt idx="549">
                  <c:v>6.736E-7</c:v>
                </c:pt>
                <c:pt idx="550">
                  <c:v>6.7380000000000001E-7</c:v>
                </c:pt>
                <c:pt idx="551">
                  <c:v>6.7400000000000003E-7</c:v>
                </c:pt>
                <c:pt idx="552">
                  <c:v>6.7410000000000003E-7</c:v>
                </c:pt>
                <c:pt idx="553">
                  <c:v>6.7430000000000005E-7</c:v>
                </c:pt>
                <c:pt idx="554">
                  <c:v>6.7449999999999996E-7</c:v>
                </c:pt>
                <c:pt idx="555">
                  <c:v>6.7479999999999998E-7</c:v>
                </c:pt>
                <c:pt idx="556">
                  <c:v>6.75E-7</c:v>
                </c:pt>
                <c:pt idx="557">
                  <c:v>6.7530000000000002E-7</c:v>
                </c:pt>
                <c:pt idx="558">
                  <c:v>6.7550000000000003E-7</c:v>
                </c:pt>
                <c:pt idx="559">
                  <c:v>6.7579999999999995E-7</c:v>
                </c:pt>
                <c:pt idx="560">
                  <c:v>6.7599999999999997E-7</c:v>
                </c:pt>
                <c:pt idx="561">
                  <c:v>6.7619999999999998E-7</c:v>
                </c:pt>
                <c:pt idx="562">
                  <c:v>6.764E-7</c:v>
                </c:pt>
                <c:pt idx="563">
                  <c:v>6.7660000000000001E-7</c:v>
                </c:pt>
                <c:pt idx="564">
                  <c:v>6.7680000000000003E-7</c:v>
                </c:pt>
                <c:pt idx="565">
                  <c:v>6.7690000000000003E-7</c:v>
                </c:pt>
                <c:pt idx="566">
                  <c:v>6.7690000000000003E-7</c:v>
                </c:pt>
                <c:pt idx="567">
                  <c:v>6.7710000000000005E-7</c:v>
                </c:pt>
                <c:pt idx="568">
                  <c:v>6.7700000000000004E-7</c:v>
                </c:pt>
                <c:pt idx="569">
                  <c:v>6.7690000000000003E-7</c:v>
                </c:pt>
                <c:pt idx="570">
                  <c:v>6.7680000000000003E-7</c:v>
                </c:pt>
                <c:pt idx="571">
                  <c:v>6.7670000000000002E-7</c:v>
                </c:pt>
                <c:pt idx="572">
                  <c:v>6.7660000000000001E-7</c:v>
                </c:pt>
                <c:pt idx="573">
                  <c:v>6.765E-7</c:v>
                </c:pt>
                <c:pt idx="574">
                  <c:v>6.765E-7</c:v>
                </c:pt>
                <c:pt idx="575">
                  <c:v>6.7660000000000001E-7</c:v>
                </c:pt>
                <c:pt idx="576">
                  <c:v>6.7670000000000002E-7</c:v>
                </c:pt>
                <c:pt idx="577">
                  <c:v>6.7680000000000003E-7</c:v>
                </c:pt>
                <c:pt idx="578">
                  <c:v>6.7700000000000004E-7</c:v>
                </c:pt>
                <c:pt idx="579">
                  <c:v>6.7710000000000005E-7</c:v>
                </c:pt>
                <c:pt idx="580">
                  <c:v>6.7739999999999996E-7</c:v>
                </c:pt>
                <c:pt idx="581">
                  <c:v>6.7759999999999998E-7</c:v>
                </c:pt>
                <c:pt idx="582">
                  <c:v>6.7779999999999999E-7</c:v>
                </c:pt>
                <c:pt idx="583">
                  <c:v>6.7800000000000001E-7</c:v>
                </c:pt>
                <c:pt idx="584">
                  <c:v>6.7810000000000002E-7</c:v>
                </c:pt>
                <c:pt idx="585">
                  <c:v>6.7830000000000003E-7</c:v>
                </c:pt>
                <c:pt idx="586">
                  <c:v>6.7850000000000005E-7</c:v>
                </c:pt>
                <c:pt idx="587">
                  <c:v>6.7859999999999995E-7</c:v>
                </c:pt>
                <c:pt idx="588">
                  <c:v>6.7879999999999996E-7</c:v>
                </c:pt>
                <c:pt idx="589">
                  <c:v>6.7889999999999997E-7</c:v>
                </c:pt>
                <c:pt idx="590">
                  <c:v>6.7909999999999999E-7</c:v>
                </c:pt>
                <c:pt idx="591">
                  <c:v>6.7919999999999999E-7</c:v>
                </c:pt>
                <c:pt idx="592">
                  <c:v>6.793E-7</c:v>
                </c:pt>
                <c:pt idx="593">
                  <c:v>6.793E-7</c:v>
                </c:pt>
                <c:pt idx="594">
                  <c:v>6.7940000000000001E-7</c:v>
                </c:pt>
                <c:pt idx="595">
                  <c:v>6.7960000000000002E-7</c:v>
                </c:pt>
                <c:pt idx="596">
                  <c:v>6.7950000000000002E-7</c:v>
                </c:pt>
                <c:pt idx="597">
                  <c:v>6.7950000000000002E-7</c:v>
                </c:pt>
                <c:pt idx="598">
                  <c:v>6.7940000000000001E-7</c:v>
                </c:pt>
                <c:pt idx="599">
                  <c:v>6.793E-7</c:v>
                </c:pt>
                <c:pt idx="600">
                  <c:v>6.793E-7</c:v>
                </c:pt>
                <c:pt idx="601">
                  <c:v>6.7919999999999999E-7</c:v>
                </c:pt>
                <c:pt idx="602">
                  <c:v>6.7899999999999998E-7</c:v>
                </c:pt>
                <c:pt idx="603">
                  <c:v>6.7879999999999996E-7</c:v>
                </c:pt>
                <c:pt idx="604">
                  <c:v>6.7869999999999996E-7</c:v>
                </c:pt>
                <c:pt idx="605">
                  <c:v>6.7719999999999995E-7</c:v>
                </c:pt>
                <c:pt idx="606">
                  <c:v>6.7700000000000004E-7</c:v>
                </c:pt>
                <c:pt idx="607">
                  <c:v>6.7680000000000003E-7</c:v>
                </c:pt>
                <c:pt idx="608">
                  <c:v>6.7660000000000001E-7</c:v>
                </c:pt>
                <c:pt idx="609">
                  <c:v>6.764E-7</c:v>
                </c:pt>
                <c:pt idx="610">
                  <c:v>6.7619999999999998E-7</c:v>
                </c:pt>
                <c:pt idx="611">
                  <c:v>6.7599999999999997E-7</c:v>
                </c:pt>
                <c:pt idx="612">
                  <c:v>6.7579999999999995E-7</c:v>
                </c:pt>
                <c:pt idx="613">
                  <c:v>6.7560000000000004E-7</c:v>
                </c:pt>
                <c:pt idx="614">
                  <c:v>6.7550000000000003E-7</c:v>
                </c:pt>
                <c:pt idx="615">
                  <c:v>6.7550000000000003E-7</c:v>
                </c:pt>
                <c:pt idx="616">
                  <c:v>6.7540000000000003E-7</c:v>
                </c:pt>
                <c:pt idx="617">
                  <c:v>6.7530000000000002E-7</c:v>
                </c:pt>
                <c:pt idx="618">
                  <c:v>6.7489999999999999E-7</c:v>
                </c:pt>
                <c:pt idx="619">
                  <c:v>6.7489999999999999E-7</c:v>
                </c:pt>
                <c:pt idx="620">
                  <c:v>6.7430000000000005E-7</c:v>
                </c:pt>
                <c:pt idx="621">
                  <c:v>6.736E-7</c:v>
                </c:pt>
                <c:pt idx="622">
                  <c:v>6.737E-7</c:v>
                </c:pt>
                <c:pt idx="623">
                  <c:v>6.7380000000000001E-7</c:v>
                </c:pt>
                <c:pt idx="624">
                  <c:v>6.7400000000000003E-7</c:v>
                </c:pt>
                <c:pt idx="625">
                  <c:v>6.7420000000000004E-7</c:v>
                </c:pt>
                <c:pt idx="626">
                  <c:v>6.7439999999999995E-7</c:v>
                </c:pt>
                <c:pt idx="627">
                  <c:v>6.7459999999999997E-7</c:v>
                </c:pt>
                <c:pt idx="628">
                  <c:v>6.7479999999999998E-7</c:v>
                </c:pt>
                <c:pt idx="629">
                  <c:v>6.751E-7</c:v>
                </c:pt>
                <c:pt idx="630">
                  <c:v>6.7530000000000002E-7</c:v>
                </c:pt>
                <c:pt idx="631">
                  <c:v>6.7560000000000004E-7</c:v>
                </c:pt>
                <c:pt idx="632">
                  <c:v>6.7589999999999996E-7</c:v>
                </c:pt>
                <c:pt idx="633">
                  <c:v>6.7619999999999998E-7</c:v>
                </c:pt>
                <c:pt idx="634">
                  <c:v>6.765E-7</c:v>
                </c:pt>
                <c:pt idx="635">
                  <c:v>6.7690000000000003E-7</c:v>
                </c:pt>
                <c:pt idx="636">
                  <c:v>6.7729999999999996E-7</c:v>
                </c:pt>
                <c:pt idx="637">
                  <c:v>6.7769999999999999E-7</c:v>
                </c:pt>
                <c:pt idx="638">
                  <c:v>6.7820000000000002E-7</c:v>
                </c:pt>
                <c:pt idx="639">
                  <c:v>6.779E-7</c:v>
                </c:pt>
                <c:pt idx="640">
                  <c:v>6.7879999999999996E-7</c:v>
                </c:pt>
                <c:pt idx="641">
                  <c:v>6.793E-7</c:v>
                </c:pt>
                <c:pt idx="642">
                  <c:v>6.7990000000000005E-7</c:v>
                </c:pt>
                <c:pt idx="643">
                  <c:v>6.8049999999999999E-7</c:v>
                </c:pt>
                <c:pt idx="644">
                  <c:v>6.8100000000000002E-7</c:v>
                </c:pt>
                <c:pt idx="645">
                  <c:v>6.8159999999999996E-7</c:v>
                </c:pt>
                <c:pt idx="646">
                  <c:v>6.821E-7</c:v>
                </c:pt>
                <c:pt idx="647">
                  <c:v>6.8270000000000005E-7</c:v>
                </c:pt>
                <c:pt idx="648">
                  <c:v>6.8309999999999997E-7</c:v>
                </c:pt>
                <c:pt idx="649">
                  <c:v>6.8360000000000001E-7</c:v>
                </c:pt>
                <c:pt idx="650">
                  <c:v>6.8400000000000004E-7</c:v>
                </c:pt>
                <c:pt idx="651">
                  <c:v>6.8400000000000004E-7</c:v>
                </c:pt>
                <c:pt idx="652">
                  <c:v>6.8449999999999997E-7</c:v>
                </c:pt>
                <c:pt idx="653">
                  <c:v>6.849E-7</c:v>
                </c:pt>
                <c:pt idx="654">
                  <c:v>6.8530000000000003E-7</c:v>
                </c:pt>
                <c:pt idx="655">
                  <c:v>6.8579999999999996E-7</c:v>
                </c:pt>
                <c:pt idx="656">
                  <c:v>6.863E-7</c:v>
                </c:pt>
                <c:pt idx="657">
                  <c:v>6.8690000000000004E-7</c:v>
                </c:pt>
                <c:pt idx="658">
                  <c:v>6.8759999999999999E-7</c:v>
                </c:pt>
                <c:pt idx="659">
                  <c:v>6.8830000000000004E-7</c:v>
                </c:pt>
                <c:pt idx="660">
                  <c:v>6.891E-7</c:v>
                </c:pt>
                <c:pt idx="661">
                  <c:v>6.8989999999999995E-7</c:v>
                </c:pt>
                <c:pt idx="662">
                  <c:v>6.9080000000000002E-7</c:v>
                </c:pt>
                <c:pt idx="663">
                  <c:v>6.9169999999999998E-7</c:v>
                </c:pt>
                <c:pt idx="664">
                  <c:v>6.9260000000000005E-7</c:v>
                </c:pt>
                <c:pt idx="665">
                  <c:v>6.9360000000000002E-7</c:v>
                </c:pt>
                <c:pt idx="666">
                  <c:v>6.9459999999999999E-7</c:v>
                </c:pt>
                <c:pt idx="667">
                  <c:v>6.9559999999999996E-7</c:v>
                </c:pt>
                <c:pt idx="668">
                  <c:v>6.9670000000000004E-7</c:v>
                </c:pt>
                <c:pt idx="669">
                  <c:v>6.9770000000000001E-7</c:v>
                </c:pt>
                <c:pt idx="670">
                  <c:v>6.9879999999999998E-7</c:v>
                </c:pt>
                <c:pt idx="671">
                  <c:v>6.9979999999999995E-7</c:v>
                </c:pt>
                <c:pt idx="672">
                  <c:v>7.0090000000000004E-7</c:v>
                </c:pt>
                <c:pt idx="673">
                  <c:v>7.0200000000000001E-7</c:v>
                </c:pt>
                <c:pt idx="674">
                  <c:v>7.0299999999999998E-7</c:v>
                </c:pt>
                <c:pt idx="675">
                  <c:v>7.0399999999999995E-7</c:v>
                </c:pt>
                <c:pt idx="676">
                  <c:v>7.0510000000000003E-7</c:v>
                </c:pt>
                <c:pt idx="677">
                  <c:v>7.061E-7</c:v>
                </c:pt>
                <c:pt idx="678">
                  <c:v>7.0699999999999996E-7</c:v>
                </c:pt>
                <c:pt idx="679">
                  <c:v>7.0800000000000004E-7</c:v>
                </c:pt>
                <c:pt idx="680">
                  <c:v>7.089E-7</c:v>
                </c:pt>
                <c:pt idx="681">
                  <c:v>7.0969999999999996E-7</c:v>
                </c:pt>
                <c:pt idx="682">
                  <c:v>7.1060000000000002E-7</c:v>
                </c:pt>
                <c:pt idx="683">
                  <c:v>7.1129999999999997E-7</c:v>
                </c:pt>
                <c:pt idx="684">
                  <c:v>7.1200000000000002E-7</c:v>
                </c:pt>
                <c:pt idx="685">
                  <c:v>7.1289999999999998E-7</c:v>
                </c:pt>
                <c:pt idx="686">
                  <c:v>7.1350000000000003E-7</c:v>
                </c:pt>
                <c:pt idx="687">
                  <c:v>7.1399999999999996E-7</c:v>
                </c:pt>
                <c:pt idx="688">
                  <c:v>7.145E-7</c:v>
                </c:pt>
                <c:pt idx="689">
                  <c:v>7.1490000000000003E-7</c:v>
                </c:pt>
                <c:pt idx="690">
                  <c:v>7.1520000000000005E-7</c:v>
                </c:pt>
                <c:pt idx="691">
                  <c:v>7.1549999999999997E-7</c:v>
                </c:pt>
                <c:pt idx="692">
                  <c:v>7.1569999999999998E-7</c:v>
                </c:pt>
                <c:pt idx="693">
                  <c:v>7.1579999999999999E-7</c:v>
                </c:pt>
                <c:pt idx="694">
                  <c:v>7.1579999999999999E-7</c:v>
                </c:pt>
                <c:pt idx="695">
                  <c:v>7.1579999999999999E-7</c:v>
                </c:pt>
                <c:pt idx="696">
                  <c:v>7.1569999999999998E-7</c:v>
                </c:pt>
                <c:pt idx="697">
                  <c:v>7.1549999999999997E-7</c:v>
                </c:pt>
                <c:pt idx="698">
                  <c:v>7.1529999999999995E-7</c:v>
                </c:pt>
                <c:pt idx="699">
                  <c:v>7.1500000000000004E-7</c:v>
                </c:pt>
                <c:pt idx="700">
                  <c:v>7.1460000000000001E-7</c:v>
                </c:pt>
                <c:pt idx="701">
                  <c:v>7.1409999999999997E-7</c:v>
                </c:pt>
                <c:pt idx="702">
                  <c:v>7.1350000000000003E-7</c:v>
                </c:pt>
                <c:pt idx="703">
                  <c:v>7.1289999999999998E-7</c:v>
                </c:pt>
                <c:pt idx="704">
                  <c:v>7.1220000000000004E-7</c:v>
                </c:pt>
                <c:pt idx="705">
                  <c:v>7.1149999999999999E-7</c:v>
                </c:pt>
                <c:pt idx="706">
                  <c:v>7.1070000000000003E-7</c:v>
                </c:pt>
                <c:pt idx="707">
                  <c:v>7.0999999999999998E-7</c:v>
                </c:pt>
                <c:pt idx="708">
                  <c:v>7.0900000000000001E-7</c:v>
                </c:pt>
                <c:pt idx="709">
                  <c:v>7.0819999999999995E-7</c:v>
                </c:pt>
                <c:pt idx="710">
                  <c:v>7.0739999999999999E-7</c:v>
                </c:pt>
                <c:pt idx="711">
                  <c:v>7.0660000000000004E-7</c:v>
                </c:pt>
                <c:pt idx="712">
                  <c:v>7.0579999999999998E-7</c:v>
                </c:pt>
                <c:pt idx="713">
                  <c:v>7.0510000000000003E-7</c:v>
                </c:pt>
                <c:pt idx="714">
                  <c:v>7.0439999999999998E-7</c:v>
                </c:pt>
                <c:pt idx="715">
                  <c:v>7.0380000000000004E-7</c:v>
                </c:pt>
                <c:pt idx="716">
                  <c:v>7.032E-7</c:v>
                </c:pt>
                <c:pt idx="717">
                  <c:v>7.0299999999999998E-7</c:v>
                </c:pt>
                <c:pt idx="718">
                  <c:v>7.0250000000000005E-7</c:v>
                </c:pt>
                <c:pt idx="719">
                  <c:v>7.0149999999999998E-7</c:v>
                </c:pt>
                <c:pt idx="720">
                  <c:v>7.0119999999999995E-7</c:v>
                </c:pt>
                <c:pt idx="721">
                  <c:v>7.0100000000000004E-7</c:v>
                </c:pt>
                <c:pt idx="722">
                  <c:v>7.0080000000000003E-7</c:v>
                </c:pt>
                <c:pt idx="723">
                  <c:v>7.0070000000000002E-7</c:v>
                </c:pt>
                <c:pt idx="724">
                  <c:v>7.0060000000000001E-7</c:v>
                </c:pt>
                <c:pt idx="725">
                  <c:v>7.0050000000000001E-7</c:v>
                </c:pt>
                <c:pt idx="726">
                  <c:v>7.0050000000000001E-7</c:v>
                </c:pt>
                <c:pt idx="727">
                  <c:v>7.0060000000000001E-7</c:v>
                </c:pt>
                <c:pt idx="728">
                  <c:v>7.0060000000000001E-7</c:v>
                </c:pt>
                <c:pt idx="729">
                  <c:v>7.0050000000000001E-7</c:v>
                </c:pt>
                <c:pt idx="730">
                  <c:v>7.0070000000000002E-7</c:v>
                </c:pt>
                <c:pt idx="731">
                  <c:v>7.0080000000000003E-7</c:v>
                </c:pt>
                <c:pt idx="732">
                  <c:v>7.0100000000000004E-7</c:v>
                </c:pt>
                <c:pt idx="733">
                  <c:v>7.0119999999999995E-7</c:v>
                </c:pt>
                <c:pt idx="734">
                  <c:v>7.0149999999999998E-7</c:v>
                </c:pt>
                <c:pt idx="735">
                  <c:v>7.0169999999999999E-7</c:v>
                </c:pt>
                <c:pt idx="736">
                  <c:v>7.0200000000000001E-7</c:v>
                </c:pt>
                <c:pt idx="737">
                  <c:v>7.0230000000000004E-7</c:v>
                </c:pt>
                <c:pt idx="738">
                  <c:v>7.0259999999999995E-7</c:v>
                </c:pt>
                <c:pt idx="739">
                  <c:v>7.0299999999999998E-7</c:v>
                </c:pt>
                <c:pt idx="740">
                  <c:v>7.033E-7</c:v>
                </c:pt>
                <c:pt idx="741">
                  <c:v>7.0360000000000003E-7</c:v>
                </c:pt>
                <c:pt idx="742">
                  <c:v>7.0390000000000005E-7</c:v>
                </c:pt>
                <c:pt idx="743">
                  <c:v>7.0390000000000005E-7</c:v>
                </c:pt>
                <c:pt idx="744">
                  <c:v>7.0419999999999997E-7</c:v>
                </c:pt>
                <c:pt idx="745">
                  <c:v>7.0449999999999999E-7</c:v>
                </c:pt>
                <c:pt idx="746">
                  <c:v>7.0480000000000001E-7</c:v>
                </c:pt>
                <c:pt idx="747">
                  <c:v>7.0520000000000004E-7</c:v>
                </c:pt>
                <c:pt idx="748">
                  <c:v>7.0569999999999997E-7</c:v>
                </c:pt>
                <c:pt idx="749">
                  <c:v>7.0630000000000002E-7</c:v>
                </c:pt>
                <c:pt idx="750">
                  <c:v>7.0699999999999996E-7</c:v>
                </c:pt>
                <c:pt idx="751">
                  <c:v>7.0780000000000002E-7</c:v>
                </c:pt>
                <c:pt idx="752">
                  <c:v>7.0869999999999999E-7</c:v>
                </c:pt>
                <c:pt idx="753">
                  <c:v>7.0999999999999998E-7</c:v>
                </c:pt>
                <c:pt idx="754">
                  <c:v>7.1119999999999996E-7</c:v>
                </c:pt>
                <c:pt idx="755">
                  <c:v>7.1249999999999995E-7</c:v>
                </c:pt>
                <c:pt idx="756">
                  <c:v>7.1389999999999995E-7</c:v>
                </c:pt>
                <c:pt idx="757">
                  <c:v>7.1539999999999996E-7</c:v>
                </c:pt>
                <c:pt idx="758">
                  <c:v>7.1699999999999997E-7</c:v>
                </c:pt>
                <c:pt idx="759">
                  <c:v>7.187E-7</c:v>
                </c:pt>
                <c:pt idx="760">
                  <c:v>7.2040000000000002E-7</c:v>
                </c:pt>
                <c:pt idx="761">
                  <c:v>7.2229999999999995E-7</c:v>
                </c:pt>
                <c:pt idx="762">
                  <c:v>7.2419999999999999E-7</c:v>
                </c:pt>
                <c:pt idx="763">
                  <c:v>7.2610000000000002E-7</c:v>
                </c:pt>
                <c:pt idx="764">
                  <c:v>7.2809999999999996E-7</c:v>
                </c:pt>
                <c:pt idx="765">
                  <c:v>7.3010000000000001E-7</c:v>
                </c:pt>
                <c:pt idx="766">
                  <c:v>7.3210000000000005E-7</c:v>
                </c:pt>
                <c:pt idx="767">
                  <c:v>7.342E-7</c:v>
                </c:pt>
                <c:pt idx="768">
                  <c:v>7.3620000000000004E-7</c:v>
                </c:pt>
                <c:pt idx="769">
                  <c:v>7.3819999999999998E-7</c:v>
                </c:pt>
                <c:pt idx="770">
                  <c:v>7.4030000000000003E-7</c:v>
                </c:pt>
                <c:pt idx="771">
                  <c:v>7.4229999999999997E-7</c:v>
                </c:pt>
                <c:pt idx="772">
                  <c:v>7.4430000000000001E-7</c:v>
                </c:pt>
                <c:pt idx="773">
                  <c:v>7.4629999999999995E-7</c:v>
                </c:pt>
                <c:pt idx="774">
                  <c:v>7.483E-7</c:v>
                </c:pt>
                <c:pt idx="775">
                  <c:v>7.5020000000000003E-7</c:v>
                </c:pt>
                <c:pt idx="776">
                  <c:v>7.5209999999999997E-7</c:v>
                </c:pt>
                <c:pt idx="777">
                  <c:v>7.54E-7</c:v>
                </c:pt>
                <c:pt idx="778">
                  <c:v>7.5580000000000003E-7</c:v>
                </c:pt>
                <c:pt idx="779">
                  <c:v>7.5749999999999995E-7</c:v>
                </c:pt>
                <c:pt idx="780">
                  <c:v>7.5919999999999997E-7</c:v>
                </c:pt>
                <c:pt idx="781">
                  <c:v>7.6089999999999999E-7</c:v>
                </c:pt>
                <c:pt idx="782">
                  <c:v>7.6250000000000001E-7</c:v>
                </c:pt>
                <c:pt idx="783">
                  <c:v>7.6400000000000001E-7</c:v>
                </c:pt>
                <c:pt idx="784">
                  <c:v>7.6550000000000002E-7</c:v>
                </c:pt>
                <c:pt idx="785">
                  <c:v>7.6690000000000002E-7</c:v>
                </c:pt>
                <c:pt idx="786">
                  <c:v>7.6830000000000002E-7</c:v>
                </c:pt>
                <c:pt idx="787">
                  <c:v>7.6960000000000001E-7</c:v>
                </c:pt>
                <c:pt idx="788">
                  <c:v>7.7079999999999999E-7</c:v>
                </c:pt>
                <c:pt idx="789">
                  <c:v>7.7189999999999997E-7</c:v>
                </c:pt>
                <c:pt idx="790">
                  <c:v>7.7300000000000005E-7</c:v>
                </c:pt>
                <c:pt idx="791">
                  <c:v>7.7390000000000001E-7</c:v>
                </c:pt>
                <c:pt idx="792">
                  <c:v>7.7489999999999998E-7</c:v>
                </c:pt>
                <c:pt idx="793">
                  <c:v>7.7570000000000004E-7</c:v>
                </c:pt>
                <c:pt idx="794">
                  <c:v>7.765E-7</c:v>
                </c:pt>
                <c:pt idx="795">
                  <c:v>7.7609999999999997E-7</c:v>
                </c:pt>
                <c:pt idx="796">
                  <c:v>7.7680000000000002E-7</c:v>
                </c:pt>
                <c:pt idx="797">
                  <c:v>7.7729999999999995E-7</c:v>
                </c:pt>
                <c:pt idx="798">
                  <c:v>7.7769999999999998E-7</c:v>
                </c:pt>
                <c:pt idx="799">
                  <c:v>7.7810000000000001E-7</c:v>
                </c:pt>
                <c:pt idx="800">
                  <c:v>7.7840000000000004E-7</c:v>
                </c:pt>
                <c:pt idx="801">
                  <c:v>7.7860000000000005E-7</c:v>
                </c:pt>
                <c:pt idx="802">
                  <c:v>7.7879999999999996E-7</c:v>
                </c:pt>
                <c:pt idx="803">
                  <c:v>7.7889999999999997E-7</c:v>
                </c:pt>
                <c:pt idx="804">
                  <c:v>7.7889999999999997E-7</c:v>
                </c:pt>
                <c:pt idx="805">
                  <c:v>7.7879999999999996E-7</c:v>
                </c:pt>
                <c:pt idx="806">
                  <c:v>7.7869999999999995E-7</c:v>
                </c:pt>
                <c:pt idx="807">
                  <c:v>7.7860000000000005E-7</c:v>
                </c:pt>
                <c:pt idx="808">
                  <c:v>7.7840000000000004E-7</c:v>
                </c:pt>
                <c:pt idx="809">
                  <c:v>7.7820000000000002E-7</c:v>
                </c:pt>
                <c:pt idx="810">
                  <c:v>7.7800000000000001E-7</c:v>
                </c:pt>
                <c:pt idx="811">
                  <c:v>7.7769999999999998E-7</c:v>
                </c:pt>
                <c:pt idx="812">
                  <c:v>7.7739999999999996E-7</c:v>
                </c:pt>
                <c:pt idx="813">
                  <c:v>7.7710000000000004E-7</c:v>
                </c:pt>
                <c:pt idx="814">
                  <c:v>7.7680000000000002E-7</c:v>
                </c:pt>
                <c:pt idx="815">
                  <c:v>7.7639999999999999E-7</c:v>
                </c:pt>
                <c:pt idx="816">
                  <c:v>7.7599999999999996E-7</c:v>
                </c:pt>
                <c:pt idx="817">
                  <c:v>7.7420000000000004E-7</c:v>
                </c:pt>
                <c:pt idx="818">
                  <c:v>7.737E-7</c:v>
                </c:pt>
                <c:pt idx="819">
                  <c:v>7.7329999999999997E-7</c:v>
                </c:pt>
                <c:pt idx="820">
                  <c:v>7.7270000000000003E-7</c:v>
                </c:pt>
                <c:pt idx="821">
                  <c:v>7.7199999999999998E-7</c:v>
                </c:pt>
                <c:pt idx="822">
                  <c:v>7.7130000000000003E-7</c:v>
                </c:pt>
                <c:pt idx="823">
                  <c:v>7.7059999999999998E-7</c:v>
                </c:pt>
                <c:pt idx="824">
                  <c:v>7.6990000000000003E-7</c:v>
                </c:pt>
                <c:pt idx="825">
                  <c:v>7.6889999999999996E-7</c:v>
                </c:pt>
                <c:pt idx="826">
                  <c:v>7.681E-7</c:v>
                </c:pt>
                <c:pt idx="827">
                  <c:v>7.6730000000000005E-7</c:v>
                </c:pt>
                <c:pt idx="828">
                  <c:v>7.6649999999999999E-7</c:v>
                </c:pt>
                <c:pt idx="829">
                  <c:v>7.6570000000000003E-7</c:v>
                </c:pt>
                <c:pt idx="830">
                  <c:v>7.6430000000000003E-7</c:v>
                </c:pt>
                <c:pt idx="831">
                  <c:v>7.6359999999999998E-7</c:v>
                </c:pt>
                <c:pt idx="832">
                  <c:v>7.6280000000000003E-7</c:v>
                </c:pt>
                <c:pt idx="833">
                  <c:v>7.6199999999999997E-7</c:v>
                </c:pt>
                <c:pt idx="834">
                  <c:v>7.6130000000000002E-7</c:v>
                </c:pt>
                <c:pt idx="835">
                  <c:v>7.6049999999999996E-7</c:v>
                </c:pt>
                <c:pt idx="836">
                  <c:v>7.5970000000000001E-7</c:v>
                </c:pt>
                <c:pt idx="837">
                  <c:v>7.5890000000000005E-7</c:v>
                </c:pt>
                <c:pt idx="838">
                  <c:v>7.5809999999999999E-7</c:v>
                </c:pt>
                <c:pt idx="839">
                  <c:v>7.5720000000000003E-7</c:v>
                </c:pt>
                <c:pt idx="840">
                  <c:v>7.5629999999999996E-7</c:v>
                </c:pt>
                <c:pt idx="841">
                  <c:v>7.554E-7</c:v>
                </c:pt>
                <c:pt idx="842">
                  <c:v>7.5460000000000005E-7</c:v>
                </c:pt>
                <c:pt idx="843">
                  <c:v>7.5389999999999999E-7</c:v>
                </c:pt>
                <c:pt idx="844">
                  <c:v>7.5329999999999995E-7</c:v>
                </c:pt>
                <c:pt idx="845">
                  <c:v>7.5300000000000003E-7</c:v>
                </c:pt>
                <c:pt idx="846">
                  <c:v>7.5300000000000003E-7</c:v>
                </c:pt>
                <c:pt idx="847">
                  <c:v>7.5329999999999995E-7</c:v>
                </c:pt>
                <c:pt idx="848">
                  <c:v>7.5379999999999999E-7</c:v>
                </c:pt>
                <c:pt idx="849">
                  <c:v>7.5450000000000004E-7</c:v>
                </c:pt>
                <c:pt idx="850">
                  <c:v>7.5550000000000001E-7</c:v>
                </c:pt>
                <c:pt idx="851">
                  <c:v>7.568E-7</c:v>
                </c:pt>
                <c:pt idx="852">
                  <c:v>7.582E-7</c:v>
                </c:pt>
                <c:pt idx="853">
                  <c:v>7.5980000000000001E-7</c:v>
                </c:pt>
                <c:pt idx="854">
                  <c:v>7.6150000000000004E-7</c:v>
                </c:pt>
                <c:pt idx="855">
                  <c:v>7.6329999999999996E-7</c:v>
                </c:pt>
                <c:pt idx="856">
                  <c:v>7.652E-7</c:v>
                </c:pt>
                <c:pt idx="857">
                  <c:v>7.6710000000000003E-7</c:v>
                </c:pt>
                <c:pt idx="858">
                  <c:v>7.6909999999999997E-7</c:v>
                </c:pt>
                <c:pt idx="859">
                  <c:v>7.7110000000000002E-7</c:v>
                </c:pt>
                <c:pt idx="860">
                  <c:v>7.7319999999999996E-7</c:v>
                </c:pt>
                <c:pt idx="861">
                  <c:v>7.7520000000000001E-7</c:v>
                </c:pt>
                <c:pt idx="862">
                  <c:v>7.7710000000000004E-7</c:v>
                </c:pt>
                <c:pt idx="863">
                  <c:v>7.7909999999999998E-7</c:v>
                </c:pt>
                <c:pt idx="864">
                  <c:v>7.8090000000000001E-7</c:v>
                </c:pt>
                <c:pt idx="865">
                  <c:v>7.8280000000000005E-7</c:v>
                </c:pt>
                <c:pt idx="866">
                  <c:v>7.8479999999999999E-7</c:v>
                </c:pt>
                <c:pt idx="867">
                  <c:v>7.8650000000000001E-7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A7-4FF0-B799-523D14BBE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863784"/>
        <c:axId val="442865424"/>
      </c:scatterChart>
      <c:valAx>
        <c:axId val="44286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5424"/>
        <c:crosses val="autoZero"/>
        <c:crossBetween val="midCat"/>
        <c:dispUnits>
          <c:custUnit val="1.0000000000000002E-2"/>
        </c:dispUnits>
      </c:valAx>
      <c:valAx>
        <c:axId val="44286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x</a:t>
                </a:r>
              </a:p>
              <a:p>
                <a:pPr>
                  <a:defRPr/>
                </a:pPr>
                <a:r>
                  <a:rPr lang="en-US"/>
                  <a:t>[</a:t>
                </a:r>
                <a:r>
                  <a:rPr lang="el-GR"/>
                  <a:t>π </a:t>
                </a:r>
                <a:r>
                  <a:rPr lang="en-US"/>
                  <a:t>mm mrad]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378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NEMI!$F$3:$F$870</c:f>
              <c:numCache>
                <c:formatCode>0.00E+00</c:formatCode>
                <c:ptCount val="868"/>
                <c:pt idx="0">
                  <c:v>2.101E-3</c:v>
                </c:pt>
                <c:pt idx="1">
                  <c:v>2.2499999999999998E-3</c:v>
                </c:pt>
                <c:pt idx="2">
                  <c:v>2.408E-3</c:v>
                </c:pt>
                <c:pt idx="3">
                  <c:v>2.575E-3</c:v>
                </c:pt>
                <c:pt idx="4">
                  <c:v>2.748E-3</c:v>
                </c:pt>
                <c:pt idx="5">
                  <c:v>2.9260000000000002E-3</c:v>
                </c:pt>
                <c:pt idx="6">
                  <c:v>3.1129999999999999E-3</c:v>
                </c:pt>
                <c:pt idx="7">
                  <c:v>3.3029999999999999E-3</c:v>
                </c:pt>
                <c:pt idx="8">
                  <c:v>3.5019999999999999E-3</c:v>
                </c:pt>
                <c:pt idx="9">
                  <c:v>3.712E-3</c:v>
                </c:pt>
                <c:pt idx="10">
                  <c:v>3.9230000000000003E-3</c:v>
                </c:pt>
                <c:pt idx="11">
                  <c:v>4.1460000000000004E-3</c:v>
                </c:pt>
                <c:pt idx="12">
                  <c:v>4.3759999999999997E-3</c:v>
                </c:pt>
                <c:pt idx="13">
                  <c:v>4.6129999999999999E-3</c:v>
                </c:pt>
                <c:pt idx="14">
                  <c:v>4.8570000000000002E-3</c:v>
                </c:pt>
                <c:pt idx="15">
                  <c:v>5.104E-3</c:v>
                </c:pt>
                <c:pt idx="16">
                  <c:v>5.3619999999999996E-3</c:v>
                </c:pt>
                <c:pt idx="17">
                  <c:v>5.6319999999999999E-3</c:v>
                </c:pt>
                <c:pt idx="18">
                  <c:v>5.9119999999999997E-3</c:v>
                </c:pt>
                <c:pt idx="19">
                  <c:v>6.1910000000000003E-3</c:v>
                </c:pt>
                <c:pt idx="20">
                  <c:v>6.4939999999999998E-3</c:v>
                </c:pt>
                <c:pt idx="21">
                  <c:v>6.7970000000000001E-3</c:v>
                </c:pt>
                <c:pt idx="22">
                  <c:v>7.1130000000000004E-3</c:v>
                </c:pt>
                <c:pt idx="23">
                  <c:v>7.4320000000000002E-3</c:v>
                </c:pt>
                <c:pt idx="24">
                  <c:v>7.7549999999999997E-3</c:v>
                </c:pt>
                <c:pt idx="25">
                  <c:v>8.0850000000000002E-3</c:v>
                </c:pt>
                <c:pt idx="26">
                  <c:v>8.4250000000000002E-3</c:v>
                </c:pt>
                <c:pt idx="27">
                  <c:v>8.7799999999999996E-3</c:v>
                </c:pt>
                <c:pt idx="28">
                  <c:v>9.1520000000000004E-3</c:v>
                </c:pt>
                <c:pt idx="29">
                  <c:v>9.5359999999999993E-3</c:v>
                </c:pt>
                <c:pt idx="30">
                  <c:v>9.9240000000000005E-3</c:v>
                </c:pt>
                <c:pt idx="31">
                  <c:v>1.0319999999999999E-2</c:v>
                </c:pt>
                <c:pt idx="32">
                  <c:v>1.072E-2</c:v>
                </c:pt>
                <c:pt idx="33">
                  <c:v>1.1129999999999999E-2</c:v>
                </c:pt>
                <c:pt idx="34">
                  <c:v>1.154E-2</c:v>
                </c:pt>
                <c:pt idx="35">
                  <c:v>1.1979999999999999E-2</c:v>
                </c:pt>
                <c:pt idx="36">
                  <c:v>1.242E-2</c:v>
                </c:pt>
                <c:pt idx="37">
                  <c:v>1.2880000000000001E-2</c:v>
                </c:pt>
                <c:pt idx="38">
                  <c:v>1.3339999999999999E-2</c:v>
                </c:pt>
                <c:pt idx="39">
                  <c:v>1.3809999999999999E-2</c:v>
                </c:pt>
                <c:pt idx="40">
                  <c:v>1.4279999999999999E-2</c:v>
                </c:pt>
                <c:pt idx="41">
                  <c:v>1.477E-2</c:v>
                </c:pt>
                <c:pt idx="42">
                  <c:v>1.5259999999999999E-2</c:v>
                </c:pt>
                <c:pt idx="43">
                  <c:v>1.576E-2</c:v>
                </c:pt>
                <c:pt idx="44">
                  <c:v>1.627E-2</c:v>
                </c:pt>
                <c:pt idx="45">
                  <c:v>1.6799999999999999E-2</c:v>
                </c:pt>
                <c:pt idx="46">
                  <c:v>1.7340000000000001E-2</c:v>
                </c:pt>
                <c:pt idx="47">
                  <c:v>1.7909999999999999E-2</c:v>
                </c:pt>
                <c:pt idx="48">
                  <c:v>1.8460000000000001E-2</c:v>
                </c:pt>
                <c:pt idx="49">
                  <c:v>1.9029999999999998E-2</c:v>
                </c:pt>
                <c:pt idx="50">
                  <c:v>1.958E-2</c:v>
                </c:pt>
                <c:pt idx="51">
                  <c:v>2.018E-2</c:v>
                </c:pt>
                <c:pt idx="52">
                  <c:v>2.078E-2</c:v>
                </c:pt>
                <c:pt idx="53">
                  <c:v>2.1389999999999999E-2</c:v>
                </c:pt>
                <c:pt idx="54">
                  <c:v>2.2009999999999998E-2</c:v>
                </c:pt>
                <c:pt idx="55">
                  <c:v>2.2620000000000001E-2</c:v>
                </c:pt>
                <c:pt idx="56">
                  <c:v>2.325E-2</c:v>
                </c:pt>
                <c:pt idx="57">
                  <c:v>2.3890000000000002E-2</c:v>
                </c:pt>
                <c:pt idx="58">
                  <c:v>2.4539999999999999E-2</c:v>
                </c:pt>
                <c:pt idx="59">
                  <c:v>2.52E-2</c:v>
                </c:pt>
                <c:pt idx="60">
                  <c:v>2.5860000000000001E-2</c:v>
                </c:pt>
                <c:pt idx="61">
                  <c:v>2.6509999999999999E-2</c:v>
                </c:pt>
                <c:pt idx="62">
                  <c:v>2.7199999999999998E-2</c:v>
                </c:pt>
                <c:pt idx="63">
                  <c:v>2.7859999999999999E-2</c:v>
                </c:pt>
                <c:pt idx="64">
                  <c:v>2.8539999999999999E-2</c:v>
                </c:pt>
                <c:pt idx="65">
                  <c:v>2.9260000000000001E-2</c:v>
                </c:pt>
                <c:pt idx="66">
                  <c:v>2.9960000000000001E-2</c:v>
                </c:pt>
                <c:pt idx="67">
                  <c:v>3.0669999999999999E-2</c:v>
                </c:pt>
                <c:pt idx="68">
                  <c:v>3.1370000000000002E-2</c:v>
                </c:pt>
                <c:pt idx="69">
                  <c:v>3.2140000000000002E-2</c:v>
                </c:pt>
                <c:pt idx="70">
                  <c:v>3.2870000000000003E-2</c:v>
                </c:pt>
                <c:pt idx="71">
                  <c:v>3.3649999999999999E-2</c:v>
                </c:pt>
                <c:pt idx="72">
                  <c:v>3.4430000000000002E-2</c:v>
                </c:pt>
                <c:pt idx="73">
                  <c:v>3.5180000000000003E-2</c:v>
                </c:pt>
                <c:pt idx="74">
                  <c:v>3.5950000000000003E-2</c:v>
                </c:pt>
                <c:pt idx="75">
                  <c:v>3.6720000000000003E-2</c:v>
                </c:pt>
                <c:pt idx="76">
                  <c:v>3.7499999999999999E-2</c:v>
                </c:pt>
                <c:pt idx="77">
                  <c:v>3.8300000000000001E-2</c:v>
                </c:pt>
                <c:pt idx="78">
                  <c:v>3.909E-2</c:v>
                </c:pt>
                <c:pt idx="79">
                  <c:v>3.9879999999999999E-2</c:v>
                </c:pt>
                <c:pt idx="80">
                  <c:v>4.0710000000000003E-2</c:v>
                </c:pt>
                <c:pt idx="81">
                  <c:v>4.1529999999999997E-2</c:v>
                </c:pt>
                <c:pt idx="82">
                  <c:v>4.2369999999999998E-2</c:v>
                </c:pt>
                <c:pt idx="83">
                  <c:v>4.317E-2</c:v>
                </c:pt>
                <c:pt idx="84">
                  <c:v>4.3999999999999997E-2</c:v>
                </c:pt>
                <c:pt idx="85">
                  <c:v>4.4859999999999997E-2</c:v>
                </c:pt>
                <c:pt idx="86">
                  <c:v>4.5710000000000001E-2</c:v>
                </c:pt>
                <c:pt idx="87">
                  <c:v>4.6589999999999999E-2</c:v>
                </c:pt>
                <c:pt idx="88">
                  <c:v>4.7440000000000003E-2</c:v>
                </c:pt>
                <c:pt idx="89">
                  <c:v>4.8349999999999997E-2</c:v>
                </c:pt>
                <c:pt idx="90">
                  <c:v>4.9189999999999998E-2</c:v>
                </c:pt>
                <c:pt idx="91">
                  <c:v>5.0119999999999998E-2</c:v>
                </c:pt>
                <c:pt idx="92">
                  <c:v>5.0990000000000001E-2</c:v>
                </c:pt>
                <c:pt idx="93">
                  <c:v>5.1860000000000003E-2</c:v>
                </c:pt>
                <c:pt idx="94">
                  <c:v>5.271E-2</c:v>
                </c:pt>
                <c:pt idx="95">
                  <c:v>5.357E-2</c:v>
                </c:pt>
                <c:pt idx="96">
                  <c:v>5.4449999999999998E-2</c:v>
                </c:pt>
                <c:pt idx="97">
                  <c:v>5.534E-2</c:v>
                </c:pt>
                <c:pt idx="98">
                  <c:v>5.6259999999999998E-2</c:v>
                </c:pt>
                <c:pt idx="99">
                  <c:v>5.7149999999999999E-2</c:v>
                </c:pt>
                <c:pt idx="100">
                  <c:v>5.8029999999999998E-2</c:v>
                </c:pt>
                <c:pt idx="101">
                  <c:v>5.8930000000000003E-2</c:v>
                </c:pt>
                <c:pt idx="102">
                  <c:v>5.985E-2</c:v>
                </c:pt>
                <c:pt idx="103">
                  <c:v>6.08E-2</c:v>
                </c:pt>
                <c:pt idx="104">
                  <c:v>6.1679999999999999E-2</c:v>
                </c:pt>
                <c:pt idx="105">
                  <c:v>6.2570000000000001E-2</c:v>
                </c:pt>
                <c:pt idx="106">
                  <c:v>6.3479999999999995E-2</c:v>
                </c:pt>
                <c:pt idx="107">
                  <c:v>6.4380000000000007E-2</c:v>
                </c:pt>
                <c:pt idx="108">
                  <c:v>6.5329999999999999E-2</c:v>
                </c:pt>
                <c:pt idx="109">
                  <c:v>6.6269999999999996E-2</c:v>
                </c:pt>
                <c:pt idx="110">
                  <c:v>6.7210000000000006E-2</c:v>
                </c:pt>
                <c:pt idx="111">
                  <c:v>6.8140000000000006E-2</c:v>
                </c:pt>
                <c:pt idx="112">
                  <c:v>6.9129999999999997E-2</c:v>
                </c:pt>
                <c:pt idx="113">
                  <c:v>7.0110000000000006E-2</c:v>
                </c:pt>
                <c:pt idx="114">
                  <c:v>7.1040000000000006E-2</c:v>
                </c:pt>
                <c:pt idx="115">
                  <c:v>7.195E-2</c:v>
                </c:pt>
                <c:pt idx="116">
                  <c:v>7.2889999999999996E-2</c:v>
                </c:pt>
                <c:pt idx="117">
                  <c:v>7.3830000000000007E-2</c:v>
                </c:pt>
                <c:pt idx="118">
                  <c:v>7.4759999999999993E-2</c:v>
                </c:pt>
                <c:pt idx="119">
                  <c:v>7.5679999999999997E-2</c:v>
                </c:pt>
                <c:pt idx="120">
                  <c:v>7.6579999999999995E-2</c:v>
                </c:pt>
                <c:pt idx="121">
                  <c:v>7.7490000000000003E-2</c:v>
                </c:pt>
                <c:pt idx="122">
                  <c:v>7.843E-2</c:v>
                </c:pt>
                <c:pt idx="123">
                  <c:v>7.9350000000000004E-2</c:v>
                </c:pt>
                <c:pt idx="124">
                  <c:v>8.0280000000000004E-2</c:v>
                </c:pt>
                <c:pt idx="125">
                  <c:v>8.1259999999999999E-2</c:v>
                </c:pt>
                <c:pt idx="126">
                  <c:v>8.2220000000000001E-2</c:v>
                </c:pt>
                <c:pt idx="127">
                  <c:v>8.3180000000000004E-2</c:v>
                </c:pt>
                <c:pt idx="128">
                  <c:v>8.4180000000000005E-2</c:v>
                </c:pt>
                <c:pt idx="129">
                  <c:v>8.516E-2</c:v>
                </c:pt>
                <c:pt idx="130">
                  <c:v>8.6129999999999998E-2</c:v>
                </c:pt>
                <c:pt idx="131">
                  <c:v>8.7059999999999998E-2</c:v>
                </c:pt>
                <c:pt idx="132">
                  <c:v>8.8010000000000005E-2</c:v>
                </c:pt>
                <c:pt idx="133">
                  <c:v>8.8940000000000005E-2</c:v>
                </c:pt>
                <c:pt idx="134">
                  <c:v>8.9899999999999994E-2</c:v>
                </c:pt>
                <c:pt idx="135">
                  <c:v>9.0829999999999994E-2</c:v>
                </c:pt>
                <c:pt idx="136">
                  <c:v>9.1789999999999997E-2</c:v>
                </c:pt>
                <c:pt idx="137">
                  <c:v>9.2749999999999999E-2</c:v>
                </c:pt>
                <c:pt idx="138">
                  <c:v>9.3729999999999994E-2</c:v>
                </c:pt>
                <c:pt idx="139">
                  <c:v>9.4689999999999996E-2</c:v>
                </c:pt>
                <c:pt idx="140">
                  <c:v>9.5630000000000007E-2</c:v>
                </c:pt>
                <c:pt idx="141">
                  <c:v>9.6589999999999995E-2</c:v>
                </c:pt>
                <c:pt idx="142">
                  <c:v>9.758E-2</c:v>
                </c:pt>
                <c:pt idx="143">
                  <c:v>9.8519999999999996E-2</c:v>
                </c:pt>
                <c:pt idx="144">
                  <c:v>9.9449999999999997E-2</c:v>
                </c:pt>
                <c:pt idx="145">
                  <c:v>0.10050000000000001</c:v>
                </c:pt>
                <c:pt idx="146">
                  <c:v>0.1014</c:v>
                </c:pt>
                <c:pt idx="147">
                  <c:v>0.1023</c:v>
                </c:pt>
                <c:pt idx="148">
                  <c:v>0.1033</c:v>
                </c:pt>
                <c:pt idx="149">
                  <c:v>0.1042</c:v>
                </c:pt>
                <c:pt idx="150">
                  <c:v>0.1052</c:v>
                </c:pt>
                <c:pt idx="151">
                  <c:v>0.1062</c:v>
                </c:pt>
                <c:pt idx="152">
                  <c:v>0.1071</c:v>
                </c:pt>
                <c:pt idx="153">
                  <c:v>0.1081</c:v>
                </c:pt>
                <c:pt idx="154">
                  <c:v>0.109</c:v>
                </c:pt>
                <c:pt idx="155">
                  <c:v>0.11</c:v>
                </c:pt>
                <c:pt idx="156">
                  <c:v>0.111</c:v>
                </c:pt>
                <c:pt idx="157">
                  <c:v>0.1119</c:v>
                </c:pt>
                <c:pt idx="158">
                  <c:v>0.1129</c:v>
                </c:pt>
                <c:pt idx="159">
                  <c:v>0.1138</c:v>
                </c:pt>
                <c:pt idx="160">
                  <c:v>0.1147</c:v>
                </c:pt>
                <c:pt idx="161">
                  <c:v>0.1157</c:v>
                </c:pt>
                <c:pt idx="162">
                  <c:v>0.1167</c:v>
                </c:pt>
                <c:pt idx="163">
                  <c:v>0.1176</c:v>
                </c:pt>
                <c:pt idx="164">
                  <c:v>0.1186</c:v>
                </c:pt>
                <c:pt idx="165">
                  <c:v>0.1196</c:v>
                </c:pt>
                <c:pt idx="166">
                  <c:v>0.1205</c:v>
                </c:pt>
                <c:pt idx="167">
                  <c:v>0.1215</c:v>
                </c:pt>
                <c:pt idx="168">
                  <c:v>0.1225</c:v>
                </c:pt>
                <c:pt idx="169">
                  <c:v>0.1235</c:v>
                </c:pt>
                <c:pt idx="170">
                  <c:v>0.1244</c:v>
                </c:pt>
                <c:pt idx="171">
                  <c:v>0.12540000000000001</c:v>
                </c:pt>
                <c:pt idx="172">
                  <c:v>0.12640000000000001</c:v>
                </c:pt>
                <c:pt idx="173">
                  <c:v>0.1273</c:v>
                </c:pt>
                <c:pt idx="174">
                  <c:v>0.12839999999999999</c:v>
                </c:pt>
                <c:pt idx="175">
                  <c:v>0.12939999999999999</c:v>
                </c:pt>
                <c:pt idx="176">
                  <c:v>0.13039999999999999</c:v>
                </c:pt>
                <c:pt idx="177">
                  <c:v>0.13139999999999999</c:v>
                </c:pt>
                <c:pt idx="178">
                  <c:v>0.1323</c:v>
                </c:pt>
                <c:pt idx="179">
                  <c:v>0.1333</c:v>
                </c:pt>
                <c:pt idx="180">
                  <c:v>0.1343</c:v>
                </c:pt>
                <c:pt idx="181">
                  <c:v>0.1353</c:v>
                </c:pt>
                <c:pt idx="182">
                  <c:v>0.1363</c:v>
                </c:pt>
                <c:pt idx="183">
                  <c:v>0.13719999999999999</c:v>
                </c:pt>
                <c:pt idx="184">
                  <c:v>0.13819999999999999</c:v>
                </c:pt>
                <c:pt idx="185">
                  <c:v>0.13919999999999999</c:v>
                </c:pt>
                <c:pt idx="186">
                  <c:v>0.14019999999999999</c:v>
                </c:pt>
                <c:pt idx="187">
                  <c:v>0.14119999999999999</c:v>
                </c:pt>
                <c:pt idx="188">
                  <c:v>0.14219999999999999</c:v>
                </c:pt>
                <c:pt idx="189">
                  <c:v>0.14319999999999999</c:v>
                </c:pt>
                <c:pt idx="190">
                  <c:v>0.14419999999999999</c:v>
                </c:pt>
                <c:pt idx="191">
                  <c:v>0.14510000000000001</c:v>
                </c:pt>
                <c:pt idx="192">
                  <c:v>0.14610000000000001</c:v>
                </c:pt>
                <c:pt idx="193">
                  <c:v>0.14710000000000001</c:v>
                </c:pt>
                <c:pt idx="194">
                  <c:v>0.14810000000000001</c:v>
                </c:pt>
                <c:pt idx="195">
                  <c:v>0.14899999999999999</c:v>
                </c:pt>
                <c:pt idx="196">
                  <c:v>0.15</c:v>
                </c:pt>
                <c:pt idx="197">
                  <c:v>0.151</c:v>
                </c:pt>
                <c:pt idx="198">
                  <c:v>0.15190000000000001</c:v>
                </c:pt>
                <c:pt idx="199">
                  <c:v>0.153</c:v>
                </c:pt>
                <c:pt idx="200">
                  <c:v>0.154</c:v>
                </c:pt>
                <c:pt idx="201">
                  <c:v>0.155</c:v>
                </c:pt>
                <c:pt idx="202">
                  <c:v>0.156</c:v>
                </c:pt>
                <c:pt idx="203">
                  <c:v>0.15690000000000001</c:v>
                </c:pt>
                <c:pt idx="204">
                  <c:v>0.15790000000000001</c:v>
                </c:pt>
                <c:pt idx="205">
                  <c:v>0.15890000000000001</c:v>
                </c:pt>
                <c:pt idx="206">
                  <c:v>0.15989999999999999</c:v>
                </c:pt>
                <c:pt idx="207">
                  <c:v>0.1608</c:v>
                </c:pt>
                <c:pt idx="208">
                  <c:v>0.1618</c:v>
                </c:pt>
                <c:pt idx="209">
                  <c:v>0.1628</c:v>
                </c:pt>
                <c:pt idx="210">
                  <c:v>0.1638</c:v>
                </c:pt>
                <c:pt idx="211">
                  <c:v>0.1648</c:v>
                </c:pt>
                <c:pt idx="212">
                  <c:v>0.16569999999999999</c:v>
                </c:pt>
                <c:pt idx="213">
                  <c:v>0.16669999999999999</c:v>
                </c:pt>
                <c:pt idx="214">
                  <c:v>0.16769999999999999</c:v>
                </c:pt>
                <c:pt idx="215">
                  <c:v>0.16869999999999999</c:v>
                </c:pt>
                <c:pt idx="216">
                  <c:v>0.1696</c:v>
                </c:pt>
                <c:pt idx="217">
                  <c:v>0.1706</c:v>
                </c:pt>
                <c:pt idx="218">
                  <c:v>0.1716</c:v>
                </c:pt>
                <c:pt idx="219">
                  <c:v>0.1726</c:v>
                </c:pt>
                <c:pt idx="220">
                  <c:v>0.1736</c:v>
                </c:pt>
                <c:pt idx="221">
                  <c:v>0.17460000000000001</c:v>
                </c:pt>
                <c:pt idx="222">
                  <c:v>0.17560000000000001</c:v>
                </c:pt>
                <c:pt idx="223">
                  <c:v>0.17660000000000001</c:v>
                </c:pt>
                <c:pt idx="224">
                  <c:v>0.17749999999999999</c:v>
                </c:pt>
                <c:pt idx="225">
                  <c:v>0.17849999999999999</c:v>
                </c:pt>
                <c:pt idx="226">
                  <c:v>0.17949999999999999</c:v>
                </c:pt>
                <c:pt idx="227">
                  <c:v>0.18049999999999999</c:v>
                </c:pt>
                <c:pt idx="228">
                  <c:v>0.18149999999999999</c:v>
                </c:pt>
                <c:pt idx="229">
                  <c:v>0.1825</c:v>
                </c:pt>
                <c:pt idx="230">
                  <c:v>0.1835</c:v>
                </c:pt>
                <c:pt idx="231">
                  <c:v>0.18440000000000001</c:v>
                </c:pt>
                <c:pt idx="232">
                  <c:v>0.18540000000000001</c:v>
                </c:pt>
                <c:pt idx="233">
                  <c:v>0.18640000000000001</c:v>
                </c:pt>
                <c:pt idx="234">
                  <c:v>0.18740000000000001</c:v>
                </c:pt>
                <c:pt idx="235">
                  <c:v>0.1885</c:v>
                </c:pt>
                <c:pt idx="236">
                  <c:v>0.18940000000000001</c:v>
                </c:pt>
                <c:pt idx="237">
                  <c:v>0.19040000000000001</c:v>
                </c:pt>
                <c:pt idx="238">
                  <c:v>0.19139999999999999</c:v>
                </c:pt>
                <c:pt idx="239">
                  <c:v>0.19239999999999999</c:v>
                </c:pt>
                <c:pt idx="240">
                  <c:v>0.19339999999999999</c:v>
                </c:pt>
                <c:pt idx="241">
                  <c:v>0.19439999999999999</c:v>
                </c:pt>
                <c:pt idx="242">
                  <c:v>0.19539999999999999</c:v>
                </c:pt>
                <c:pt idx="243">
                  <c:v>0.19650000000000001</c:v>
                </c:pt>
                <c:pt idx="244">
                  <c:v>0.19750000000000001</c:v>
                </c:pt>
                <c:pt idx="245">
                  <c:v>0.19839999999999999</c:v>
                </c:pt>
                <c:pt idx="246">
                  <c:v>0.19950000000000001</c:v>
                </c:pt>
                <c:pt idx="247">
                  <c:v>0.20039999999999999</c:v>
                </c:pt>
                <c:pt idx="248">
                  <c:v>0.2014</c:v>
                </c:pt>
                <c:pt idx="249">
                  <c:v>0.20250000000000001</c:v>
                </c:pt>
                <c:pt idx="250">
                  <c:v>0.2034</c:v>
                </c:pt>
                <c:pt idx="251">
                  <c:v>0.2044</c:v>
                </c:pt>
                <c:pt idx="252">
                  <c:v>0.2054</c:v>
                </c:pt>
                <c:pt idx="253">
                  <c:v>0.20630000000000001</c:v>
                </c:pt>
                <c:pt idx="254">
                  <c:v>0.20730000000000001</c:v>
                </c:pt>
                <c:pt idx="255">
                  <c:v>0.20830000000000001</c:v>
                </c:pt>
                <c:pt idx="256">
                  <c:v>0.2094</c:v>
                </c:pt>
                <c:pt idx="257">
                  <c:v>0.2104</c:v>
                </c:pt>
                <c:pt idx="258">
                  <c:v>0.2114</c:v>
                </c:pt>
                <c:pt idx="259">
                  <c:v>0.21240000000000001</c:v>
                </c:pt>
                <c:pt idx="260">
                  <c:v>0.21340000000000001</c:v>
                </c:pt>
                <c:pt idx="261">
                  <c:v>0.21440000000000001</c:v>
                </c:pt>
                <c:pt idx="262">
                  <c:v>0.21540000000000001</c:v>
                </c:pt>
                <c:pt idx="263">
                  <c:v>0.21640000000000001</c:v>
                </c:pt>
                <c:pt idx="264">
                  <c:v>0.21740000000000001</c:v>
                </c:pt>
                <c:pt idx="265">
                  <c:v>0.21829999999999999</c:v>
                </c:pt>
                <c:pt idx="266">
                  <c:v>0.21940000000000001</c:v>
                </c:pt>
                <c:pt idx="267">
                  <c:v>0.22040000000000001</c:v>
                </c:pt>
                <c:pt idx="268">
                  <c:v>0.22140000000000001</c:v>
                </c:pt>
                <c:pt idx="269">
                  <c:v>0.22239999999999999</c:v>
                </c:pt>
                <c:pt idx="270">
                  <c:v>0.22339999999999999</c:v>
                </c:pt>
                <c:pt idx="271">
                  <c:v>0.22450000000000001</c:v>
                </c:pt>
                <c:pt idx="272">
                  <c:v>0.22539999999999999</c:v>
                </c:pt>
                <c:pt idx="273">
                  <c:v>0.22650000000000001</c:v>
                </c:pt>
                <c:pt idx="274">
                  <c:v>0.22739999999999999</c:v>
                </c:pt>
                <c:pt idx="275">
                  <c:v>0.22839999999999999</c:v>
                </c:pt>
                <c:pt idx="276">
                  <c:v>0.22939999999999999</c:v>
                </c:pt>
                <c:pt idx="277">
                  <c:v>0.23039999999999999</c:v>
                </c:pt>
                <c:pt idx="278">
                  <c:v>0.23130000000000001</c:v>
                </c:pt>
                <c:pt idx="279">
                  <c:v>0.2324</c:v>
                </c:pt>
                <c:pt idx="280">
                  <c:v>0.23330000000000001</c:v>
                </c:pt>
                <c:pt idx="281">
                  <c:v>0.23430000000000001</c:v>
                </c:pt>
                <c:pt idx="282">
                  <c:v>0.23530000000000001</c:v>
                </c:pt>
                <c:pt idx="283">
                  <c:v>0.23630000000000001</c:v>
                </c:pt>
                <c:pt idx="284">
                  <c:v>0.23730000000000001</c:v>
                </c:pt>
                <c:pt idx="285">
                  <c:v>0.23830000000000001</c:v>
                </c:pt>
                <c:pt idx="286">
                  <c:v>0.23930000000000001</c:v>
                </c:pt>
                <c:pt idx="287">
                  <c:v>0.2402</c:v>
                </c:pt>
                <c:pt idx="288">
                  <c:v>0.24129999999999999</c:v>
                </c:pt>
                <c:pt idx="289">
                  <c:v>0.24229999999999999</c:v>
                </c:pt>
                <c:pt idx="290">
                  <c:v>0.24340000000000001</c:v>
                </c:pt>
                <c:pt idx="291">
                  <c:v>0.24440000000000001</c:v>
                </c:pt>
                <c:pt idx="292">
                  <c:v>0.24540000000000001</c:v>
                </c:pt>
                <c:pt idx="293">
                  <c:v>0.24640000000000001</c:v>
                </c:pt>
                <c:pt idx="294">
                  <c:v>0.24740000000000001</c:v>
                </c:pt>
                <c:pt idx="295">
                  <c:v>0.24840000000000001</c:v>
                </c:pt>
                <c:pt idx="296">
                  <c:v>0.2495</c:v>
                </c:pt>
                <c:pt idx="297">
                  <c:v>0.2505</c:v>
                </c:pt>
                <c:pt idx="298">
                  <c:v>0.2515</c:v>
                </c:pt>
                <c:pt idx="299">
                  <c:v>0.2525</c:v>
                </c:pt>
                <c:pt idx="300">
                  <c:v>0.25340000000000001</c:v>
                </c:pt>
                <c:pt idx="301">
                  <c:v>0.25440000000000002</c:v>
                </c:pt>
                <c:pt idx="302">
                  <c:v>0.25540000000000002</c:v>
                </c:pt>
                <c:pt idx="303">
                  <c:v>0.25640000000000002</c:v>
                </c:pt>
                <c:pt idx="304">
                  <c:v>0.25750000000000001</c:v>
                </c:pt>
                <c:pt idx="305">
                  <c:v>0.25850000000000001</c:v>
                </c:pt>
                <c:pt idx="306">
                  <c:v>0.25940000000000002</c:v>
                </c:pt>
                <c:pt idx="307">
                  <c:v>0.26050000000000001</c:v>
                </c:pt>
                <c:pt idx="308">
                  <c:v>0.26150000000000001</c:v>
                </c:pt>
                <c:pt idx="309">
                  <c:v>0.2626</c:v>
                </c:pt>
                <c:pt idx="310">
                  <c:v>0.2636</c:v>
                </c:pt>
                <c:pt idx="311">
                  <c:v>0.2646</c:v>
                </c:pt>
                <c:pt idx="312">
                  <c:v>0.2656</c:v>
                </c:pt>
                <c:pt idx="313">
                  <c:v>0.2666</c:v>
                </c:pt>
                <c:pt idx="314">
                  <c:v>0.2676</c:v>
                </c:pt>
                <c:pt idx="315">
                  <c:v>0.26860000000000001</c:v>
                </c:pt>
                <c:pt idx="316">
                  <c:v>0.26960000000000001</c:v>
                </c:pt>
                <c:pt idx="317">
                  <c:v>0.27060000000000001</c:v>
                </c:pt>
                <c:pt idx="318">
                  <c:v>0.27160000000000001</c:v>
                </c:pt>
                <c:pt idx="319">
                  <c:v>0.27260000000000001</c:v>
                </c:pt>
                <c:pt idx="320">
                  <c:v>0.27360000000000001</c:v>
                </c:pt>
                <c:pt idx="321">
                  <c:v>0.27460000000000001</c:v>
                </c:pt>
                <c:pt idx="322">
                  <c:v>0.27560000000000001</c:v>
                </c:pt>
                <c:pt idx="323">
                  <c:v>0.27660000000000001</c:v>
                </c:pt>
                <c:pt idx="324">
                  <c:v>0.27760000000000001</c:v>
                </c:pt>
                <c:pt idx="325">
                  <c:v>0.27860000000000001</c:v>
                </c:pt>
                <c:pt idx="326">
                  <c:v>0.27960000000000002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0.28260000000000002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0.28560000000000002</c:v>
                </c:pt>
                <c:pt idx="333">
                  <c:v>0.28660000000000002</c:v>
                </c:pt>
                <c:pt idx="334">
                  <c:v>0.28760000000000002</c:v>
                </c:pt>
                <c:pt idx="335">
                  <c:v>0.28870000000000001</c:v>
                </c:pt>
                <c:pt idx="336">
                  <c:v>0.28970000000000001</c:v>
                </c:pt>
                <c:pt idx="337">
                  <c:v>0.2908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0.29380000000000001</c:v>
                </c:pt>
                <c:pt idx="341">
                  <c:v>0.29480000000000001</c:v>
                </c:pt>
                <c:pt idx="342">
                  <c:v>0.29580000000000001</c:v>
                </c:pt>
                <c:pt idx="343">
                  <c:v>0.2969</c:v>
                </c:pt>
                <c:pt idx="344">
                  <c:v>0.2979</c:v>
                </c:pt>
                <c:pt idx="345">
                  <c:v>0.29880000000000001</c:v>
                </c:pt>
                <c:pt idx="346">
                  <c:v>0.2999</c:v>
                </c:pt>
                <c:pt idx="347">
                  <c:v>0.3009</c:v>
                </c:pt>
                <c:pt idx="348">
                  <c:v>0.3019</c:v>
                </c:pt>
                <c:pt idx="349">
                  <c:v>0.3029</c:v>
                </c:pt>
                <c:pt idx="350">
                  <c:v>0.30399999999999999</c:v>
                </c:pt>
                <c:pt idx="351">
                  <c:v>0.30499999999999999</c:v>
                </c:pt>
                <c:pt idx="352">
                  <c:v>0.30599999999999999</c:v>
                </c:pt>
                <c:pt idx="353">
                  <c:v>0.307</c:v>
                </c:pt>
                <c:pt idx="354">
                  <c:v>0.308</c:v>
                </c:pt>
                <c:pt idx="355">
                  <c:v>0.309</c:v>
                </c:pt>
                <c:pt idx="356">
                  <c:v>0.31</c:v>
                </c:pt>
                <c:pt idx="357">
                  <c:v>0.311</c:v>
                </c:pt>
                <c:pt idx="358">
                  <c:v>0.31209999999999999</c:v>
                </c:pt>
                <c:pt idx="359">
                  <c:v>0.313</c:v>
                </c:pt>
                <c:pt idx="360">
                  <c:v>0.31409999999999999</c:v>
                </c:pt>
                <c:pt idx="361">
                  <c:v>0.31509999999999999</c:v>
                </c:pt>
                <c:pt idx="362">
                  <c:v>0.31609999999999999</c:v>
                </c:pt>
                <c:pt idx="363">
                  <c:v>0.31709999999999999</c:v>
                </c:pt>
                <c:pt idx="364">
                  <c:v>0.31809999999999999</c:v>
                </c:pt>
                <c:pt idx="365">
                  <c:v>0.31919999999999998</c:v>
                </c:pt>
                <c:pt idx="366">
                  <c:v>0.32019999999999998</c:v>
                </c:pt>
                <c:pt idx="367">
                  <c:v>0.32119999999999999</c:v>
                </c:pt>
                <c:pt idx="368">
                  <c:v>0.32219999999999999</c:v>
                </c:pt>
                <c:pt idx="369">
                  <c:v>0.32329999999999998</c:v>
                </c:pt>
                <c:pt idx="370">
                  <c:v>0.32419999999999999</c:v>
                </c:pt>
                <c:pt idx="371">
                  <c:v>0.32519999999999999</c:v>
                </c:pt>
                <c:pt idx="372">
                  <c:v>0.32619999999999999</c:v>
                </c:pt>
                <c:pt idx="373">
                  <c:v>0.32729999999999998</c:v>
                </c:pt>
                <c:pt idx="374">
                  <c:v>0.32840000000000003</c:v>
                </c:pt>
                <c:pt idx="375">
                  <c:v>0.32940000000000003</c:v>
                </c:pt>
                <c:pt idx="376">
                  <c:v>0.33040000000000003</c:v>
                </c:pt>
                <c:pt idx="377">
                  <c:v>0.33139999999999997</c:v>
                </c:pt>
                <c:pt idx="378">
                  <c:v>0.33239999999999997</c:v>
                </c:pt>
                <c:pt idx="379">
                  <c:v>0.33339999999999997</c:v>
                </c:pt>
                <c:pt idx="380">
                  <c:v>0.33450000000000002</c:v>
                </c:pt>
                <c:pt idx="381">
                  <c:v>0.33550000000000002</c:v>
                </c:pt>
                <c:pt idx="382">
                  <c:v>0.33660000000000001</c:v>
                </c:pt>
                <c:pt idx="383">
                  <c:v>0.3377</c:v>
                </c:pt>
                <c:pt idx="384">
                  <c:v>0.33879999999999999</c:v>
                </c:pt>
                <c:pt idx="385">
                  <c:v>0.3397</c:v>
                </c:pt>
                <c:pt idx="386">
                  <c:v>0.3407</c:v>
                </c:pt>
                <c:pt idx="387">
                  <c:v>0.3417</c:v>
                </c:pt>
                <c:pt idx="388">
                  <c:v>0.34279999999999999</c:v>
                </c:pt>
                <c:pt idx="389">
                  <c:v>0.34389999999999998</c:v>
                </c:pt>
                <c:pt idx="390">
                  <c:v>0.34499999999999997</c:v>
                </c:pt>
                <c:pt idx="391">
                  <c:v>0.34599999999999997</c:v>
                </c:pt>
                <c:pt idx="392">
                  <c:v>0.34699999999999998</c:v>
                </c:pt>
                <c:pt idx="393">
                  <c:v>0.34799999999999998</c:v>
                </c:pt>
                <c:pt idx="394">
                  <c:v>0.34910000000000002</c:v>
                </c:pt>
                <c:pt idx="395">
                  <c:v>0.35020000000000001</c:v>
                </c:pt>
                <c:pt idx="396">
                  <c:v>0.35120000000000001</c:v>
                </c:pt>
                <c:pt idx="397">
                  <c:v>0.35220000000000001</c:v>
                </c:pt>
                <c:pt idx="398">
                  <c:v>0.3533</c:v>
                </c:pt>
                <c:pt idx="399">
                  <c:v>0.35439999999999999</c:v>
                </c:pt>
                <c:pt idx="400">
                  <c:v>0.35539999999999999</c:v>
                </c:pt>
                <c:pt idx="401">
                  <c:v>0.35639999999999999</c:v>
                </c:pt>
                <c:pt idx="402">
                  <c:v>0.3574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</c:v>
                </c:pt>
                <c:pt idx="407">
                  <c:v>0.36249999999999999</c:v>
                </c:pt>
                <c:pt idx="408">
                  <c:v>0.36349999999999999</c:v>
                </c:pt>
                <c:pt idx="409">
                  <c:v>0.36449999999999999</c:v>
                </c:pt>
                <c:pt idx="410">
                  <c:v>0.36549999999999999</c:v>
                </c:pt>
                <c:pt idx="411">
                  <c:v>0.36649999999999999</c:v>
                </c:pt>
                <c:pt idx="412">
                  <c:v>0.3674</c:v>
                </c:pt>
                <c:pt idx="413">
                  <c:v>0.36859999999999998</c:v>
                </c:pt>
                <c:pt idx="414">
                  <c:v>0.36959999999999998</c:v>
                </c:pt>
                <c:pt idx="415">
                  <c:v>0.37059999999999998</c:v>
                </c:pt>
                <c:pt idx="416">
                  <c:v>0.37159999999999999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0.37590000000000001</c:v>
                </c:pt>
                <c:pt idx="421">
                  <c:v>0.377</c:v>
                </c:pt>
                <c:pt idx="422">
                  <c:v>0.378</c:v>
                </c:pt>
                <c:pt idx="423">
                  <c:v>0.379</c:v>
                </c:pt>
                <c:pt idx="424">
                  <c:v>0.38</c:v>
                </c:pt>
                <c:pt idx="425">
                  <c:v>0.38109999999999999</c:v>
                </c:pt>
                <c:pt idx="426">
                  <c:v>0.3821</c:v>
                </c:pt>
                <c:pt idx="427">
                  <c:v>0.38319999999999999</c:v>
                </c:pt>
                <c:pt idx="428">
                  <c:v>0.38419999999999999</c:v>
                </c:pt>
                <c:pt idx="429">
                  <c:v>0.38519999999999999</c:v>
                </c:pt>
                <c:pt idx="430">
                  <c:v>0.38619999999999999</c:v>
                </c:pt>
                <c:pt idx="431">
                  <c:v>0.38729999999999998</c:v>
                </c:pt>
                <c:pt idx="432">
                  <c:v>0.38840000000000002</c:v>
                </c:pt>
                <c:pt idx="433">
                  <c:v>0.38940000000000002</c:v>
                </c:pt>
                <c:pt idx="434">
                  <c:v>0.39040000000000002</c:v>
                </c:pt>
                <c:pt idx="435">
                  <c:v>0.39140000000000003</c:v>
                </c:pt>
                <c:pt idx="436">
                  <c:v>0.39240000000000003</c:v>
                </c:pt>
                <c:pt idx="437">
                  <c:v>0.39340000000000003</c:v>
                </c:pt>
                <c:pt idx="438">
                  <c:v>0.39439999999999997</c:v>
                </c:pt>
                <c:pt idx="439">
                  <c:v>0.39539999999999997</c:v>
                </c:pt>
                <c:pt idx="440">
                  <c:v>0.39639999999999997</c:v>
                </c:pt>
                <c:pt idx="441">
                  <c:v>0.39739999999999998</c:v>
                </c:pt>
                <c:pt idx="442">
                  <c:v>0.39839999999999998</c:v>
                </c:pt>
                <c:pt idx="443">
                  <c:v>0.39939999999999998</c:v>
                </c:pt>
                <c:pt idx="444">
                  <c:v>0.40039999999999998</c:v>
                </c:pt>
                <c:pt idx="445">
                  <c:v>0.40139999999999998</c:v>
                </c:pt>
                <c:pt idx="446">
                  <c:v>0.40239999999999998</c:v>
                </c:pt>
                <c:pt idx="447">
                  <c:v>0.40339999999999998</c:v>
                </c:pt>
                <c:pt idx="448">
                  <c:v>0.40439999999999998</c:v>
                </c:pt>
                <c:pt idx="449">
                  <c:v>0.40539999999999998</c:v>
                </c:pt>
                <c:pt idx="450">
                  <c:v>0.40639999999999998</c:v>
                </c:pt>
                <c:pt idx="451">
                  <c:v>0.40739999999999998</c:v>
                </c:pt>
                <c:pt idx="452">
                  <c:v>0.40839999999999999</c:v>
                </c:pt>
                <c:pt idx="453">
                  <c:v>0.40939999999999999</c:v>
                </c:pt>
                <c:pt idx="454">
                  <c:v>0.41039999999999999</c:v>
                </c:pt>
                <c:pt idx="455">
                  <c:v>0.41139999999999999</c:v>
                </c:pt>
                <c:pt idx="456">
                  <c:v>0.41249999999999998</c:v>
                </c:pt>
                <c:pt idx="457">
                  <c:v>0.41360000000000002</c:v>
                </c:pt>
                <c:pt idx="458">
                  <c:v>0.41460000000000002</c:v>
                </c:pt>
                <c:pt idx="459">
                  <c:v>0.41560000000000002</c:v>
                </c:pt>
                <c:pt idx="460">
                  <c:v>0.41670000000000001</c:v>
                </c:pt>
                <c:pt idx="461">
                  <c:v>0.41770000000000002</c:v>
                </c:pt>
                <c:pt idx="462">
                  <c:v>0.41870000000000002</c:v>
                </c:pt>
                <c:pt idx="463">
                  <c:v>0.41970000000000002</c:v>
                </c:pt>
                <c:pt idx="464">
                  <c:v>0.42070000000000002</c:v>
                </c:pt>
                <c:pt idx="465">
                  <c:v>0.42170000000000002</c:v>
                </c:pt>
                <c:pt idx="466">
                  <c:v>0.42270000000000002</c:v>
                </c:pt>
                <c:pt idx="467">
                  <c:v>0.4239</c:v>
                </c:pt>
                <c:pt idx="468">
                  <c:v>0.4249</c:v>
                </c:pt>
                <c:pt idx="469">
                  <c:v>0.4259</c:v>
                </c:pt>
                <c:pt idx="470">
                  <c:v>0.4269</c:v>
                </c:pt>
                <c:pt idx="471">
                  <c:v>0.4279</c:v>
                </c:pt>
                <c:pt idx="472">
                  <c:v>0.4289</c:v>
                </c:pt>
                <c:pt idx="473">
                  <c:v>0.4299</c:v>
                </c:pt>
                <c:pt idx="474">
                  <c:v>0.43090000000000001</c:v>
                </c:pt>
                <c:pt idx="475">
                  <c:v>0.432</c:v>
                </c:pt>
                <c:pt idx="476">
                  <c:v>0.43309999999999998</c:v>
                </c:pt>
                <c:pt idx="477">
                  <c:v>0.43409999999999999</c:v>
                </c:pt>
                <c:pt idx="478">
                  <c:v>0.43519999999999998</c:v>
                </c:pt>
                <c:pt idx="479">
                  <c:v>0.43619999999999998</c:v>
                </c:pt>
                <c:pt idx="480">
                  <c:v>0.43719999999999998</c:v>
                </c:pt>
                <c:pt idx="481">
                  <c:v>0.43819999999999998</c:v>
                </c:pt>
                <c:pt idx="482">
                  <c:v>0.43919999999999998</c:v>
                </c:pt>
                <c:pt idx="483">
                  <c:v>0.44019999999999998</c:v>
                </c:pt>
                <c:pt idx="484">
                  <c:v>0.44119999999999998</c:v>
                </c:pt>
                <c:pt idx="485">
                  <c:v>0.44240000000000002</c:v>
                </c:pt>
                <c:pt idx="486">
                  <c:v>0.44340000000000002</c:v>
                </c:pt>
                <c:pt idx="487">
                  <c:v>0.44440000000000002</c:v>
                </c:pt>
                <c:pt idx="488">
                  <c:v>0.44540000000000002</c:v>
                </c:pt>
                <c:pt idx="489">
                  <c:v>0.44650000000000001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0.44969999999999999</c:v>
                </c:pt>
                <c:pt idx="493">
                  <c:v>0.45069999999999999</c:v>
                </c:pt>
                <c:pt idx="494">
                  <c:v>0.45169999999999999</c:v>
                </c:pt>
                <c:pt idx="495">
                  <c:v>0.45269999999999999</c:v>
                </c:pt>
                <c:pt idx="496">
                  <c:v>0.45379999999999998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0.45800000000000002</c:v>
                </c:pt>
                <c:pt idx="501">
                  <c:v>0.45900000000000002</c:v>
                </c:pt>
                <c:pt idx="502">
                  <c:v>0.46010000000000001</c:v>
                </c:pt>
                <c:pt idx="503">
                  <c:v>0.4612</c:v>
                </c:pt>
                <c:pt idx="504">
                  <c:v>0.4622</c:v>
                </c:pt>
                <c:pt idx="505">
                  <c:v>0.4632</c:v>
                </c:pt>
                <c:pt idx="506">
                  <c:v>0.4642</c:v>
                </c:pt>
                <c:pt idx="507">
                  <c:v>0.4652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0.47549999999999998</c:v>
                </c:pt>
                <c:pt idx="518">
                  <c:v>0.47649999999999998</c:v>
                </c:pt>
                <c:pt idx="519">
                  <c:v>0.47749999999999998</c:v>
                </c:pt>
                <c:pt idx="520">
                  <c:v>0.47860000000000003</c:v>
                </c:pt>
                <c:pt idx="521">
                  <c:v>0.47960000000000003</c:v>
                </c:pt>
                <c:pt idx="522">
                  <c:v>0.48060000000000003</c:v>
                </c:pt>
                <c:pt idx="523">
                  <c:v>0.48159999999999997</c:v>
                </c:pt>
                <c:pt idx="524">
                  <c:v>0.48259999999999997</c:v>
                </c:pt>
                <c:pt idx="525">
                  <c:v>0.48359999999999997</c:v>
                </c:pt>
                <c:pt idx="526">
                  <c:v>0.48459999999999998</c:v>
                </c:pt>
                <c:pt idx="527">
                  <c:v>0.48559999999999998</c:v>
                </c:pt>
                <c:pt idx="528">
                  <c:v>0.48670000000000002</c:v>
                </c:pt>
                <c:pt idx="529">
                  <c:v>0.48770000000000002</c:v>
                </c:pt>
                <c:pt idx="530">
                  <c:v>0.48870000000000002</c:v>
                </c:pt>
                <c:pt idx="531">
                  <c:v>0.4899</c:v>
                </c:pt>
                <c:pt idx="532">
                  <c:v>0.4909</c:v>
                </c:pt>
                <c:pt idx="533">
                  <c:v>0.4919</c:v>
                </c:pt>
                <c:pt idx="534">
                  <c:v>0.4929</c:v>
                </c:pt>
                <c:pt idx="535">
                  <c:v>0.49390000000000001</c:v>
                </c:pt>
                <c:pt idx="536">
                  <c:v>0.495</c:v>
                </c:pt>
                <c:pt idx="537">
                  <c:v>0.496</c:v>
                </c:pt>
                <c:pt idx="538">
                  <c:v>0.497</c:v>
                </c:pt>
                <c:pt idx="539">
                  <c:v>0.498</c:v>
                </c:pt>
                <c:pt idx="540">
                  <c:v>0.49909999999999999</c:v>
                </c:pt>
                <c:pt idx="541">
                  <c:v>0.50009999999999999</c:v>
                </c:pt>
                <c:pt idx="542">
                  <c:v>0.50109999999999999</c:v>
                </c:pt>
                <c:pt idx="543">
                  <c:v>0.50209999999999999</c:v>
                </c:pt>
                <c:pt idx="544">
                  <c:v>0.50309999999999999</c:v>
                </c:pt>
                <c:pt idx="545">
                  <c:v>0.50409999999999999</c:v>
                </c:pt>
                <c:pt idx="546">
                  <c:v>0.50509999999999999</c:v>
                </c:pt>
                <c:pt idx="547">
                  <c:v>0.50619999999999998</c:v>
                </c:pt>
                <c:pt idx="548">
                  <c:v>0.50719999999999998</c:v>
                </c:pt>
                <c:pt idx="549">
                  <c:v>0.50829999999999997</c:v>
                </c:pt>
                <c:pt idx="550">
                  <c:v>0.50929999999999997</c:v>
                </c:pt>
                <c:pt idx="551">
                  <c:v>0.51039999999999996</c:v>
                </c:pt>
                <c:pt idx="552">
                  <c:v>0.51139999999999997</c:v>
                </c:pt>
                <c:pt idx="553">
                  <c:v>0.51239999999999997</c:v>
                </c:pt>
                <c:pt idx="554">
                  <c:v>0.51339999999999997</c:v>
                </c:pt>
                <c:pt idx="555">
                  <c:v>0.51449999999999996</c:v>
                </c:pt>
                <c:pt idx="556">
                  <c:v>0.51559999999999995</c:v>
                </c:pt>
                <c:pt idx="557">
                  <c:v>0.51659999999999995</c:v>
                </c:pt>
                <c:pt idx="558">
                  <c:v>0.51759999999999995</c:v>
                </c:pt>
                <c:pt idx="559">
                  <c:v>0.51870000000000005</c:v>
                </c:pt>
                <c:pt idx="560">
                  <c:v>0.51970000000000005</c:v>
                </c:pt>
                <c:pt idx="561">
                  <c:v>0.52070000000000005</c:v>
                </c:pt>
                <c:pt idx="562">
                  <c:v>0.52170000000000005</c:v>
                </c:pt>
                <c:pt idx="563">
                  <c:v>0.52270000000000005</c:v>
                </c:pt>
                <c:pt idx="564">
                  <c:v>0.52380000000000004</c:v>
                </c:pt>
                <c:pt idx="565">
                  <c:v>0.52480000000000004</c:v>
                </c:pt>
                <c:pt idx="566">
                  <c:v>0.52580000000000005</c:v>
                </c:pt>
                <c:pt idx="567">
                  <c:v>0.52680000000000005</c:v>
                </c:pt>
                <c:pt idx="568">
                  <c:v>0.52780000000000005</c:v>
                </c:pt>
                <c:pt idx="569">
                  <c:v>0.52890000000000004</c:v>
                </c:pt>
                <c:pt idx="570">
                  <c:v>0.52990000000000004</c:v>
                </c:pt>
                <c:pt idx="571">
                  <c:v>0.53100000000000003</c:v>
                </c:pt>
                <c:pt idx="572">
                  <c:v>0.53200000000000003</c:v>
                </c:pt>
                <c:pt idx="573">
                  <c:v>0.53300000000000003</c:v>
                </c:pt>
                <c:pt idx="574">
                  <c:v>0.53400000000000003</c:v>
                </c:pt>
                <c:pt idx="575">
                  <c:v>0.53500000000000003</c:v>
                </c:pt>
                <c:pt idx="576">
                  <c:v>0.53610000000000002</c:v>
                </c:pt>
                <c:pt idx="577">
                  <c:v>0.53710000000000002</c:v>
                </c:pt>
                <c:pt idx="578">
                  <c:v>0.5383</c:v>
                </c:pt>
                <c:pt idx="579">
                  <c:v>0.5393</c:v>
                </c:pt>
                <c:pt idx="580">
                  <c:v>0.5403</c:v>
                </c:pt>
                <c:pt idx="581">
                  <c:v>0.5413</c:v>
                </c:pt>
                <c:pt idx="582">
                  <c:v>0.5423</c:v>
                </c:pt>
                <c:pt idx="583">
                  <c:v>0.54330000000000001</c:v>
                </c:pt>
                <c:pt idx="584">
                  <c:v>0.54430000000000001</c:v>
                </c:pt>
                <c:pt idx="585">
                  <c:v>0.5454</c:v>
                </c:pt>
                <c:pt idx="586">
                  <c:v>0.5464</c:v>
                </c:pt>
                <c:pt idx="587">
                  <c:v>0.5474</c:v>
                </c:pt>
                <c:pt idx="588">
                  <c:v>0.5484</c:v>
                </c:pt>
                <c:pt idx="589">
                  <c:v>0.5494</c:v>
                </c:pt>
                <c:pt idx="590">
                  <c:v>0.5504</c:v>
                </c:pt>
                <c:pt idx="591">
                  <c:v>0.5514</c:v>
                </c:pt>
                <c:pt idx="592">
                  <c:v>0.5524</c:v>
                </c:pt>
                <c:pt idx="593">
                  <c:v>0.5534</c:v>
                </c:pt>
                <c:pt idx="594">
                  <c:v>0.55449999999999999</c:v>
                </c:pt>
                <c:pt idx="595">
                  <c:v>0.55549999999999999</c:v>
                </c:pt>
                <c:pt idx="596">
                  <c:v>0.55649999999999999</c:v>
                </c:pt>
                <c:pt idx="597">
                  <c:v>0.55759999999999998</c:v>
                </c:pt>
                <c:pt idx="598">
                  <c:v>0.55859999999999999</c:v>
                </c:pt>
                <c:pt idx="599">
                  <c:v>0.55959999999999999</c:v>
                </c:pt>
                <c:pt idx="600">
                  <c:v>0.56079999999999997</c:v>
                </c:pt>
                <c:pt idx="601">
                  <c:v>0.56179999999999997</c:v>
                </c:pt>
                <c:pt idx="602">
                  <c:v>0.56279999999999997</c:v>
                </c:pt>
                <c:pt idx="603">
                  <c:v>0.56379999999999997</c:v>
                </c:pt>
                <c:pt idx="604">
                  <c:v>0.56499999999999995</c:v>
                </c:pt>
                <c:pt idx="605">
                  <c:v>0.56599999999999995</c:v>
                </c:pt>
                <c:pt idx="606">
                  <c:v>0.56699999999999995</c:v>
                </c:pt>
                <c:pt idx="607">
                  <c:v>0.56799999999999995</c:v>
                </c:pt>
                <c:pt idx="608">
                  <c:v>0.56899999999999995</c:v>
                </c:pt>
                <c:pt idx="609">
                  <c:v>0.56999999999999995</c:v>
                </c:pt>
                <c:pt idx="610">
                  <c:v>0.57120000000000004</c:v>
                </c:pt>
                <c:pt idx="611">
                  <c:v>0.57230000000000003</c:v>
                </c:pt>
                <c:pt idx="612">
                  <c:v>0.57330000000000003</c:v>
                </c:pt>
                <c:pt idx="613">
                  <c:v>0.57430000000000003</c:v>
                </c:pt>
                <c:pt idx="614">
                  <c:v>0.57530000000000003</c:v>
                </c:pt>
                <c:pt idx="615">
                  <c:v>0.57640000000000002</c:v>
                </c:pt>
                <c:pt idx="616">
                  <c:v>0.57740000000000002</c:v>
                </c:pt>
                <c:pt idx="617">
                  <c:v>0.57840000000000003</c:v>
                </c:pt>
                <c:pt idx="618">
                  <c:v>0.57940000000000003</c:v>
                </c:pt>
                <c:pt idx="619">
                  <c:v>0.58050000000000002</c:v>
                </c:pt>
                <c:pt idx="620">
                  <c:v>0.58160000000000001</c:v>
                </c:pt>
                <c:pt idx="621">
                  <c:v>0.58260000000000001</c:v>
                </c:pt>
                <c:pt idx="622">
                  <c:v>0.58360000000000001</c:v>
                </c:pt>
                <c:pt idx="623">
                  <c:v>0.5847</c:v>
                </c:pt>
                <c:pt idx="624">
                  <c:v>0.58589999999999998</c:v>
                </c:pt>
                <c:pt idx="625">
                  <c:v>0.58689999999999998</c:v>
                </c:pt>
                <c:pt idx="626">
                  <c:v>0.58789999999999998</c:v>
                </c:pt>
                <c:pt idx="627">
                  <c:v>0.58889999999999998</c:v>
                </c:pt>
                <c:pt idx="628">
                  <c:v>0.58989999999999998</c:v>
                </c:pt>
                <c:pt idx="629">
                  <c:v>0.59109999999999996</c:v>
                </c:pt>
                <c:pt idx="630">
                  <c:v>0.59209999999999996</c:v>
                </c:pt>
                <c:pt idx="631">
                  <c:v>0.59309999999999996</c:v>
                </c:pt>
                <c:pt idx="632">
                  <c:v>0.59409999999999996</c:v>
                </c:pt>
                <c:pt idx="633">
                  <c:v>0.59509999999999996</c:v>
                </c:pt>
                <c:pt idx="634">
                  <c:v>0.59619999999999995</c:v>
                </c:pt>
                <c:pt idx="635">
                  <c:v>0.59719999999999995</c:v>
                </c:pt>
                <c:pt idx="636">
                  <c:v>0.59819999999999995</c:v>
                </c:pt>
                <c:pt idx="637">
                  <c:v>0.59919999999999995</c:v>
                </c:pt>
                <c:pt idx="638">
                  <c:v>0.60019999999999996</c:v>
                </c:pt>
                <c:pt idx="639">
                  <c:v>0.60119999999999996</c:v>
                </c:pt>
                <c:pt idx="640">
                  <c:v>0.60219999999999996</c:v>
                </c:pt>
                <c:pt idx="641">
                  <c:v>0.60340000000000005</c:v>
                </c:pt>
                <c:pt idx="642">
                  <c:v>0.60440000000000005</c:v>
                </c:pt>
                <c:pt idx="643">
                  <c:v>0.60540000000000005</c:v>
                </c:pt>
                <c:pt idx="644">
                  <c:v>0.60640000000000005</c:v>
                </c:pt>
                <c:pt idx="645">
                  <c:v>0.60740000000000005</c:v>
                </c:pt>
                <c:pt idx="646">
                  <c:v>0.60850000000000004</c:v>
                </c:pt>
                <c:pt idx="647">
                  <c:v>0.60960000000000003</c:v>
                </c:pt>
                <c:pt idx="648">
                  <c:v>0.61060000000000003</c:v>
                </c:pt>
                <c:pt idx="649">
                  <c:v>0.61160000000000003</c:v>
                </c:pt>
                <c:pt idx="650">
                  <c:v>0.61270000000000002</c:v>
                </c:pt>
                <c:pt idx="651">
                  <c:v>0.61380000000000001</c:v>
                </c:pt>
                <c:pt idx="652">
                  <c:v>0.61480000000000001</c:v>
                </c:pt>
                <c:pt idx="653">
                  <c:v>0.61580000000000001</c:v>
                </c:pt>
                <c:pt idx="654">
                  <c:v>0.6169</c:v>
                </c:pt>
                <c:pt idx="655">
                  <c:v>0.6179</c:v>
                </c:pt>
                <c:pt idx="656">
                  <c:v>0.61890000000000001</c:v>
                </c:pt>
                <c:pt idx="657">
                  <c:v>0.61990000000000001</c:v>
                </c:pt>
                <c:pt idx="658">
                  <c:v>0.62090000000000001</c:v>
                </c:pt>
                <c:pt idx="659">
                  <c:v>0.62190000000000001</c:v>
                </c:pt>
                <c:pt idx="660">
                  <c:v>0.62290000000000001</c:v>
                </c:pt>
                <c:pt idx="661">
                  <c:v>0.624</c:v>
                </c:pt>
                <c:pt idx="662">
                  <c:v>0.625</c:v>
                </c:pt>
                <c:pt idx="663">
                  <c:v>0.626</c:v>
                </c:pt>
                <c:pt idx="664">
                  <c:v>0.627</c:v>
                </c:pt>
                <c:pt idx="665">
                  <c:v>0.628</c:v>
                </c:pt>
                <c:pt idx="666">
                  <c:v>0.629</c:v>
                </c:pt>
                <c:pt idx="667">
                  <c:v>0.63</c:v>
                </c:pt>
                <c:pt idx="668">
                  <c:v>0.63109999999999999</c:v>
                </c:pt>
                <c:pt idx="669">
                  <c:v>0.6321</c:v>
                </c:pt>
                <c:pt idx="670">
                  <c:v>0.6331</c:v>
                </c:pt>
                <c:pt idx="671">
                  <c:v>0.6341</c:v>
                </c:pt>
                <c:pt idx="672">
                  <c:v>0.6351</c:v>
                </c:pt>
                <c:pt idx="673">
                  <c:v>0.6361</c:v>
                </c:pt>
                <c:pt idx="674">
                  <c:v>0.63719999999999999</c:v>
                </c:pt>
                <c:pt idx="675">
                  <c:v>0.63819999999999999</c:v>
                </c:pt>
                <c:pt idx="676">
                  <c:v>0.63919999999999999</c:v>
                </c:pt>
                <c:pt idx="677">
                  <c:v>0.64029999999999998</c:v>
                </c:pt>
                <c:pt idx="678">
                  <c:v>0.64139999999999997</c:v>
                </c:pt>
                <c:pt idx="679">
                  <c:v>0.64239999999999997</c:v>
                </c:pt>
                <c:pt idx="680">
                  <c:v>0.64339999999999997</c:v>
                </c:pt>
                <c:pt idx="681">
                  <c:v>0.64439999999999997</c:v>
                </c:pt>
                <c:pt idx="682">
                  <c:v>0.64539999999999997</c:v>
                </c:pt>
                <c:pt idx="683">
                  <c:v>0.64659999999999995</c:v>
                </c:pt>
                <c:pt idx="684">
                  <c:v>0.64759999999999995</c:v>
                </c:pt>
                <c:pt idx="685">
                  <c:v>0.64859999999999995</c:v>
                </c:pt>
                <c:pt idx="686">
                  <c:v>0.64959999999999996</c:v>
                </c:pt>
                <c:pt idx="687">
                  <c:v>0.65059999999999996</c:v>
                </c:pt>
                <c:pt idx="688">
                  <c:v>0.65169999999999995</c:v>
                </c:pt>
                <c:pt idx="689">
                  <c:v>0.65280000000000005</c:v>
                </c:pt>
                <c:pt idx="690">
                  <c:v>0.65380000000000005</c:v>
                </c:pt>
                <c:pt idx="691">
                  <c:v>0.65490000000000004</c:v>
                </c:pt>
                <c:pt idx="692">
                  <c:v>0.65590000000000004</c:v>
                </c:pt>
                <c:pt idx="693">
                  <c:v>0.65690000000000004</c:v>
                </c:pt>
                <c:pt idx="694">
                  <c:v>0.65810000000000002</c:v>
                </c:pt>
                <c:pt idx="695">
                  <c:v>0.65910000000000002</c:v>
                </c:pt>
                <c:pt idx="696">
                  <c:v>0.66010000000000002</c:v>
                </c:pt>
                <c:pt idx="697">
                  <c:v>0.66110000000000002</c:v>
                </c:pt>
                <c:pt idx="698">
                  <c:v>0.66210000000000002</c:v>
                </c:pt>
                <c:pt idx="699">
                  <c:v>0.6633</c:v>
                </c:pt>
                <c:pt idx="700">
                  <c:v>0.6643</c:v>
                </c:pt>
                <c:pt idx="701">
                  <c:v>0.6653</c:v>
                </c:pt>
                <c:pt idx="702">
                  <c:v>0.66649999999999998</c:v>
                </c:pt>
                <c:pt idx="703">
                  <c:v>0.66749999999999998</c:v>
                </c:pt>
                <c:pt idx="704">
                  <c:v>0.66849999999999998</c:v>
                </c:pt>
                <c:pt idx="705">
                  <c:v>0.66959999999999997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0.67800000000000005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0.68430000000000002</c:v>
                </c:pt>
                <c:pt idx="720">
                  <c:v>0.68530000000000002</c:v>
                </c:pt>
                <c:pt idx="721">
                  <c:v>0.68630000000000002</c:v>
                </c:pt>
                <c:pt idx="722">
                  <c:v>0.68730000000000002</c:v>
                </c:pt>
                <c:pt idx="723">
                  <c:v>0.68830000000000002</c:v>
                </c:pt>
                <c:pt idx="724">
                  <c:v>0.68930000000000002</c:v>
                </c:pt>
                <c:pt idx="725">
                  <c:v>0.69040000000000001</c:v>
                </c:pt>
                <c:pt idx="726">
                  <c:v>0.69140000000000001</c:v>
                </c:pt>
                <c:pt idx="727">
                  <c:v>0.69240000000000002</c:v>
                </c:pt>
                <c:pt idx="728">
                  <c:v>0.69340000000000002</c:v>
                </c:pt>
                <c:pt idx="729">
                  <c:v>0.69440000000000002</c:v>
                </c:pt>
                <c:pt idx="730">
                  <c:v>0.6956</c:v>
                </c:pt>
                <c:pt idx="731">
                  <c:v>0.6966</c:v>
                </c:pt>
                <c:pt idx="732">
                  <c:v>0.6976</c:v>
                </c:pt>
                <c:pt idx="733">
                  <c:v>0.69879999999999998</c:v>
                </c:pt>
                <c:pt idx="734">
                  <c:v>0.69979999999999998</c:v>
                </c:pt>
                <c:pt idx="735">
                  <c:v>0.70089999999999997</c:v>
                </c:pt>
                <c:pt idx="736">
                  <c:v>0.70189999999999997</c:v>
                </c:pt>
                <c:pt idx="737">
                  <c:v>0.70289999999999997</c:v>
                </c:pt>
                <c:pt idx="738">
                  <c:v>0.70389999999999997</c:v>
                </c:pt>
                <c:pt idx="739">
                  <c:v>0.70489999999999997</c:v>
                </c:pt>
                <c:pt idx="740">
                  <c:v>0.70599999999999996</c:v>
                </c:pt>
                <c:pt idx="741">
                  <c:v>0.70699999999999996</c:v>
                </c:pt>
                <c:pt idx="742">
                  <c:v>0.70799999999999996</c:v>
                </c:pt>
                <c:pt idx="743">
                  <c:v>0.70899999999999996</c:v>
                </c:pt>
                <c:pt idx="744">
                  <c:v>0.71</c:v>
                </c:pt>
                <c:pt idx="745">
                  <c:v>0.71099999999999997</c:v>
                </c:pt>
                <c:pt idx="746">
                  <c:v>0.71220000000000006</c:v>
                </c:pt>
                <c:pt idx="747">
                  <c:v>0.71319999999999995</c:v>
                </c:pt>
                <c:pt idx="748">
                  <c:v>0.71430000000000005</c:v>
                </c:pt>
                <c:pt idx="749">
                  <c:v>0.71530000000000005</c:v>
                </c:pt>
                <c:pt idx="750">
                  <c:v>0.71630000000000005</c:v>
                </c:pt>
                <c:pt idx="751">
                  <c:v>0.71730000000000005</c:v>
                </c:pt>
                <c:pt idx="752">
                  <c:v>0.71830000000000005</c:v>
                </c:pt>
                <c:pt idx="753">
                  <c:v>0.71940000000000004</c:v>
                </c:pt>
                <c:pt idx="754">
                  <c:v>0.72050000000000003</c:v>
                </c:pt>
                <c:pt idx="755">
                  <c:v>0.72160000000000002</c:v>
                </c:pt>
                <c:pt idx="756">
                  <c:v>0.72270000000000001</c:v>
                </c:pt>
                <c:pt idx="757">
                  <c:v>0.7238</c:v>
                </c:pt>
                <c:pt idx="758">
                  <c:v>0.7248</c:v>
                </c:pt>
                <c:pt idx="759">
                  <c:v>0.7258</c:v>
                </c:pt>
                <c:pt idx="760">
                  <c:v>0.7268</c:v>
                </c:pt>
                <c:pt idx="761">
                  <c:v>0.7278</c:v>
                </c:pt>
                <c:pt idx="762">
                  <c:v>0.72889999999999999</c:v>
                </c:pt>
                <c:pt idx="763">
                  <c:v>0.73009999999999997</c:v>
                </c:pt>
                <c:pt idx="764">
                  <c:v>0.73109999999999997</c:v>
                </c:pt>
                <c:pt idx="765">
                  <c:v>0.73209999999999997</c:v>
                </c:pt>
                <c:pt idx="766">
                  <c:v>0.73309999999999997</c:v>
                </c:pt>
                <c:pt idx="767">
                  <c:v>0.73409999999999997</c:v>
                </c:pt>
                <c:pt idx="768">
                  <c:v>0.73509999999999998</c:v>
                </c:pt>
                <c:pt idx="769">
                  <c:v>0.73619999999999997</c:v>
                </c:pt>
                <c:pt idx="770">
                  <c:v>0.73719999999999997</c:v>
                </c:pt>
                <c:pt idx="771">
                  <c:v>0.73819999999999997</c:v>
                </c:pt>
                <c:pt idx="772">
                  <c:v>0.73919999999999997</c:v>
                </c:pt>
                <c:pt idx="773">
                  <c:v>0.74019999999999997</c:v>
                </c:pt>
                <c:pt idx="774">
                  <c:v>0.74129999999999996</c:v>
                </c:pt>
                <c:pt idx="775">
                  <c:v>0.74229999999999996</c:v>
                </c:pt>
                <c:pt idx="776">
                  <c:v>0.74329999999999996</c:v>
                </c:pt>
                <c:pt idx="777">
                  <c:v>0.74429999999999996</c:v>
                </c:pt>
                <c:pt idx="778">
                  <c:v>0.74529999999999996</c:v>
                </c:pt>
                <c:pt idx="779">
                  <c:v>0.74639999999999995</c:v>
                </c:pt>
                <c:pt idx="780">
                  <c:v>0.74739999999999995</c:v>
                </c:pt>
                <c:pt idx="781">
                  <c:v>0.74839999999999995</c:v>
                </c:pt>
                <c:pt idx="782">
                  <c:v>0.74939999999999996</c:v>
                </c:pt>
                <c:pt idx="783">
                  <c:v>0.75039999999999996</c:v>
                </c:pt>
                <c:pt idx="784">
                  <c:v>0.75149999999999995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0.75470000000000004</c:v>
                </c:pt>
                <c:pt idx="788">
                  <c:v>0.75570000000000004</c:v>
                </c:pt>
                <c:pt idx="789">
                  <c:v>0.75670000000000004</c:v>
                </c:pt>
                <c:pt idx="790">
                  <c:v>0.75780000000000003</c:v>
                </c:pt>
                <c:pt idx="791">
                  <c:v>0.75890000000000002</c:v>
                </c:pt>
                <c:pt idx="792">
                  <c:v>0.76</c:v>
                </c:pt>
                <c:pt idx="793">
                  <c:v>0.76100000000000001</c:v>
                </c:pt>
                <c:pt idx="794">
                  <c:v>0.76200000000000001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0.77149999999999996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0.78580000000000005</c:v>
                </c:pt>
                <c:pt idx="818">
                  <c:v>0.78690000000000004</c:v>
                </c:pt>
                <c:pt idx="819">
                  <c:v>0.78790000000000004</c:v>
                </c:pt>
                <c:pt idx="820">
                  <c:v>0.78890000000000005</c:v>
                </c:pt>
                <c:pt idx="821">
                  <c:v>0.78990000000000005</c:v>
                </c:pt>
                <c:pt idx="822">
                  <c:v>0.79090000000000005</c:v>
                </c:pt>
                <c:pt idx="823">
                  <c:v>0.79200000000000004</c:v>
                </c:pt>
                <c:pt idx="824">
                  <c:v>0.79300000000000004</c:v>
                </c:pt>
                <c:pt idx="825">
                  <c:v>0.79420000000000002</c:v>
                </c:pt>
                <c:pt idx="826">
                  <c:v>0.79520000000000002</c:v>
                </c:pt>
                <c:pt idx="827">
                  <c:v>0.79620000000000002</c:v>
                </c:pt>
                <c:pt idx="828">
                  <c:v>0.79730000000000001</c:v>
                </c:pt>
                <c:pt idx="829">
                  <c:v>0.79830000000000001</c:v>
                </c:pt>
                <c:pt idx="830">
                  <c:v>0.79930000000000001</c:v>
                </c:pt>
                <c:pt idx="831">
                  <c:v>0.80030000000000001</c:v>
                </c:pt>
                <c:pt idx="832">
                  <c:v>0.80130000000000001</c:v>
                </c:pt>
                <c:pt idx="833">
                  <c:v>0.8024</c:v>
                </c:pt>
                <c:pt idx="834">
                  <c:v>0.8034</c:v>
                </c:pt>
                <c:pt idx="835">
                  <c:v>0.8044</c:v>
                </c:pt>
                <c:pt idx="836">
                  <c:v>0.8054</c:v>
                </c:pt>
                <c:pt idx="837">
                  <c:v>0.80640000000000001</c:v>
                </c:pt>
                <c:pt idx="838">
                  <c:v>0.8075</c:v>
                </c:pt>
                <c:pt idx="839">
                  <c:v>0.80869999999999997</c:v>
                </c:pt>
                <c:pt idx="840">
                  <c:v>0.80969999999999998</c:v>
                </c:pt>
                <c:pt idx="841">
                  <c:v>0.81069999999999998</c:v>
                </c:pt>
                <c:pt idx="842">
                  <c:v>0.81169999999999998</c:v>
                </c:pt>
                <c:pt idx="843">
                  <c:v>0.81279999999999997</c:v>
                </c:pt>
                <c:pt idx="844">
                  <c:v>0.81379999999999997</c:v>
                </c:pt>
                <c:pt idx="845">
                  <c:v>0.81479999999999997</c:v>
                </c:pt>
                <c:pt idx="846">
                  <c:v>0.81579999999999997</c:v>
                </c:pt>
                <c:pt idx="847">
                  <c:v>0.81679999999999997</c:v>
                </c:pt>
                <c:pt idx="848">
                  <c:v>0.81789999999999996</c:v>
                </c:pt>
                <c:pt idx="849">
                  <c:v>0.81889999999999996</c:v>
                </c:pt>
                <c:pt idx="850">
                  <c:v>0.81989999999999996</c:v>
                </c:pt>
                <c:pt idx="851">
                  <c:v>0.82089999999999996</c:v>
                </c:pt>
                <c:pt idx="852">
                  <c:v>0.82199999999999995</c:v>
                </c:pt>
                <c:pt idx="853">
                  <c:v>0.82299999999999995</c:v>
                </c:pt>
                <c:pt idx="854">
                  <c:v>0.82399999999999995</c:v>
                </c:pt>
                <c:pt idx="855">
                  <c:v>0.82499999999999996</c:v>
                </c:pt>
                <c:pt idx="856">
                  <c:v>0.82599999999999996</c:v>
                </c:pt>
                <c:pt idx="857">
                  <c:v>0.82709999999999995</c:v>
                </c:pt>
                <c:pt idx="858">
                  <c:v>0.82809999999999995</c:v>
                </c:pt>
                <c:pt idx="859">
                  <c:v>0.82909999999999995</c:v>
                </c:pt>
                <c:pt idx="860">
                  <c:v>0.83009999999999995</c:v>
                </c:pt>
                <c:pt idx="861">
                  <c:v>0.83109999999999995</c:v>
                </c:pt>
                <c:pt idx="862">
                  <c:v>0.83220000000000005</c:v>
                </c:pt>
                <c:pt idx="863">
                  <c:v>0.83320000000000005</c:v>
                </c:pt>
                <c:pt idx="864">
                  <c:v>0.83420000000000005</c:v>
                </c:pt>
                <c:pt idx="865">
                  <c:v>0.83520000000000005</c:v>
                </c:pt>
                <c:pt idx="866">
                  <c:v>0.83630000000000004</c:v>
                </c:pt>
                <c:pt idx="867">
                  <c:v>0.83730000000000004</c:v>
                </c:pt>
              </c:numCache>
            </c:numRef>
          </c:xVal>
          <c:yVal>
            <c:numRef>
              <c:f>NEMI!$C$3:$C$870</c:f>
              <c:numCache>
                <c:formatCode>0.00E+00</c:formatCode>
                <c:ptCount val="868"/>
                <c:pt idx="0">
                  <c:v>4.0810000000000001E-7</c:v>
                </c:pt>
                <c:pt idx="1">
                  <c:v>4.2870000000000002E-7</c:v>
                </c:pt>
                <c:pt idx="2">
                  <c:v>4.4970000000000001E-7</c:v>
                </c:pt>
                <c:pt idx="3">
                  <c:v>4.7109999999999998E-7</c:v>
                </c:pt>
                <c:pt idx="4">
                  <c:v>4.9299999999999998E-7</c:v>
                </c:pt>
                <c:pt idx="5">
                  <c:v>5.1389999999999996E-7</c:v>
                </c:pt>
                <c:pt idx="6">
                  <c:v>5.356E-7</c:v>
                </c:pt>
                <c:pt idx="7">
                  <c:v>5.5710000000000003E-7</c:v>
                </c:pt>
                <c:pt idx="8">
                  <c:v>5.7850000000000005E-7</c:v>
                </c:pt>
                <c:pt idx="9">
                  <c:v>6.0019999999999999E-7</c:v>
                </c:pt>
                <c:pt idx="10">
                  <c:v>6.2139999999999999E-7</c:v>
                </c:pt>
                <c:pt idx="11">
                  <c:v>6.4320000000000004E-7</c:v>
                </c:pt>
                <c:pt idx="12">
                  <c:v>6.6420000000000003E-7</c:v>
                </c:pt>
                <c:pt idx="13">
                  <c:v>6.8469999999999998E-7</c:v>
                </c:pt>
                <c:pt idx="14">
                  <c:v>7.0549999999999996E-7</c:v>
                </c:pt>
                <c:pt idx="15">
                  <c:v>7.2559999999999999E-7</c:v>
                </c:pt>
                <c:pt idx="16">
                  <c:v>7.4590000000000003E-7</c:v>
                </c:pt>
                <c:pt idx="17">
                  <c:v>7.6710000000000003E-7</c:v>
                </c:pt>
                <c:pt idx="18">
                  <c:v>7.8719999999999996E-7</c:v>
                </c:pt>
                <c:pt idx="19">
                  <c:v>8.0810000000000004E-7</c:v>
                </c:pt>
                <c:pt idx="20">
                  <c:v>8.2900000000000002E-7</c:v>
                </c:pt>
                <c:pt idx="21">
                  <c:v>8.5010000000000002E-7</c:v>
                </c:pt>
                <c:pt idx="22">
                  <c:v>8.7140000000000003E-7</c:v>
                </c:pt>
                <c:pt idx="23">
                  <c:v>8.9179999999999998E-7</c:v>
                </c:pt>
                <c:pt idx="24">
                  <c:v>9.1370000000000004E-7</c:v>
                </c:pt>
                <c:pt idx="25">
                  <c:v>9.3490000000000004E-7</c:v>
                </c:pt>
                <c:pt idx="26">
                  <c:v>9.5650000000000007E-7</c:v>
                </c:pt>
                <c:pt idx="27">
                  <c:v>9.7709999999999993E-7</c:v>
                </c:pt>
                <c:pt idx="28">
                  <c:v>9.9810000000000002E-7</c:v>
                </c:pt>
                <c:pt idx="29">
                  <c:v>1.0189999999999999E-6</c:v>
                </c:pt>
                <c:pt idx="30">
                  <c:v>1.043E-6</c:v>
                </c:pt>
                <c:pt idx="31">
                  <c:v>1.065E-6</c:v>
                </c:pt>
                <c:pt idx="32">
                  <c:v>1.0899999999999999E-6</c:v>
                </c:pt>
                <c:pt idx="33">
                  <c:v>1.114E-6</c:v>
                </c:pt>
                <c:pt idx="34">
                  <c:v>1.1379999999999999E-6</c:v>
                </c:pt>
                <c:pt idx="35">
                  <c:v>1.161E-6</c:v>
                </c:pt>
                <c:pt idx="36">
                  <c:v>1.1880000000000001E-6</c:v>
                </c:pt>
                <c:pt idx="37">
                  <c:v>1.2139999999999999E-6</c:v>
                </c:pt>
                <c:pt idx="38">
                  <c:v>1.24E-6</c:v>
                </c:pt>
                <c:pt idx="39">
                  <c:v>1.2669999999999999E-6</c:v>
                </c:pt>
                <c:pt idx="40">
                  <c:v>1.2929999999999999E-6</c:v>
                </c:pt>
                <c:pt idx="41">
                  <c:v>1.3209999999999999E-6</c:v>
                </c:pt>
                <c:pt idx="42">
                  <c:v>1.3480000000000001E-6</c:v>
                </c:pt>
                <c:pt idx="43">
                  <c:v>1.375E-6</c:v>
                </c:pt>
                <c:pt idx="44">
                  <c:v>1.4020000000000001E-6</c:v>
                </c:pt>
                <c:pt idx="45">
                  <c:v>1.432E-6</c:v>
                </c:pt>
                <c:pt idx="46">
                  <c:v>1.4610000000000001E-6</c:v>
                </c:pt>
                <c:pt idx="47">
                  <c:v>1.4899999999999999E-6</c:v>
                </c:pt>
                <c:pt idx="48">
                  <c:v>1.5200000000000001E-6</c:v>
                </c:pt>
                <c:pt idx="49">
                  <c:v>1.5489999999999999E-6</c:v>
                </c:pt>
                <c:pt idx="50">
                  <c:v>1.579E-6</c:v>
                </c:pt>
                <c:pt idx="51">
                  <c:v>1.606E-6</c:v>
                </c:pt>
                <c:pt idx="52">
                  <c:v>1.635E-6</c:v>
                </c:pt>
                <c:pt idx="53">
                  <c:v>1.6649999999999999E-6</c:v>
                </c:pt>
                <c:pt idx="54">
                  <c:v>1.6920000000000001E-6</c:v>
                </c:pt>
                <c:pt idx="55">
                  <c:v>1.719E-6</c:v>
                </c:pt>
                <c:pt idx="56">
                  <c:v>1.7460000000000001E-6</c:v>
                </c:pt>
                <c:pt idx="57">
                  <c:v>1.773E-6</c:v>
                </c:pt>
                <c:pt idx="58">
                  <c:v>1.7990000000000001E-6</c:v>
                </c:pt>
                <c:pt idx="59">
                  <c:v>1.8220000000000001E-6</c:v>
                </c:pt>
                <c:pt idx="60">
                  <c:v>1.8470000000000001E-6</c:v>
                </c:pt>
                <c:pt idx="61">
                  <c:v>1.872E-6</c:v>
                </c:pt>
                <c:pt idx="62">
                  <c:v>1.8959999999999999E-6</c:v>
                </c:pt>
                <c:pt idx="63">
                  <c:v>1.9199999999999998E-6</c:v>
                </c:pt>
                <c:pt idx="64">
                  <c:v>1.9420000000000002E-6</c:v>
                </c:pt>
                <c:pt idx="65">
                  <c:v>1.9649999999999998E-6</c:v>
                </c:pt>
                <c:pt idx="66">
                  <c:v>1.9879999999999999E-6</c:v>
                </c:pt>
                <c:pt idx="67">
                  <c:v>2.0080000000000001E-6</c:v>
                </c:pt>
                <c:pt idx="68">
                  <c:v>2.0269999999999998E-6</c:v>
                </c:pt>
                <c:pt idx="69">
                  <c:v>2.0430000000000002E-6</c:v>
                </c:pt>
                <c:pt idx="70">
                  <c:v>2.0619999999999999E-6</c:v>
                </c:pt>
                <c:pt idx="71">
                  <c:v>2.0770000000000002E-6</c:v>
                </c:pt>
                <c:pt idx="72">
                  <c:v>2.0949999999999998E-6</c:v>
                </c:pt>
                <c:pt idx="73">
                  <c:v>2.1119999999999999E-6</c:v>
                </c:pt>
                <c:pt idx="74">
                  <c:v>2.1280000000000002E-6</c:v>
                </c:pt>
                <c:pt idx="75">
                  <c:v>2.142E-6</c:v>
                </c:pt>
                <c:pt idx="76">
                  <c:v>2.154E-6</c:v>
                </c:pt>
                <c:pt idx="77">
                  <c:v>2.1689999999999999E-6</c:v>
                </c:pt>
                <c:pt idx="78">
                  <c:v>2.1840000000000002E-6</c:v>
                </c:pt>
                <c:pt idx="79">
                  <c:v>2.1950000000000002E-6</c:v>
                </c:pt>
                <c:pt idx="80">
                  <c:v>2.2060000000000001E-6</c:v>
                </c:pt>
                <c:pt idx="81">
                  <c:v>2.2170000000000001E-6</c:v>
                </c:pt>
                <c:pt idx="82">
                  <c:v>2.227E-6</c:v>
                </c:pt>
                <c:pt idx="83">
                  <c:v>2.2400000000000002E-6</c:v>
                </c:pt>
                <c:pt idx="84">
                  <c:v>2.2520000000000002E-6</c:v>
                </c:pt>
                <c:pt idx="85">
                  <c:v>2.26E-6</c:v>
                </c:pt>
                <c:pt idx="86">
                  <c:v>2.2699999999999999E-6</c:v>
                </c:pt>
                <c:pt idx="87">
                  <c:v>2.2749999999999998E-6</c:v>
                </c:pt>
                <c:pt idx="88">
                  <c:v>2.2840000000000001E-6</c:v>
                </c:pt>
                <c:pt idx="89">
                  <c:v>2.2859999999999998E-6</c:v>
                </c:pt>
                <c:pt idx="90">
                  <c:v>2.2900000000000001E-6</c:v>
                </c:pt>
                <c:pt idx="91">
                  <c:v>2.2879999999999999E-6</c:v>
                </c:pt>
                <c:pt idx="92">
                  <c:v>2.2910000000000002E-6</c:v>
                </c:pt>
                <c:pt idx="93">
                  <c:v>2.2960000000000001E-6</c:v>
                </c:pt>
                <c:pt idx="94">
                  <c:v>2.3E-6</c:v>
                </c:pt>
                <c:pt idx="95">
                  <c:v>2.305E-6</c:v>
                </c:pt>
                <c:pt idx="96">
                  <c:v>2.3039999999999999E-6</c:v>
                </c:pt>
                <c:pt idx="97">
                  <c:v>2.3039999999999999E-6</c:v>
                </c:pt>
                <c:pt idx="98">
                  <c:v>2.305E-6</c:v>
                </c:pt>
                <c:pt idx="99">
                  <c:v>2.3070000000000001E-6</c:v>
                </c:pt>
                <c:pt idx="100">
                  <c:v>2.3080000000000002E-6</c:v>
                </c:pt>
                <c:pt idx="101">
                  <c:v>2.3089999999999998E-6</c:v>
                </c:pt>
                <c:pt idx="102">
                  <c:v>2.3080000000000002E-6</c:v>
                </c:pt>
                <c:pt idx="103">
                  <c:v>2.3010000000000001E-6</c:v>
                </c:pt>
                <c:pt idx="104">
                  <c:v>2.3029999999999998E-6</c:v>
                </c:pt>
                <c:pt idx="105">
                  <c:v>2.3039999999999999E-6</c:v>
                </c:pt>
                <c:pt idx="106">
                  <c:v>2.3020000000000002E-6</c:v>
                </c:pt>
                <c:pt idx="107">
                  <c:v>2.3020000000000002E-6</c:v>
                </c:pt>
                <c:pt idx="108">
                  <c:v>2.2989999999999999E-6</c:v>
                </c:pt>
                <c:pt idx="109">
                  <c:v>2.2979999999999999E-6</c:v>
                </c:pt>
                <c:pt idx="110">
                  <c:v>2.294E-6</c:v>
                </c:pt>
                <c:pt idx="111">
                  <c:v>2.2929999999999999E-6</c:v>
                </c:pt>
                <c:pt idx="112">
                  <c:v>2.289E-6</c:v>
                </c:pt>
                <c:pt idx="113">
                  <c:v>2.2850000000000001E-6</c:v>
                </c:pt>
                <c:pt idx="114">
                  <c:v>2.2840000000000001E-6</c:v>
                </c:pt>
                <c:pt idx="115">
                  <c:v>2.2850000000000001E-6</c:v>
                </c:pt>
                <c:pt idx="116">
                  <c:v>2.283E-6</c:v>
                </c:pt>
                <c:pt idx="117">
                  <c:v>2.2819999999999999E-6</c:v>
                </c:pt>
                <c:pt idx="118">
                  <c:v>2.2819999999999999E-6</c:v>
                </c:pt>
                <c:pt idx="119">
                  <c:v>2.283E-6</c:v>
                </c:pt>
                <c:pt idx="120">
                  <c:v>2.2840000000000001E-6</c:v>
                </c:pt>
                <c:pt idx="121">
                  <c:v>2.2859999999999998E-6</c:v>
                </c:pt>
                <c:pt idx="122">
                  <c:v>2.2859999999999998E-6</c:v>
                </c:pt>
                <c:pt idx="123">
                  <c:v>2.2869999999999999E-6</c:v>
                </c:pt>
                <c:pt idx="124">
                  <c:v>2.2859999999999998E-6</c:v>
                </c:pt>
                <c:pt idx="125">
                  <c:v>2.2850000000000001E-6</c:v>
                </c:pt>
                <c:pt idx="126">
                  <c:v>2.2819999999999999E-6</c:v>
                </c:pt>
                <c:pt idx="127">
                  <c:v>2.2809999999999998E-6</c:v>
                </c:pt>
                <c:pt idx="128">
                  <c:v>2.278E-6</c:v>
                </c:pt>
                <c:pt idx="129">
                  <c:v>2.2740000000000002E-6</c:v>
                </c:pt>
                <c:pt idx="130">
                  <c:v>2.272E-6</c:v>
                </c:pt>
                <c:pt idx="131">
                  <c:v>2.2730000000000001E-6</c:v>
                </c:pt>
                <c:pt idx="132">
                  <c:v>2.2730000000000001E-6</c:v>
                </c:pt>
                <c:pt idx="133">
                  <c:v>2.2749999999999998E-6</c:v>
                </c:pt>
                <c:pt idx="134">
                  <c:v>2.2749999999999998E-6</c:v>
                </c:pt>
                <c:pt idx="135">
                  <c:v>2.2759999999999999E-6</c:v>
                </c:pt>
                <c:pt idx="136">
                  <c:v>2.277E-6</c:v>
                </c:pt>
                <c:pt idx="137">
                  <c:v>2.277E-6</c:v>
                </c:pt>
                <c:pt idx="138">
                  <c:v>2.2759999999999999E-6</c:v>
                </c:pt>
                <c:pt idx="139">
                  <c:v>2.2740000000000002E-6</c:v>
                </c:pt>
                <c:pt idx="140">
                  <c:v>2.2749999999999998E-6</c:v>
                </c:pt>
                <c:pt idx="141">
                  <c:v>2.2759999999999999E-6</c:v>
                </c:pt>
                <c:pt idx="142">
                  <c:v>2.2740000000000002E-6</c:v>
                </c:pt>
                <c:pt idx="143">
                  <c:v>2.2740000000000002E-6</c:v>
                </c:pt>
                <c:pt idx="144">
                  <c:v>2.277E-6</c:v>
                </c:pt>
                <c:pt idx="145">
                  <c:v>2.2749999999999998E-6</c:v>
                </c:pt>
                <c:pt idx="146">
                  <c:v>2.277E-6</c:v>
                </c:pt>
                <c:pt idx="147">
                  <c:v>2.2800000000000002E-6</c:v>
                </c:pt>
                <c:pt idx="148">
                  <c:v>2.283E-6</c:v>
                </c:pt>
                <c:pt idx="149">
                  <c:v>2.2859999999999998E-6</c:v>
                </c:pt>
                <c:pt idx="150">
                  <c:v>2.2850000000000001E-6</c:v>
                </c:pt>
                <c:pt idx="151">
                  <c:v>2.2869999999999999E-6</c:v>
                </c:pt>
                <c:pt idx="152">
                  <c:v>2.289E-6</c:v>
                </c:pt>
                <c:pt idx="153">
                  <c:v>2.2910000000000002E-6</c:v>
                </c:pt>
                <c:pt idx="154">
                  <c:v>2.2929999999999999E-6</c:v>
                </c:pt>
                <c:pt idx="155">
                  <c:v>2.2960000000000001E-6</c:v>
                </c:pt>
                <c:pt idx="156">
                  <c:v>2.2989999999999999E-6</c:v>
                </c:pt>
                <c:pt idx="157">
                  <c:v>2.3020000000000002E-6</c:v>
                </c:pt>
                <c:pt idx="158">
                  <c:v>2.3029999999999998E-6</c:v>
                </c:pt>
                <c:pt idx="159">
                  <c:v>2.3070000000000001E-6</c:v>
                </c:pt>
                <c:pt idx="160">
                  <c:v>2.3099999999999999E-6</c:v>
                </c:pt>
                <c:pt idx="161">
                  <c:v>2.3120000000000001E-6</c:v>
                </c:pt>
                <c:pt idx="162">
                  <c:v>2.3120000000000001E-6</c:v>
                </c:pt>
                <c:pt idx="163">
                  <c:v>2.3149999999999999E-6</c:v>
                </c:pt>
                <c:pt idx="164">
                  <c:v>2.3149999999999999E-6</c:v>
                </c:pt>
                <c:pt idx="165">
                  <c:v>2.317E-6</c:v>
                </c:pt>
                <c:pt idx="166">
                  <c:v>2.3209999999999999E-6</c:v>
                </c:pt>
                <c:pt idx="167">
                  <c:v>2.3209999999999999E-6</c:v>
                </c:pt>
                <c:pt idx="168">
                  <c:v>2.3240000000000001E-6</c:v>
                </c:pt>
                <c:pt idx="169">
                  <c:v>2.3259999999999998E-6</c:v>
                </c:pt>
                <c:pt idx="170">
                  <c:v>2.3290000000000001E-6</c:v>
                </c:pt>
                <c:pt idx="171">
                  <c:v>2.3319999999999999E-6</c:v>
                </c:pt>
                <c:pt idx="172">
                  <c:v>2.3329999999999999E-6</c:v>
                </c:pt>
                <c:pt idx="173">
                  <c:v>2.3369999999999998E-6</c:v>
                </c:pt>
                <c:pt idx="174">
                  <c:v>2.3350000000000001E-6</c:v>
                </c:pt>
                <c:pt idx="175">
                  <c:v>2.334E-6</c:v>
                </c:pt>
                <c:pt idx="176">
                  <c:v>2.334E-6</c:v>
                </c:pt>
                <c:pt idx="177">
                  <c:v>2.3360000000000002E-6</c:v>
                </c:pt>
                <c:pt idx="178">
                  <c:v>2.34E-6</c:v>
                </c:pt>
                <c:pt idx="179">
                  <c:v>2.34E-6</c:v>
                </c:pt>
                <c:pt idx="180">
                  <c:v>2.3429999999999998E-6</c:v>
                </c:pt>
                <c:pt idx="181">
                  <c:v>2.345E-6</c:v>
                </c:pt>
                <c:pt idx="182">
                  <c:v>2.3460000000000001E-6</c:v>
                </c:pt>
                <c:pt idx="183">
                  <c:v>2.3489999999999999E-6</c:v>
                </c:pt>
                <c:pt idx="184">
                  <c:v>2.351E-6</c:v>
                </c:pt>
                <c:pt idx="185">
                  <c:v>2.351E-6</c:v>
                </c:pt>
                <c:pt idx="186">
                  <c:v>2.3530000000000002E-6</c:v>
                </c:pt>
                <c:pt idx="187">
                  <c:v>2.3530000000000002E-6</c:v>
                </c:pt>
                <c:pt idx="188">
                  <c:v>2.3530000000000002E-6</c:v>
                </c:pt>
                <c:pt idx="189">
                  <c:v>2.3530000000000002E-6</c:v>
                </c:pt>
                <c:pt idx="190">
                  <c:v>2.356E-6</c:v>
                </c:pt>
                <c:pt idx="191">
                  <c:v>2.357E-6</c:v>
                </c:pt>
                <c:pt idx="192">
                  <c:v>2.3599999999999999E-6</c:v>
                </c:pt>
                <c:pt idx="193">
                  <c:v>2.362E-6</c:v>
                </c:pt>
                <c:pt idx="194">
                  <c:v>2.3640000000000002E-6</c:v>
                </c:pt>
                <c:pt idx="195">
                  <c:v>2.367E-6</c:v>
                </c:pt>
                <c:pt idx="196">
                  <c:v>2.3700000000000002E-6</c:v>
                </c:pt>
                <c:pt idx="197">
                  <c:v>2.367E-6</c:v>
                </c:pt>
                <c:pt idx="198">
                  <c:v>2.3690000000000001E-6</c:v>
                </c:pt>
                <c:pt idx="199">
                  <c:v>2.3690000000000001E-6</c:v>
                </c:pt>
                <c:pt idx="200">
                  <c:v>2.3709999999999998E-6</c:v>
                </c:pt>
                <c:pt idx="201">
                  <c:v>2.3709999999999998E-6</c:v>
                </c:pt>
                <c:pt idx="202">
                  <c:v>2.373E-6</c:v>
                </c:pt>
                <c:pt idx="203">
                  <c:v>2.3760000000000002E-6</c:v>
                </c:pt>
                <c:pt idx="204">
                  <c:v>2.3769999999999999E-6</c:v>
                </c:pt>
                <c:pt idx="205">
                  <c:v>2.3800000000000001E-6</c:v>
                </c:pt>
                <c:pt idx="206">
                  <c:v>2.3819999999999998E-6</c:v>
                </c:pt>
                <c:pt idx="207">
                  <c:v>2.385E-6</c:v>
                </c:pt>
                <c:pt idx="208">
                  <c:v>2.3889999999999999E-6</c:v>
                </c:pt>
                <c:pt idx="209">
                  <c:v>2.3870000000000002E-6</c:v>
                </c:pt>
                <c:pt idx="210">
                  <c:v>2.3879999999999998E-6</c:v>
                </c:pt>
                <c:pt idx="211">
                  <c:v>2.3920000000000001E-6</c:v>
                </c:pt>
                <c:pt idx="212">
                  <c:v>2.3949999999999999E-6</c:v>
                </c:pt>
                <c:pt idx="213">
                  <c:v>2.3989999999999998E-6</c:v>
                </c:pt>
                <c:pt idx="214">
                  <c:v>2.3970000000000001E-6</c:v>
                </c:pt>
                <c:pt idx="215">
                  <c:v>2.401E-6</c:v>
                </c:pt>
                <c:pt idx="216">
                  <c:v>2.4049999999999998E-6</c:v>
                </c:pt>
                <c:pt idx="217">
                  <c:v>2.407E-6</c:v>
                </c:pt>
                <c:pt idx="218">
                  <c:v>2.4109999999999999E-6</c:v>
                </c:pt>
                <c:pt idx="219">
                  <c:v>2.4150000000000002E-6</c:v>
                </c:pt>
                <c:pt idx="220">
                  <c:v>2.4169999999999999E-6</c:v>
                </c:pt>
                <c:pt idx="221">
                  <c:v>2.419E-6</c:v>
                </c:pt>
                <c:pt idx="222">
                  <c:v>2.4210000000000002E-6</c:v>
                </c:pt>
                <c:pt idx="223">
                  <c:v>2.4229999999999999E-6</c:v>
                </c:pt>
                <c:pt idx="224">
                  <c:v>2.4279999999999999E-6</c:v>
                </c:pt>
                <c:pt idx="225">
                  <c:v>2.429E-6</c:v>
                </c:pt>
                <c:pt idx="226">
                  <c:v>2.4320000000000002E-6</c:v>
                </c:pt>
                <c:pt idx="227">
                  <c:v>2.4360000000000001E-6</c:v>
                </c:pt>
                <c:pt idx="228">
                  <c:v>2.4370000000000001E-6</c:v>
                </c:pt>
                <c:pt idx="229">
                  <c:v>2.4399999999999999E-6</c:v>
                </c:pt>
                <c:pt idx="230">
                  <c:v>2.4439999999999998E-6</c:v>
                </c:pt>
                <c:pt idx="231">
                  <c:v>2.4480000000000001E-6</c:v>
                </c:pt>
                <c:pt idx="232">
                  <c:v>2.4509999999999999E-6</c:v>
                </c:pt>
                <c:pt idx="233">
                  <c:v>2.4559999999999999E-6</c:v>
                </c:pt>
                <c:pt idx="234">
                  <c:v>2.458E-6</c:v>
                </c:pt>
                <c:pt idx="235">
                  <c:v>2.4590000000000001E-6</c:v>
                </c:pt>
                <c:pt idx="236">
                  <c:v>2.464E-6</c:v>
                </c:pt>
                <c:pt idx="237">
                  <c:v>2.4669999999999998E-6</c:v>
                </c:pt>
                <c:pt idx="238">
                  <c:v>2.469E-6</c:v>
                </c:pt>
                <c:pt idx="239">
                  <c:v>2.4739999999999999E-6</c:v>
                </c:pt>
                <c:pt idx="240">
                  <c:v>2.475E-6</c:v>
                </c:pt>
                <c:pt idx="241">
                  <c:v>2.4779999999999998E-6</c:v>
                </c:pt>
                <c:pt idx="242">
                  <c:v>2.4820000000000001E-6</c:v>
                </c:pt>
                <c:pt idx="243">
                  <c:v>2.481E-6</c:v>
                </c:pt>
                <c:pt idx="244">
                  <c:v>2.486E-6</c:v>
                </c:pt>
                <c:pt idx="245">
                  <c:v>2.491E-6</c:v>
                </c:pt>
                <c:pt idx="246">
                  <c:v>2.4940000000000002E-6</c:v>
                </c:pt>
                <c:pt idx="247">
                  <c:v>2.4990000000000001E-6</c:v>
                </c:pt>
                <c:pt idx="248">
                  <c:v>2.5019999999999999E-6</c:v>
                </c:pt>
                <c:pt idx="249">
                  <c:v>2.5050000000000002E-6</c:v>
                </c:pt>
                <c:pt idx="250">
                  <c:v>2.5100000000000001E-6</c:v>
                </c:pt>
                <c:pt idx="251">
                  <c:v>2.5150000000000001E-6</c:v>
                </c:pt>
                <c:pt idx="252">
                  <c:v>2.5189999999999999E-6</c:v>
                </c:pt>
                <c:pt idx="253">
                  <c:v>2.5239999999999999E-6</c:v>
                </c:pt>
                <c:pt idx="254">
                  <c:v>2.5289999999999998E-6</c:v>
                </c:pt>
                <c:pt idx="255">
                  <c:v>2.5339999999999998E-6</c:v>
                </c:pt>
                <c:pt idx="256">
                  <c:v>2.5349999999999999E-6</c:v>
                </c:pt>
                <c:pt idx="257">
                  <c:v>2.5349999999999999E-6</c:v>
                </c:pt>
                <c:pt idx="258">
                  <c:v>2.5399999999999998E-6</c:v>
                </c:pt>
                <c:pt idx="259">
                  <c:v>2.543E-6</c:v>
                </c:pt>
                <c:pt idx="260">
                  <c:v>2.5469999999999999E-6</c:v>
                </c:pt>
                <c:pt idx="261">
                  <c:v>2.5519999999999999E-6</c:v>
                </c:pt>
                <c:pt idx="262">
                  <c:v>2.5569999999999998E-6</c:v>
                </c:pt>
                <c:pt idx="263">
                  <c:v>2.5629999999999999E-6</c:v>
                </c:pt>
                <c:pt idx="264">
                  <c:v>2.5660000000000001E-6</c:v>
                </c:pt>
                <c:pt idx="265">
                  <c:v>2.5720000000000001E-6</c:v>
                </c:pt>
                <c:pt idx="266">
                  <c:v>2.5730000000000002E-6</c:v>
                </c:pt>
                <c:pt idx="267">
                  <c:v>2.576E-6</c:v>
                </c:pt>
                <c:pt idx="268">
                  <c:v>2.582E-6</c:v>
                </c:pt>
                <c:pt idx="269">
                  <c:v>2.5849999999999998E-6</c:v>
                </c:pt>
                <c:pt idx="270">
                  <c:v>2.5909999999999998E-6</c:v>
                </c:pt>
                <c:pt idx="271">
                  <c:v>2.5950000000000001E-6</c:v>
                </c:pt>
                <c:pt idx="272">
                  <c:v>2.6010000000000002E-6</c:v>
                </c:pt>
                <c:pt idx="273">
                  <c:v>2.605E-6</c:v>
                </c:pt>
                <c:pt idx="274">
                  <c:v>2.6110000000000001E-6</c:v>
                </c:pt>
                <c:pt idx="275">
                  <c:v>2.6170000000000001E-6</c:v>
                </c:pt>
                <c:pt idx="276">
                  <c:v>2.6230000000000001E-6</c:v>
                </c:pt>
                <c:pt idx="277">
                  <c:v>2.6290000000000002E-6</c:v>
                </c:pt>
                <c:pt idx="278">
                  <c:v>2.6350000000000002E-6</c:v>
                </c:pt>
                <c:pt idx="279">
                  <c:v>2.6390000000000001E-6</c:v>
                </c:pt>
                <c:pt idx="280">
                  <c:v>2.644E-6</c:v>
                </c:pt>
                <c:pt idx="281">
                  <c:v>2.65E-6</c:v>
                </c:pt>
                <c:pt idx="282">
                  <c:v>2.6560000000000001E-6</c:v>
                </c:pt>
                <c:pt idx="283">
                  <c:v>2.6620000000000001E-6</c:v>
                </c:pt>
                <c:pt idx="284">
                  <c:v>2.6680000000000001E-6</c:v>
                </c:pt>
                <c:pt idx="285">
                  <c:v>2.6709999999999999E-6</c:v>
                </c:pt>
                <c:pt idx="286">
                  <c:v>2.6759999999999999E-6</c:v>
                </c:pt>
                <c:pt idx="287">
                  <c:v>2.6819999999999999E-6</c:v>
                </c:pt>
                <c:pt idx="288">
                  <c:v>2.6850000000000001E-6</c:v>
                </c:pt>
                <c:pt idx="289">
                  <c:v>2.6900000000000001E-6</c:v>
                </c:pt>
                <c:pt idx="290">
                  <c:v>2.6869999999999999E-6</c:v>
                </c:pt>
                <c:pt idx="291">
                  <c:v>2.6929999999999999E-6</c:v>
                </c:pt>
                <c:pt idx="292">
                  <c:v>2.6960000000000001E-6</c:v>
                </c:pt>
                <c:pt idx="293">
                  <c:v>2.7020000000000001E-6</c:v>
                </c:pt>
                <c:pt idx="294">
                  <c:v>2.7030000000000002E-6</c:v>
                </c:pt>
                <c:pt idx="295">
                  <c:v>2.7080000000000002E-6</c:v>
                </c:pt>
                <c:pt idx="296">
                  <c:v>2.711E-6</c:v>
                </c:pt>
                <c:pt idx="297">
                  <c:v>2.7140000000000002E-6</c:v>
                </c:pt>
                <c:pt idx="298">
                  <c:v>2.7199999999999998E-6</c:v>
                </c:pt>
                <c:pt idx="299">
                  <c:v>2.7250000000000002E-6</c:v>
                </c:pt>
                <c:pt idx="300">
                  <c:v>2.7310000000000002E-6</c:v>
                </c:pt>
                <c:pt idx="301">
                  <c:v>2.7369999999999998E-6</c:v>
                </c:pt>
                <c:pt idx="302">
                  <c:v>2.7420000000000002E-6</c:v>
                </c:pt>
                <c:pt idx="303">
                  <c:v>2.7480000000000002E-6</c:v>
                </c:pt>
                <c:pt idx="304">
                  <c:v>2.7489999999999999E-6</c:v>
                </c:pt>
                <c:pt idx="305">
                  <c:v>2.7549999999999999E-6</c:v>
                </c:pt>
                <c:pt idx="306">
                  <c:v>2.7609999999999999E-6</c:v>
                </c:pt>
                <c:pt idx="307">
                  <c:v>2.7609999999999999E-6</c:v>
                </c:pt>
                <c:pt idx="308">
                  <c:v>2.7659999999999999E-6</c:v>
                </c:pt>
                <c:pt idx="309">
                  <c:v>2.7700000000000002E-6</c:v>
                </c:pt>
                <c:pt idx="310">
                  <c:v>2.7750000000000001E-6</c:v>
                </c:pt>
                <c:pt idx="311">
                  <c:v>2.7760000000000002E-6</c:v>
                </c:pt>
                <c:pt idx="312">
                  <c:v>2.7810000000000001E-6</c:v>
                </c:pt>
                <c:pt idx="313">
                  <c:v>2.7829999999999999E-6</c:v>
                </c:pt>
                <c:pt idx="314">
                  <c:v>2.7879999999999998E-6</c:v>
                </c:pt>
                <c:pt idx="315">
                  <c:v>2.7930000000000002E-6</c:v>
                </c:pt>
                <c:pt idx="316">
                  <c:v>2.7980000000000001E-6</c:v>
                </c:pt>
                <c:pt idx="317">
                  <c:v>2.7999999999999999E-6</c:v>
                </c:pt>
                <c:pt idx="318">
                  <c:v>2.8049999999999998E-6</c:v>
                </c:pt>
                <c:pt idx="319">
                  <c:v>2.8090000000000001E-6</c:v>
                </c:pt>
                <c:pt idx="320">
                  <c:v>2.8140000000000001E-6</c:v>
                </c:pt>
                <c:pt idx="321">
                  <c:v>2.8159999999999998E-6</c:v>
                </c:pt>
                <c:pt idx="322">
                  <c:v>2.8200000000000001E-6</c:v>
                </c:pt>
                <c:pt idx="323">
                  <c:v>2.8250000000000001E-6</c:v>
                </c:pt>
                <c:pt idx="324">
                  <c:v>2.8289999999999999E-6</c:v>
                </c:pt>
                <c:pt idx="325">
                  <c:v>2.8329999999999998E-6</c:v>
                </c:pt>
                <c:pt idx="326">
                  <c:v>2.8380000000000002E-6</c:v>
                </c:pt>
                <c:pt idx="327">
                  <c:v>2.8420000000000001E-6</c:v>
                </c:pt>
                <c:pt idx="328">
                  <c:v>2.8459999999999999E-6</c:v>
                </c:pt>
                <c:pt idx="329">
                  <c:v>2.8459999999999999E-6</c:v>
                </c:pt>
                <c:pt idx="330">
                  <c:v>2.8509999999999999E-6</c:v>
                </c:pt>
                <c:pt idx="331">
                  <c:v>2.853E-6</c:v>
                </c:pt>
                <c:pt idx="332">
                  <c:v>2.8569999999999999E-6</c:v>
                </c:pt>
                <c:pt idx="333">
                  <c:v>2.8619999999999999E-6</c:v>
                </c:pt>
                <c:pt idx="334">
                  <c:v>2.8629999999999999E-6</c:v>
                </c:pt>
                <c:pt idx="335">
                  <c:v>2.8629999999999999E-6</c:v>
                </c:pt>
                <c:pt idx="336">
                  <c:v>2.8679999999999999E-6</c:v>
                </c:pt>
                <c:pt idx="337">
                  <c:v>2.8679999999999999E-6</c:v>
                </c:pt>
                <c:pt idx="338">
                  <c:v>2.8700000000000001E-6</c:v>
                </c:pt>
                <c:pt idx="339">
                  <c:v>2.8739999999999999E-6</c:v>
                </c:pt>
                <c:pt idx="340">
                  <c:v>2.8789999999999999E-6</c:v>
                </c:pt>
                <c:pt idx="341">
                  <c:v>2.8830000000000002E-6</c:v>
                </c:pt>
                <c:pt idx="342">
                  <c:v>2.8880000000000001E-6</c:v>
                </c:pt>
                <c:pt idx="343">
                  <c:v>2.8890000000000002E-6</c:v>
                </c:pt>
                <c:pt idx="344">
                  <c:v>2.8940000000000002E-6</c:v>
                </c:pt>
                <c:pt idx="345">
                  <c:v>2.898E-6</c:v>
                </c:pt>
                <c:pt idx="346">
                  <c:v>2.8990000000000001E-6</c:v>
                </c:pt>
                <c:pt idx="347">
                  <c:v>2.9040000000000001E-6</c:v>
                </c:pt>
                <c:pt idx="348">
                  <c:v>2.9079999999999999E-6</c:v>
                </c:pt>
                <c:pt idx="349">
                  <c:v>2.9119999999999998E-6</c:v>
                </c:pt>
                <c:pt idx="350">
                  <c:v>2.9110000000000002E-6</c:v>
                </c:pt>
                <c:pt idx="351">
                  <c:v>2.915E-6</c:v>
                </c:pt>
                <c:pt idx="352">
                  <c:v>2.92E-6</c:v>
                </c:pt>
                <c:pt idx="353">
                  <c:v>2.9239999999999999E-6</c:v>
                </c:pt>
                <c:pt idx="354">
                  <c:v>2.9280000000000002E-6</c:v>
                </c:pt>
                <c:pt idx="355">
                  <c:v>2.9280000000000002E-6</c:v>
                </c:pt>
                <c:pt idx="356">
                  <c:v>2.9330000000000001E-6</c:v>
                </c:pt>
                <c:pt idx="357">
                  <c:v>2.937E-6</c:v>
                </c:pt>
                <c:pt idx="358">
                  <c:v>2.9380000000000001E-6</c:v>
                </c:pt>
                <c:pt idx="359">
                  <c:v>2.943E-6</c:v>
                </c:pt>
                <c:pt idx="360">
                  <c:v>2.943E-6</c:v>
                </c:pt>
                <c:pt idx="361">
                  <c:v>2.9469999999999999E-6</c:v>
                </c:pt>
                <c:pt idx="362">
                  <c:v>2.9510000000000002E-6</c:v>
                </c:pt>
                <c:pt idx="363">
                  <c:v>2.9550000000000001E-6</c:v>
                </c:pt>
                <c:pt idx="364">
                  <c:v>2.9550000000000001E-6</c:v>
                </c:pt>
                <c:pt idx="365">
                  <c:v>2.9560000000000002E-6</c:v>
                </c:pt>
                <c:pt idx="366">
                  <c:v>2.959E-6</c:v>
                </c:pt>
                <c:pt idx="367">
                  <c:v>2.9629999999999998E-6</c:v>
                </c:pt>
                <c:pt idx="368">
                  <c:v>2.9660000000000001E-6</c:v>
                </c:pt>
                <c:pt idx="369">
                  <c:v>2.9670000000000001E-6</c:v>
                </c:pt>
                <c:pt idx="370">
                  <c:v>2.971E-6</c:v>
                </c:pt>
                <c:pt idx="371">
                  <c:v>2.9739999999999998E-6</c:v>
                </c:pt>
                <c:pt idx="372">
                  <c:v>2.9780000000000001E-6</c:v>
                </c:pt>
                <c:pt idx="373">
                  <c:v>2.9780000000000001E-6</c:v>
                </c:pt>
                <c:pt idx="374">
                  <c:v>2.977E-6</c:v>
                </c:pt>
                <c:pt idx="375">
                  <c:v>2.9809999999999999E-6</c:v>
                </c:pt>
                <c:pt idx="376">
                  <c:v>2.982E-6</c:v>
                </c:pt>
                <c:pt idx="377">
                  <c:v>2.9849999999999998E-6</c:v>
                </c:pt>
                <c:pt idx="378">
                  <c:v>2.988E-6</c:v>
                </c:pt>
                <c:pt idx="379">
                  <c:v>2.9919999999999999E-6</c:v>
                </c:pt>
                <c:pt idx="380">
                  <c:v>2.9919999999999999E-6</c:v>
                </c:pt>
                <c:pt idx="381">
                  <c:v>2.993E-6</c:v>
                </c:pt>
                <c:pt idx="382">
                  <c:v>2.993E-6</c:v>
                </c:pt>
                <c:pt idx="383">
                  <c:v>2.993E-6</c:v>
                </c:pt>
                <c:pt idx="384">
                  <c:v>2.993E-6</c:v>
                </c:pt>
                <c:pt idx="385">
                  <c:v>2.9960000000000002E-6</c:v>
                </c:pt>
                <c:pt idx="386">
                  <c:v>2.999E-6</c:v>
                </c:pt>
                <c:pt idx="387">
                  <c:v>3.0019999999999998E-6</c:v>
                </c:pt>
                <c:pt idx="388">
                  <c:v>3.0010000000000002E-6</c:v>
                </c:pt>
                <c:pt idx="389">
                  <c:v>3.0000000000000001E-6</c:v>
                </c:pt>
                <c:pt idx="390">
                  <c:v>2.999E-6</c:v>
                </c:pt>
                <c:pt idx="391">
                  <c:v>2.9979999999999999E-6</c:v>
                </c:pt>
                <c:pt idx="392">
                  <c:v>3.0000000000000001E-6</c:v>
                </c:pt>
                <c:pt idx="393">
                  <c:v>3.0019999999999998E-6</c:v>
                </c:pt>
                <c:pt idx="394">
                  <c:v>2.999E-6</c:v>
                </c:pt>
                <c:pt idx="395">
                  <c:v>2.9979999999999999E-6</c:v>
                </c:pt>
                <c:pt idx="396">
                  <c:v>3.0000000000000001E-6</c:v>
                </c:pt>
                <c:pt idx="397">
                  <c:v>3.0010000000000002E-6</c:v>
                </c:pt>
                <c:pt idx="398">
                  <c:v>2.9960000000000002E-6</c:v>
                </c:pt>
                <c:pt idx="399">
                  <c:v>2.994E-6</c:v>
                </c:pt>
                <c:pt idx="400">
                  <c:v>2.9960000000000002E-6</c:v>
                </c:pt>
                <c:pt idx="401">
                  <c:v>2.9969999999999999E-6</c:v>
                </c:pt>
                <c:pt idx="402">
                  <c:v>2.999E-6</c:v>
                </c:pt>
                <c:pt idx="403">
                  <c:v>3.0000000000000001E-6</c:v>
                </c:pt>
                <c:pt idx="404">
                  <c:v>3.0019999999999998E-6</c:v>
                </c:pt>
                <c:pt idx="405">
                  <c:v>3.0029999999999999E-6</c:v>
                </c:pt>
                <c:pt idx="406">
                  <c:v>3.005E-6</c:v>
                </c:pt>
                <c:pt idx="407">
                  <c:v>3.0029999999999999E-6</c:v>
                </c:pt>
                <c:pt idx="408">
                  <c:v>3.005E-6</c:v>
                </c:pt>
                <c:pt idx="409">
                  <c:v>3.0060000000000001E-6</c:v>
                </c:pt>
                <c:pt idx="410">
                  <c:v>3.0079999999999998E-6</c:v>
                </c:pt>
                <c:pt idx="411">
                  <c:v>3.0089999999999999E-6</c:v>
                </c:pt>
                <c:pt idx="412">
                  <c:v>3.0110000000000001E-6</c:v>
                </c:pt>
                <c:pt idx="413">
                  <c:v>3.005E-6</c:v>
                </c:pt>
                <c:pt idx="414">
                  <c:v>3.0070000000000002E-6</c:v>
                </c:pt>
                <c:pt idx="415">
                  <c:v>3.0089999999999999E-6</c:v>
                </c:pt>
                <c:pt idx="416">
                  <c:v>3.0110000000000001E-6</c:v>
                </c:pt>
                <c:pt idx="417">
                  <c:v>3.0010000000000002E-6</c:v>
                </c:pt>
                <c:pt idx="418">
                  <c:v>3.0029999999999999E-6</c:v>
                </c:pt>
                <c:pt idx="419">
                  <c:v>3.0019999999999998E-6</c:v>
                </c:pt>
                <c:pt idx="420">
                  <c:v>3.004E-6</c:v>
                </c:pt>
                <c:pt idx="421">
                  <c:v>3.0029999999999999E-6</c:v>
                </c:pt>
                <c:pt idx="422">
                  <c:v>3.0060000000000001E-6</c:v>
                </c:pt>
                <c:pt idx="423">
                  <c:v>3.0079999999999998E-6</c:v>
                </c:pt>
                <c:pt idx="424">
                  <c:v>3.0110000000000001E-6</c:v>
                </c:pt>
                <c:pt idx="425">
                  <c:v>3.01E-6</c:v>
                </c:pt>
                <c:pt idx="426">
                  <c:v>3.0120000000000001E-6</c:v>
                </c:pt>
                <c:pt idx="427">
                  <c:v>3.0110000000000001E-6</c:v>
                </c:pt>
                <c:pt idx="428">
                  <c:v>3.0130000000000002E-6</c:v>
                </c:pt>
                <c:pt idx="429">
                  <c:v>3.016E-6</c:v>
                </c:pt>
                <c:pt idx="430">
                  <c:v>3.0180000000000002E-6</c:v>
                </c:pt>
                <c:pt idx="431">
                  <c:v>3.016E-6</c:v>
                </c:pt>
                <c:pt idx="432">
                  <c:v>3.0149999999999999E-6</c:v>
                </c:pt>
                <c:pt idx="433">
                  <c:v>3.0170000000000001E-6</c:v>
                </c:pt>
                <c:pt idx="434">
                  <c:v>3.0189999999999998E-6</c:v>
                </c:pt>
                <c:pt idx="435">
                  <c:v>3.021E-6</c:v>
                </c:pt>
                <c:pt idx="436">
                  <c:v>3.0230000000000001E-6</c:v>
                </c:pt>
                <c:pt idx="437">
                  <c:v>3.0249999999999998E-6</c:v>
                </c:pt>
                <c:pt idx="438">
                  <c:v>3.027E-6</c:v>
                </c:pt>
                <c:pt idx="439">
                  <c:v>3.0290000000000001E-6</c:v>
                </c:pt>
                <c:pt idx="440">
                  <c:v>3.0319999999999999E-6</c:v>
                </c:pt>
                <c:pt idx="441">
                  <c:v>3.0340000000000001E-6</c:v>
                </c:pt>
                <c:pt idx="442">
                  <c:v>3.0359999999999998E-6</c:v>
                </c:pt>
                <c:pt idx="443">
                  <c:v>3.039E-6</c:v>
                </c:pt>
                <c:pt idx="444">
                  <c:v>3.0419999999999998E-6</c:v>
                </c:pt>
                <c:pt idx="445">
                  <c:v>3.044E-6</c:v>
                </c:pt>
                <c:pt idx="446">
                  <c:v>3.0469999999999998E-6</c:v>
                </c:pt>
                <c:pt idx="447">
                  <c:v>3.05E-6</c:v>
                </c:pt>
                <c:pt idx="448">
                  <c:v>3.0520000000000002E-6</c:v>
                </c:pt>
                <c:pt idx="449">
                  <c:v>3.055E-6</c:v>
                </c:pt>
                <c:pt idx="450">
                  <c:v>3.0580000000000002E-6</c:v>
                </c:pt>
                <c:pt idx="451">
                  <c:v>3.0599999999999999E-6</c:v>
                </c:pt>
                <c:pt idx="452">
                  <c:v>3.0630000000000002E-6</c:v>
                </c:pt>
                <c:pt idx="453">
                  <c:v>3.066E-6</c:v>
                </c:pt>
                <c:pt idx="454">
                  <c:v>3.0690000000000002E-6</c:v>
                </c:pt>
                <c:pt idx="455">
                  <c:v>3.072E-6</c:v>
                </c:pt>
                <c:pt idx="456">
                  <c:v>3.072E-6</c:v>
                </c:pt>
                <c:pt idx="457">
                  <c:v>3.0709999999999999E-6</c:v>
                </c:pt>
                <c:pt idx="458">
                  <c:v>3.0740000000000001E-6</c:v>
                </c:pt>
                <c:pt idx="459">
                  <c:v>3.0769999999999999E-6</c:v>
                </c:pt>
                <c:pt idx="460">
                  <c:v>3.0769999999999999E-6</c:v>
                </c:pt>
                <c:pt idx="461">
                  <c:v>3.0800000000000002E-6</c:v>
                </c:pt>
                <c:pt idx="462">
                  <c:v>3.083E-6</c:v>
                </c:pt>
                <c:pt idx="463">
                  <c:v>3.0860000000000002E-6</c:v>
                </c:pt>
                <c:pt idx="464">
                  <c:v>3.0900000000000001E-6</c:v>
                </c:pt>
                <c:pt idx="465">
                  <c:v>3.0929999999999999E-6</c:v>
                </c:pt>
                <c:pt idx="466">
                  <c:v>3.0970000000000002E-6</c:v>
                </c:pt>
                <c:pt idx="467">
                  <c:v>3.0920000000000002E-6</c:v>
                </c:pt>
                <c:pt idx="468">
                  <c:v>3.0960000000000001E-6</c:v>
                </c:pt>
                <c:pt idx="469">
                  <c:v>3.1E-6</c:v>
                </c:pt>
                <c:pt idx="470">
                  <c:v>3.1039999999999998E-6</c:v>
                </c:pt>
                <c:pt idx="471">
                  <c:v>3.1080000000000001E-6</c:v>
                </c:pt>
                <c:pt idx="472">
                  <c:v>3.112E-6</c:v>
                </c:pt>
                <c:pt idx="473">
                  <c:v>3.1159999999999999E-6</c:v>
                </c:pt>
                <c:pt idx="474">
                  <c:v>3.1209999999999998E-6</c:v>
                </c:pt>
                <c:pt idx="475">
                  <c:v>3.1219999999999999E-6</c:v>
                </c:pt>
                <c:pt idx="476">
                  <c:v>3.1259999999999998E-6</c:v>
                </c:pt>
                <c:pt idx="477">
                  <c:v>3.1300000000000001E-6</c:v>
                </c:pt>
                <c:pt idx="478">
                  <c:v>3.1310000000000002E-6</c:v>
                </c:pt>
                <c:pt idx="479">
                  <c:v>3.1350000000000001E-6</c:v>
                </c:pt>
                <c:pt idx="480">
                  <c:v>3.1389999999999999E-6</c:v>
                </c:pt>
                <c:pt idx="481">
                  <c:v>3.1429999999999998E-6</c:v>
                </c:pt>
                <c:pt idx="482">
                  <c:v>3.1470000000000001E-6</c:v>
                </c:pt>
                <c:pt idx="483">
                  <c:v>3.151E-6</c:v>
                </c:pt>
                <c:pt idx="484">
                  <c:v>3.1549999999999999E-6</c:v>
                </c:pt>
                <c:pt idx="485">
                  <c:v>3.151E-6</c:v>
                </c:pt>
                <c:pt idx="486">
                  <c:v>3.1540000000000002E-6</c:v>
                </c:pt>
                <c:pt idx="487">
                  <c:v>3.1580000000000001E-6</c:v>
                </c:pt>
                <c:pt idx="488">
                  <c:v>3.1609999999999999E-6</c:v>
                </c:pt>
                <c:pt idx="489">
                  <c:v>3.1590000000000002E-6</c:v>
                </c:pt>
                <c:pt idx="490">
                  <c:v>3.1549999999999999E-6</c:v>
                </c:pt>
                <c:pt idx="491">
                  <c:v>3.1590000000000002E-6</c:v>
                </c:pt>
                <c:pt idx="492">
                  <c:v>3.162E-6</c:v>
                </c:pt>
                <c:pt idx="493">
                  <c:v>3.1659999999999998E-6</c:v>
                </c:pt>
                <c:pt idx="494">
                  <c:v>3.1690000000000001E-6</c:v>
                </c:pt>
                <c:pt idx="495">
                  <c:v>3.1729999999999999E-6</c:v>
                </c:pt>
                <c:pt idx="496">
                  <c:v>3.1760000000000002E-6</c:v>
                </c:pt>
                <c:pt idx="497">
                  <c:v>3.1719999999999999E-6</c:v>
                </c:pt>
                <c:pt idx="498">
                  <c:v>3.1750000000000001E-6</c:v>
                </c:pt>
                <c:pt idx="499">
                  <c:v>3.1779999999999999E-6</c:v>
                </c:pt>
                <c:pt idx="500">
                  <c:v>3.1810000000000001E-6</c:v>
                </c:pt>
                <c:pt idx="501">
                  <c:v>3.1839999999999999E-6</c:v>
                </c:pt>
                <c:pt idx="502">
                  <c:v>3.1839999999999999E-6</c:v>
                </c:pt>
                <c:pt idx="503">
                  <c:v>3.1820000000000002E-6</c:v>
                </c:pt>
                <c:pt idx="504">
                  <c:v>3.1839999999999999E-6</c:v>
                </c:pt>
                <c:pt idx="505">
                  <c:v>3.1870000000000001E-6</c:v>
                </c:pt>
                <c:pt idx="506">
                  <c:v>3.19E-6</c:v>
                </c:pt>
                <c:pt idx="507">
                  <c:v>3.1920000000000001E-6</c:v>
                </c:pt>
                <c:pt idx="508">
                  <c:v>3.191E-6</c:v>
                </c:pt>
                <c:pt idx="509">
                  <c:v>3.1939999999999998E-6</c:v>
                </c:pt>
                <c:pt idx="510">
                  <c:v>3.196E-6</c:v>
                </c:pt>
                <c:pt idx="511">
                  <c:v>3.1990000000000002E-6</c:v>
                </c:pt>
                <c:pt idx="512">
                  <c:v>3.2009999999999999E-6</c:v>
                </c:pt>
                <c:pt idx="513">
                  <c:v>3.2030000000000001E-6</c:v>
                </c:pt>
                <c:pt idx="514">
                  <c:v>3.2049999999999998E-6</c:v>
                </c:pt>
                <c:pt idx="515">
                  <c:v>3.208E-6</c:v>
                </c:pt>
                <c:pt idx="516">
                  <c:v>3.2100000000000002E-6</c:v>
                </c:pt>
                <c:pt idx="517">
                  <c:v>3.208E-6</c:v>
                </c:pt>
                <c:pt idx="518">
                  <c:v>3.2100000000000002E-6</c:v>
                </c:pt>
                <c:pt idx="519">
                  <c:v>3.2119999999999999E-6</c:v>
                </c:pt>
                <c:pt idx="520">
                  <c:v>3.2140000000000001E-6</c:v>
                </c:pt>
                <c:pt idx="521">
                  <c:v>3.2160000000000002E-6</c:v>
                </c:pt>
                <c:pt idx="522">
                  <c:v>3.219E-6</c:v>
                </c:pt>
                <c:pt idx="523">
                  <c:v>3.2210000000000002E-6</c:v>
                </c:pt>
                <c:pt idx="524">
                  <c:v>3.2229999999999999E-6</c:v>
                </c:pt>
                <c:pt idx="525">
                  <c:v>3.2260000000000001E-6</c:v>
                </c:pt>
                <c:pt idx="526">
                  <c:v>3.2279999999999998E-6</c:v>
                </c:pt>
                <c:pt idx="527">
                  <c:v>3.2310000000000001E-6</c:v>
                </c:pt>
                <c:pt idx="528">
                  <c:v>3.2289999999999999E-6</c:v>
                </c:pt>
                <c:pt idx="529">
                  <c:v>3.2320000000000001E-6</c:v>
                </c:pt>
                <c:pt idx="530">
                  <c:v>3.2339999999999999E-6</c:v>
                </c:pt>
                <c:pt idx="531">
                  <c:v>3.2329999999999998E-6</c:v>
                </c:pt>
                <c:pt idx="532">
                  <c:v>3.236E-6</c:v>
                </c:pt>
                <c:pt idx="533">
                  <c:v>3.2389999999999998E-6</c:v>
                </c:pt>
                <c:pt idx="534">
                  <c:v>3.241E-6</c:v>
                </c:pt>
                <c:pt idx="535">
                  <c:v>3.2440000000000002E-6</c:v>
                </c:pt>
                <c:pt idx="536">
                  <c:v>3.242E-6</c:v>
                </c:pt>
                <c:pt idx="537">
                  <c:v>3.2449999999999998E-6</c:v>
                </c:pt>
                <c:pt idx="538">
                  <c:v>3.2480000000000001E-6</c:v>
                </c:pt>
                <c:pt idx="539">
                  <c:v>3.2509999999999999E-6</c:v>
                </c:pt>
                <c:pt idx="540">
                  <c:v>3.2540000000000001E-6</c:v>
                </c:pt>
                <c:pt idx="541">
                  <c:v>3.2569999999999999E-6</c:v>
                </c:pt>
                <c:pt idx="542">
                  <c:v>3.2600000000000001E-6</c:v>
                </c:pt>
                <c:pt idx="543">
                  <c:v>3.2629999999999999E-6</c:v>
                </c:pt>
                <c:pt idx="544">
                  <c:v>3.2660000000000002E-6</c:v>
                </c:pt>
                <c:pt idx="545">
                  <c:v>3.27E-6</c:v>
                </c:pt>
                <c:pt idx="546">
                  <c:v>3.2729999999999998E-6</c:v>
                </c:pt>
                <c:pt idx="547">
                  <c:v>3.2720000000000002E-6</c:v>
                </c:pt>
                <c:pt idx="548">
                  <c:v>3.2760000000000001E-6</c:v>
                </c:pt>
                <c:pt idx="549">
                  <c:v>3.2799999999999999E-6</c:v>
                </c:pt>
                <c:pt idx="550">
                  <c:v>3.2830000000000002E-6</c:v>
                </c:pt>
                <c:pt idx="551">
                  <c:v>3.2820000000000001E-6</c:v>
                </c:pt>
                <c:pt idx="552">
                  <c:v>3.286E-6</c:v>
                </c:pt>
                <c:pt idx="553">
                  <c:v>3.2899999999999998E-6</c:v>
                </c:pt>
                <c:pt idx="554">
                  <c:v>3.2930000000000001E-6</c:v>
                </c:pt>
                <c:pt idx="555">
                  <c:v>3.2930000000000001E-6</c:v>
                </c:pt>
                <c:pt idx="556">
                  <c:v>3.2959999999999999E-6</c:v>
                </c:pt>
                <c:pt idx="557">
                  <c:v>3.3000000000000002E-6</c:v>
                </c:pt>
                <c:pt idx="558">
                  <c:v>3.304E-6</c:v>
                </c:pt>
                <c:pt idx="559">
                  <c:v>3.303E-6</c:v>
                </c:pt>
                <c:pt idx="560">
                  <c:v>3.3069999999999998E-6</c:v>
                </c:pt>
                <c:pt idx="561">
                  <c:v>3.3110000000000001E-6</c:v>
                </c:pt>
                <c:pt idx="562">
                  <c:v>3.315E-6</c:v>
                </c:pt>
                <c:pt idx="563">
                  <c:v>3.3189999999999999E-6</c:v>
                </c:pt>
                <c:pt idx="564">
                  <c:v>3.3230000000000002E-6</c:v>
                </c:pt>
                <c:pt idx="565">
                  <c:v>3.3280000000000002E-6</c:v>
                </c:pt>
                <c:pt idx="566">
                  <c:v>3.332E-6</c:v>
                </c:pt>
                <c:pt idx="567">
                  <c:v>3.3359999999999999E-6</c:v>
                </c:pt>
                <c:pt idx="568">
                  <c:v>3.3409999999999999E-6</c:v>
                </c:pt>
                <c:pt idx="569">
                  <c:v>3.3409999999999999E-6</c:v>
                </c:pt>
                <c:pt idx="570">
                  <c:v>3.3450000000000002E-6</c:v>
                </c:pt>
                <c:pt idx="571">
                  <c:v>3.3500000000000001E-6</c:v>
                </c:pt>
                <c:pt idx="572">
                  <c:v>3.354E-6</c:v>
                </c:pt>
                <c:pt idx="573">
                  <c:v>3.3589999999999999E-6</c:v>
                </c:pt>
                <c:pt idx="574">
                  <c:v>3.3629999999999998E-6</c:v>
                </c:pt>
                <c:pt idx="575">
                  <c:v>3.3680000000000002E-6</c:v>
                </c:pt>
                <c:pt idx="576">
                  <c:v>3.3680000000000002E-6</c:v>
                </c:pt>
                <c:pt idx="577">
                  <c:v>3.3720000000000001E-6</c:v>
                </c:pt>
                <c:pt idx="578">
                  <c:v>3.3720000000000001E-6</c:v>
                </c:pt>
                <c:pt idx="579">
                  <c:v>3.3759999999999999E-6</c:v>
                </c:pt>
                <c:pt idx="580">
                  <c:v>3.3809999999999999E-6</c:v>
                </c:pt>
                <c:pt idx="581">
                  <c:v>3.3859999999999999E-6</c:v>
                </c:pt>
                <c:pt idx="582">
                  <c:v>3.3909999999999998E-6</c:v>
                </c:pt>
                <c:pt idx="583">
                  <c:v>3.3950000000000001E-6</c:v>
                </c:pt>
                <c:pt idx="584">
                  <c:v>3.4000000000000001E-6</c:v>
                </c:pt>
                <c:pt idx="585">
                  <c:v>3.405E-6</c:v>
                </c:pt>
                <c:pt idx="586">
                  <c:v>3.4089999999999999E-6</c:v>
                </c:pt>
                <c:pt idx="587">
                  <c:v>3.4130000000000002E-6</c:v>
                </c:pt>
                <c:pt idx="588">
                  <c:v>3.4170000000000001E-6</c:v>
                </c:pt>
                <c:pt idx="589">
                  <c:v>3.4209999999999999E-6</c:v>
                </c:pt>
                <c:pt idx="590">
                  <c:v>3.4249999999999998E-6</c:v>
                </c:pt>
                <c:pt idx="591">
                  <c:v>3.428E-6</c:v>
                </c:pt>
                <c:pt idx="592">
                  <c:v>3.4309999999999998E-6</c:v>
                </c:pt>
                <c:pt idx="593">
                  <c:v>3.4350000000000001E-6</c:v>
                </c:pt>
                <c:pt idx="594">
                  <c:v>3.4379999999999999E-6</c:v>
                </c:pt>
                <c:pt idx="595">
                  <c:v>3.4400000000000001E-6</c:v>
                </c:pt>
                <c:pt idx="596">
                  <c:v>3.4429999999999999E-6</c:v>
                </c:pt>
                <c:pt idx="597">
                  <c:v>3.4419999999999998E-6</c:v>
                </c:pt>
                <c:pt idx="598">
                  <c:v>3.444E-6</c:v>
                </c:pt>
                <c:pt idx="599">
                  <c:v>3.4470000000000002E-6</c:v>
                </c:pt>
                <c:pt idx="600">
                  <c:v>3.4450000000000001E-6</c:v>
                </c:pt>
                <c:pt idx="601">
                  <c:v>3.4479999999999999E-6</c:v>
                </c:pt>
                <c:pt idx="602">
                  <c:v>3.4510000000000001E-6</c:v>
                </c:pt>
                <c:pt idx="603">
                  <c:v>3.4539999999999999E-6</c:v>
                </c:pt>
                <c:pt idx="604">
                  <c:v>3.4529999999999998E-6</c:v>
                </c:pt>
                <c:pt idx="605">
                  <c:v>3.456E-6</c:v>
                </c:pt>
                <c:pt idx="606">
                  <c:v>3.4589999999999998E-6</c:v>
                </c:pt>
                <c:pt idx="607">
                  <c:v>3.4620000000000001E-6</c:v>
                </c:pt>
                <c:pt idx="608">
                  <c:v>3.4659999999999999E-6</c:v>
                </c:pt>
                <c:pt idx="609">
                  <c:v>3.4690000000000002E-6</c:v>
                </c:pt>
                <c:pt idx="610">
                  <c:v>3.4680000000000001E-6</c:v>
                </c:pt>
                <c:pt idx="611">
                  <c:v>3.4649999999999999E-6</c:v>
                </c:pt>
                <c:pt idx="612">
                  <c:v>3.4680000000000001E-6</c:v>
                </c:pt>
                <c:pt idx="613">
                  <c:v>3.4709999999999999E-6</c:v>
                </c:pt>
                <c:pt idx="614">
                  <c:v>3.473E-6</c:v>
                </c:pt>
                <c:pt idx="615">
                  <c:v>3.4759999999999998E-6</c:v>
                </c:pt>
                <c:pt idx="616">
                  <c:v>3.4790000000000001E-6</c:v>
                </c:pt>
                <c:pt idx="617">
                  <c:v>3.4809999999999998E-6</c:v>
                </c:pt>
                <c:pt idx="618">
                  <c:v>3.484E-6</c:v>
                </c:pt>
                <c:pt idx="619">
                  <c:v>3.4809999999999998E-6</c:v>
                </c:pt>
                <c:pt idx="620">
                  <c:v>3.4829999999999999E-6</c:v>
                </c:pt>
                <c:pt idx="621">
                  <c:v>3.4850000000000001E-6</c:v>
                </c:pt>
                <c:pt idx="622">
                  <c:v>3.4879999999999999E-6</c:v>
                </c:pt>
                <c:pt idx="623">
                  <c:v>3.4850000000000001E-6</c:v>
                </c:pt>
                <c:pt idx="624">
                  <c:v>3.4819999999999999E-6</c:v>
                </c:pt>
                <c:pt idx="625">
                  <c:v>3.484E-6</c:v>
                </c:pt>
                <c:pt idx="626">
                  <c:v>3.4860000000000002E-6</c:v>
                </c:pt>
                <c:pt idx="627">
                  <c:v>3.4869999999999998E-6</c:v>
                </c:pt>
                <c:pt idx="628">
                  <c:v>3.489E-6</c:v>
                </c:pt>
                <c:pt idx="629">
                  <c:v>3.4850000000000001E-6</c:v>
                </c:pt>
                <c:pt idx="630">
                  <c:v>3.4869999999999998E-6</c:v>
                </c:pt>
                <c:pt idx="631">
                  <c:v>3.4879999999999999E-6</c:v>
                </c:pt>
                <c:pt idx="632">
                  <c:v>3.49E-6</c:v>
                </c:pt>
                <c:pt idx="633">
                  <c:v>3.4910000000000001E-6</c:v>
                </c:pt>
                <c:pt idx="634">
                  <c:v>3.4929999999999998E-6</c:v>
                </c:pt>
                <c:pt idx="635">
                  <c:v>3.495E-6</c:v>
                </c:pt>
                <c:pt idx="636">
                  <c:v>3.4960000000000001E-6</c:v>
                </c:pt>
                <c:pt idx="637">
                  <c:v>3.4979999999999998E-6</c:v>
                </c:pt>
                <c:pt idx="638">
                  <c:v>3.4999999999999999E-6</c:v>
                </c:pt>
                <c:pt idx="639">
                  <c:v>3.5020000000000001E-6</c:v>
                </c:pt>
                <c:pt idx="640">
                  <c:v>3.5039999999999998E-6</c:v>
                </c:pt>
                <c:pt idx="641">
                  <c:v>3.501E-6</c:v>
                </c:pt>
                <c:pt idx="642">
                  <c:v>3.5030000000000002E-6</c:v>
                </c:pt>
                <c:pt idx="643">
                  <c:v>3.506E-6</c:v>
                </c:pt>
                <c:pt idx="644">
                  <c:v>3.5080000000000001E-6</c:v>
                </c:pt>
                <c:pt idx="645">
                  <c:v>3.5099999999999999E-6</c:v>
                </c:pt>
                <c:pt idx="646">
                  <c:v>3.512E-6</c:v>
                </c:pt>
                <c:pt idx="647">
                  <c:v>3.5099999999999999E-6</c:v>
                </c:pt>
                <c:pt idx="648">
                  <c:v>3.512E-6</c:v>
                </c:pt>
                <c:pt idx="649">
                  <c:v>3.5140000000000002E-6</c:v>
                </c:pt>
                <c:pt idx="650">
                  <c:v>3.5159999999999999E-6</c:v>
                </c:pt>
                <c:pt idx="651">
                  <c:v>3.5130000000000001E-6</c:v>
                </c:pt>
                <c:pt idx="652">
                  <c:v>3.5149999999999998E-6</c:v>
                </c:pt>
                <c:pt idx="653">
                  <c:v>3.517E-6</c:v>
                </c:pt>
                <c:pt idx="654">
                  <c:v>3.5190000000000001E-6</c:v>
                </c:pt>
                <c:pt idx="655">
                  <c:v>3.5209999999999998E-6</c:v>
                </c:pt>
                <c:pt idx="656">
                  <c:v>3.5219999999999999E-6</c:v>
                </c:pt>
                <c:pt idx="657">
                  <c:v>3.5240000000000001E-6</c:v>
                </c:pt>
                <c:pt idx="658">
                  <c:v>3.5260000000000002E-6</c:v>
                </c:pt>
                <c:pt idx="659">
                  <c:v>3.5269999999999999E-6</c:v>
                </c:pt>
                <c:pt idx="660">
                  <c:v>3.529E-6</c:v>
                </c:pt>
                <c:pt idx="661">
                  <c:v>3.5300000000000001E-6</c:v>
                </c:pt>
                <c:pt idx="662">
                  <c:v>3.5310000000000002E-6</c:v>
                </c:pt>
                <c:pt idx="663">
                  <c:v>3.5329999999999999E-6</c:v>
                </c:pt>
                <c:pt idx="664">
                  <c:v>3.534E-6</c:v>
                </c:pt>
                <c:pt idx="665">
                  <c:v>3.535E-6</c:v>
                </c:pt>
                <c:pt idx="666">
                  <c:v>3.5360000000000001E-6</c:v>
                </c:pt>
                <c:pt idx="667">
                  <c:v>3.5370000000000002E-6</c:v>
                </c:pt>
                <c:pt idx="668">
                  <c:v>3.5389999999999999E-6</c:v>
                </c:pt>
                <c:pt idx="669">
                  <c:v>3.54E-6</c:v>
                </c:pt>
                <c:pt idx="670">
                  <c:v>3.5410000000000001E-6</c:v>
                </c:pt>
                <c:pt idx="671">
                  <c:v>3.5420000000000001E-6</c:v>
                </c:pt>
                <c:pt idx="672">
                  <c:v>3.5429999999999998E-6</c:v>
                </c:pt>
                <c:pt idx="673">
                  <c:v>3.5439999999999999E-6</c:v>
                </c:pt>
                <c:pt idx="674">
                  <c:v>3.5449999999999999E-6</c:v>
                </c:pt>
                <c:pt idx="675">
                  <c:v>3.546E-6</c:v>
                </c:pt>
                <c:pt idx="676">
                  <c:v>3.5470000000000001E-6</c:v>
                </c:pt>
                <c:pt idx="677">
                  <c:v>3.5429999999999998E-6</c:v>
                </c:pt>
                <c:pt idx="678">
                  <c:v>3.5449999999999999E-6</c:v>
                </c:pt>
                <c:pt idx="679">
                  <c:v>3.546E-6</c:v>
                </c:pt>
                <c:pt idx="680">
                  <c:v>3.5470000000000001E-6</c:v>
                </c:pt>
                <c:pt idx="681">
                  <c:v>3.5489999999999998E-6</c:v>
                </c:pt>
                <c:pt idx="682">
                  <c:v>3.5499999999999999E-6</c:v>
                </c:pt>
                <c:pt idx="683">
                  <c:v>3.546E-6</c:v>
                </c:pt>
                <c:pt idx="684">
                  <c:v>3.5480000000000002E-6</c:v>
                </c:pt>
                <c:pt idx="685">
                  <c:v>3.5489999999999998E-6</c:v>
                </c:pt>
                <c:pt idx="686">
                  <c:v>3.5499999999999999E-6</c:v>
                </c:pt>
                <c:pt idx="687">
                  <c:v>3.551E-6</c:v>
                </c:pt>
                <c:pt idx="688">
                  <c:v>3.552E-6</c:v>
                </c:pt>
                <c:pt idx="689">
                  <c:v>3.5480000000000002E-6</c:v>
                </c:pt>
                <c:pt idx="690">
                  <c:v>3.5489999999999998E-6</c:v>
                </c:pt>
                <c:pt idx="691">
                  <c:v>3.5499999999999999E-6</c:v>
                </c:pt>
                <c:pt idx="692">
                  <c:v>3.551E-6</c:v>
                </c:pt>
                <c:pt idx="693">
                  <c:v>3.552E-6</c:v>
                </c:pt>
                <c:pt idx="694">
                  <c:v>3.5489999999999998E-6</c:v>
                </c:pt>
                <c:pt idx="695">
                  <c:v>3.5499999999999999E-6</c:v>
                </c:pt>
                <c:pt idx="696">
                  <c:v>3.551E-6</c:v>
                </c:pt>
                <c:pt idx="697">
                  <c:v>3.5530000000000001E-6</c:v>
                </c:pt>
                <c:pt idx="698">
                  <c:v>3.5540000000000002E-6</c:v>
                </c:pt>
                <c:pt idx="699">
                  <c:v>3.5499999999999999E-6</c:v>
                </c:pt>
                <c:pt idx="700">
                  <c:v>3.551E-6</c:v>
                </c:pt>
                <c:pt idx="701">
                  <c:v>3.5530000000000001E-6</c:v>
                </c:pt>
                <c:pt idx="702">
                  <c:v>3.5480000000000002E-6</c:v>
                </c:pt>
                <c:pt idx="703">
                  <c:v>3.5499999999999999E-6</c:v>
                </c:pt>
                <c:pt idx="704">
                  <c:v>3.551E-6</c:v>
                </c:pt>
                <c:pt idx="705">
                  <c:v>3.5530000000000001E-6</c:v>
                </c:pt>
                <c:pt idx="706">
                  <c:v>3.5489999999999998E-6</c:v>
                </c:pt>
                <c:pt idx="707">
                  <c:v>3.5499999999999999E-6</c:v>
                </c:pt>
                <c:pt idx="708">
                  <c:v>3.552E-6</c:v>
                </c:pt>
                <c:pt idx="709">
                  <c:v>3.5540000000000002E-6</c:v>
                </c:pt>
                <c:pt idx="710">
                  <c:v>3.5549999999999998E-6</c:v>
                </c:pt>
                <c:pt idx="711">
                  <c:v>3.557E-6</c:v>
                </c:pt>
                <c:pt idx="712">
                  <c:v>3.5540000000000002E-6</c:v>
                </c:pt>
                <c:pt idx="713">
                  <c:v>3.5559999999999999E-6</c:v>
                </c:pt>
                <c:pt idx="714">
                  <c:v>3.552E-6</c:v>
                </c:pt>
                <c:pt idx="715">
                  <c:v>3.5540000000000002E-6</c:v>
                </c:pt>
                <c:pt idx="716">
                  <c:v>3.5559999999999999E-6</c:v>
                </c:pt>
                <c:pt idx="717">
                  <c:v>3.5580000000000001E-6</c:v>
                </c:pt>
                <c:pt idx="718">
                  <c:v>3.5609999999999999E-6</c:v>
                </c:pt>
                <c:pt idx="719">
                  <c:v>3.563E-6</c:v>
                </c:pt>
                <c:pt idx="720">
                  <c:v>3.5650000000000002E-6</c:v>
                </c:pt>
                <c:pt idx="721">
                  <c:v>3.5669999999999999E-6</c:v>
                </c:pt>
                <c:pt idx="722">
                  <c:v>3.569E-6</c:v>
                </c:pt>
                <c:pt idx="723">
                  <c:v>3.5710000000000002E-6</c:v>
                </c:pt>
                <c:pt idx="724">
                  <c:v>3.5729999999999999E-6</c:v>
                </c:pt>
                <c:pt idx="725">
                  <c:v>3.5750000000000001E-6</c:v>
                </c:pt>
                <c:pt idx="726">
                  <c:v>3.5760000000000002E-6</c:v>
                </c:pt>
                <c:pt idx="727">
                  <c:v>3.5779999999999999E-6</c:v>
                </c:pt>
                <c:pt idx="728">
                  <c:v>3.58E-6</c:v>
                </c:pt>
                <c:pt idx="729">
                  <c:v>3.5820000000000002E-6</c:v>
                </c:pt>
                <c:pt idx="730">
                  <c:v>3.5779999999999999E-6</c:v>
                </c:pt>
                <c:pt idx="731">
                  <c:v>3.58E-6</c:v>
                </c:pt>
                <c:pt idx="732">
                  <c:v>3.5829999999999998E-6</c:v>
                </c:pt>
                <c:pt idx="733">
                  <c:v>3.579E-6</c:v>
                </c:pt>
                <c:pt idx="734">
                  <c:v>3.5810000000000001E-6</c:v>
                </c:pt>
                <c:pt idx="735">
                  <c:v>3.5839999999999999E-6</c:v>
                </c:pt>
                <c:pt idx="736">
                  <c:v>3.5860000000000001E-6</c:v>
                </c:pt>
                <c:pt idx="737">
                  <c:v>3.5889999999999999E-6</c:v>
                </c:pt>
                <c:pt idx="738">
                  <c:v>3.591E-6</c:v>
                </c:pt>
                <c:pt idx="739">
                  <c:v>3.5939999999999998E-6</c:v>
                </c:pt>
                <c:pt idx="740">
                  <c:v>3.597E-6</c:v>
                </c:pt>
                <c:pt idx="741">
                  <c:v>3.5999999999999998E-6</c:v>
                </c:pt>
                <c:pt idx="742">
                  <c:v>3.602E-6</c:v>
                </c:pt>
                <c:pt idx="743">
                  <c:v>3.6049999999999998E-6</c:v>
                </c:pt>
                <c:pt idx="744">
                  <c:v>3.608E-6</c:v>
                </c:pt>
                <c:pt idx="745">
                  <c:v>3.6109999999999998E-6</c:v>
                </c:pt>
                <c:pt idx="746">
                  <c:v>3.6090000000000001E-6</c:v>
                </c:pt>
                <c:pt idx="747">
                  <c:v>3.6119999999999999E-6</c:v>
                </c:pt>
                <c:pt idx="748">
                  <c:v>3.614E-6</c:v>
                </c:pt>
                <c:pt idx="749">
                  <c:v>3.6169999999999998E-6</c:v>
                </c:pt>
                <c:pt idx="750">
                  <c:v>3.619E-6</c:v>
                </c:pt>
                <c:pt idx="751">
                  <c:v>3.6210000000000001E-6</c:v>
                </c:pt>
                <c:pt idx="752">
                  <c:v>3.6229999999999999E-6</c:v>
                </c:pt>
                <c:pt idx="753">
                  <c:v>3.625E-6</c:v>
                </c:pt>
                <c:pt idx="754">
                  <c:v>3.6210000000000001E-6</c:v>
                </c:pt>
                <c:pt idx="755">
                  <c:v>3.6229999999999999E-6</c:v>
                </c:pt>
                <c:pt idx="756">
                  <c:v>3.619E-6</c:v>
                </c:pt>
                <c:pt idx="757">
                  <c:v>3.6210000000000001E-6</c:v>
                </c:pt>
                <c:pt idx="758">
                  <c:v>3.6219999999999998E-6</c:v>
                </c:pt>
                <c:pt idx="759">
                  <c:v>3.6229999999999999E-6</c:v>
                </c:pt>
                <c:pt idx="760">
                  <c:v>3.6239999999999999E-6</c:v>
                </c:pt>
                <c:pt idx="761">
                  <c:v>3.6260000000000001E-6</c:v>
                </c:pt>
                <c:pt idx="762">
                  <c:v>3.6270000000000002E-6</c:v>
                </c:pt>
                <c:pt idx="763">
                  <c:v>3.6210000000000001E-6</c:v>
                </c:pt>
                <c:pt idx="764">
                  <c:v>3.6219999999999998E-6</c:v>
                </c:pt>
                <c:pt idx="765">
                  <c:v>3.6229999999999999E-6</c:v>
                </c:pt>
                <c:pt idx="766">
                  <c:v>3.6239999999999999E-6</c:v>
                </c:pt>
                <c:pt idx="767">
                  <c:v>3.625E-6</c:v>
                </c:pt>
                <c:pt idx="768">
                  <c:v>3.6260000000000001E-6</c:v>
                </c:pt>
                <c:pt idx="769">
                  <c:v>3.6270000000000002E-6</c:v>
                </c:pt>
                <c:pt idx="770">
                  <c:v>3.6279999999999998E-6</c:v>
                </c:pt>
                <c:pt idx="771">
                  <c:v>3.6289999999999999E-6</c:v>
                </c:pt>
                <c:pt idx="772">
                  <c:v>3.63E-6</c:v>
                </c:pt>
                <c:pt idx="773">
                  <c:v>3.631E-6</c:v>
                </c:pt>
                <c:pt idx="774">
                  <c:v>3.631E-6</c:v>
                </c:pt>
                <c:pt idx="775">
                  <c:v>3.631E-6</c:v>
                </c:pt>
                <c:pt idx="776">
                  <c:v>3.6320000000000001E-6</c:v>
                </c:pt>
                <c:pt idx="777">
                  <c:v>3.6320000000000001E-6</c:v>
                </c:pt>
                <c:pt idx="778">
                  <c:v>3.631E-6</c:v>
                </c:pt>
                <c:pt idx="779">
                  <c:v>3.631E-6</c:v>
                </c:pt>
                <c:pt idx="780">
                  <c:v>3.631E-6</c:v>
                </c:pt>
                <c:pt idx="781">
                  <c:v>3.63E-6</c:v>
                </c:pt>
                <c:pt idx="782">
                  <c:v>3.63E-6</c:v>
                </c:pt>
                <c:pt idx="783">
                  <c:v>3.6289999999999999E-6</c:v>
                </c:pt>
                <c:pt idx="784">
                  <c:v>3.6289999999999999E-6</c:v>
                </c:pt>
                <c:pt idx="785">
                  <c:v>3.6279999999999998E-6</c:v>
                </c:pt>
                <c:pt idx="786">
                  <c:v>3.6219999999999998E-6</c:v>
                </c:pt>
                <c:pt idx="787">
                  <c:v>3.6210000000000001E-6</c:v>
                </c:pt>
                <c:pt idx="788">
                  <c:v>3.6210000000000001E-6</c:v>
                </c:pt>
                <c:pt idx="789">
                  <c:v>3.6200000000000001E-6</c:v>
                </c:pt>
                <c:pt idx="790">
                  <c:v>3.6200000000000001E-6</c:v>
                </c:pt>
                <c:pt idx="791">
                  <c:v>3.613E-6</c:v>
                </c:pt>
                <c:pt idx="792">
                  <c:v>3.6119999999999999E-6</c:v>
                </c:pt>
                <c:pt idx="793">
                  <c:v>3.6119999999999999E-6</c:v>
                </c:pt>
                <c:pt idx="794">
                  <c:v>3.6119999999999999E-6</c:v>
                </c:pt>
                <c:pt idx="795">
                  <c:v>3.6049999999999998E-6</c:v>
                </c:pt>
                <c:pt idx="796">
                  <c:v>3.6049999999999998E-6</c:v>
                </c:pt>
                <c:pt idx="797">
                  <c:v>3.5980000000000001E-6</c:v>
                </c:pt>
                <c:pt idx="798">
                  <c:v>3.5980000000000001E-6</c:v>
                </c:pt>
                <c:pt idx="799">
                  <c:v>3.5980000000000001E-6</c:v>
                </c:pt>
                <c:pt idx="800">
                  <c:v>3.5980000000000001E-6</c:v>
                </c:pt>
                <c:pt idx="801">
                  <c:v>3.5980000000000001E-6</c:v>
                </c:pt>
                <c:pt idx="802">
                  <c:v>3.5980000000000001E-6</c:v>
                </c:pt>
                <c:pt idx="803">
                  <c:v>3.5980000000000001E-6</c:v>
                </c:pt>
                <c:pt idx="804">
                  <c:v>3.5990000000000002E-6</c:v>
                </c:pt>
                <c:pt idx="805">
                  <c:v>3.5990000000000002E-6</c:v>
                </c:pt>
                <c:pt idx="806">
                  <c:v>3.5990000000000002E-6</c:v>
                </c:pt>
                <c:pt idx="807">
                  <c:v>3.5999999999999998E-6</c:v>
                </c:pt>
                <c:pt idx="808">
                  <c:v>3.5999999999999998E-6</c:v>
                </c:pt>
                <c:pt idx="809">
                  <c:v>3.6009999999999999E-6</c:v>
                </c:pt>
                <c:pt idx="810">
                  <c:v>3.602E-6</c:v>
                </c:pt>
                <c:pt idx="811">
                  <c:v>3.602E-6</c:v>
                </c:pt>
                <c:pt idx="812">
                  <c:v>3.6030000000000001E-6</c:v>
                </c:pt>
                <c:pt idx="813">
                  <c:v>3.6040000000000001E-6</c:v>
                </c:pt>
                <c:pt idx="814">
                  <c:v>3.6049999999999998E-6</c:v>
                </c:pt>
                <c:pt idx="815">
                  <c:v>3.6059999999999999E-6</c:v>
                </c:pt>
                <c:pt idx="816">
                  <c:v>3.608E-6</c:v>
                </c:pt>
                <c:pt idx="817">
                  <c:v>3.6090000000000001E-6</c:v>
                </c:pt>
                <c:pt idx="818">
                  <c:v>3.6100000000000002E-6</c:v>
                </c:pt>
                <c:pt idx="819">
                  <c:v>3.6119999999999999E-6</c:v>
                </c:pt>
                <c:pt idx="820">
                  <c:v>3.614E-6</c:v>
                </c:pt>
                <c:pt idx="821">
                  <c:v>3.6160000000000002E-6</c:v>
                </c:pt>
                <c:pt idx="822">
                  <c:v>3.6179999999999999E-6</c:v>
                </c:pt>
                <c:pt idx="823">
                  <c:v>3.6200000000000001E-6</c:v>
                </c:pt>
                <c:pt idx="824">
                  <c:v>3.6229999999999999E-6</c:v>
                </c:pt>
                <c:pt idx="825">
                  <c:v>3.6200000000000001E-6</c:v>
                </c:pt>
                <c:pt idx="826">
                  <c:v>3.6229999999999999E-6</c:v>
                </c:pt>
                <c:pt idx="827">
                  <c:v>3.6260000000000001E-6</c:v>
                </c:pt>
                <c:pt idx="828">
                  <c:v>3.6289999999999999E-6</c:v>
                </c:pt>
                <c:pt idx="829">
                  <c:v>3.6320000000000001E-6</c:v>
                </c:pt>
                <c:pt idx="830">
                  <c:v>3.636E-6</c:v>
                </c:pt>
                <c:pt idx="831">
                  <c:v>3.6389999999999998E-6</c:v>
                </c:pt>
                <c:pt idx="832">
                  <c:v>3.642E-6</c:v>
                </c:pt>
                <c:pt idx="833">
                  <c:v>3.6449999999999998E-6</c:v>
                </c:pt>
                <c:pt idx="834">
                  <c:v>3.6480000000000001E-6</c:v>
                </c:pt>
                <c:pt idx="835">
                  <c:v>3.6509999999999999E-6</c:v>
                </c:pt>
                <c:pt idx="836">
                  <c:v>3.6540000000000001E-6</c:v>
                </c:pt>
                <c:pt idx="837">
                  <c:v>3.6559999999999998E-6</c:v>
                </c:pt>
                <c:pt idx="838">
                  <c:v>3.659E-6</c:v>
                </c:pt>
                <c:pt idx="839">
                  <c:v>3.6559999999999998E-6</c:v>
                </c:pt>
                <c:pt idx="840">
                  <c:v>3.658E-6</c:v>
                </c:pt>
                <c:pt idx="841">
                  <c:v>3.6600000000000001E-6</c:v>
                </c:pt>
                <c:pt idx="842">
                  <c:v>3.6619999999999998E-6</c:v>
                </c:pt>
                <c:pt idx="843">
                  <c:v>3.664E-6</c:v>
                </c:pt>
                <c:pt idx="844">
                  <c:v>3.6660000000000001E-6</c:v>
                </c:pt>
                <c:pt idx="845">
                  <c:v>3.6679999999999999E-6</c:v>
                </c:pt>
                <c:pt idx="846">
                  <c:v>3.67E-6</c:v>
                </c:pt>
                <c:pt idx="847">
                  <c:v>3.6720000000000002E-6</c:v>
                </c:pt>
                <c:pt idx="848">
                  <c:v>3.6739999999999999E-6</c:v>
                </c:pt>
                <c:pt idx="849">
                  <c:v>3.676E-6</c:v>
                </c:pt>
                <c:pt idx="850">
                  <c:v>3.6780000000000002E-6</c:v>
                </c:pt>
                <c:pt idx="851">
                  <c:v>3.6799999999999999E-6</c:v>
                </c:pt>
                <c:pt idx="852">
                  <c:v>3.6830000000000001E-6</c:v>
                </c:pt>
                <c:pt idx="853">
                  <c:v>3.6849999999999999E-6</c:v>
                </c:pt>
                <c:pt idx="854">
                  <c:v>3.6880000000000001E-6</c:v>
                </c:pt>
                <c:pt idx="855">
                  <c:v>3.6909999999999999E-6</c:v>
                </c:pt>
                <c:pt idx="856">
                  <c:v>3.6940000000000001E-6</c:v>
                </c:pt>
                <c:pt idx="857">
                  <c:v>3.6969999999999999E-6</c:v>
                </c:pt>
                <c:pt idx="858">
                  <c:v>3.7000000000000002E-6</c:v>
                </c:pt>
                <c:pt idx="859">
                  <c:v>3.703E-6</c:v>
                </c:pt>
                <c:pt idx="860">
                  <c:v>3.7060000000000002E-6</c:v>
                </c:pt>
                <c:pt idx="861">
                  <c:v>3.709E-6</c:v>
                </c:pt>
                <c:pt idx="862">
                  <c:v>3.7120000000000002E-6</c:v>
                </c:pt>
                <c:pt idx="863">
                  <c:v>3.7139999999999999E-6</c:v>
                </c:pt>
                <c:pt idx="864">
                  <c:v>3.7170000000000002E-6</c:v>
                </c:pt>
                <c:pt idx="865">
                  <c:v>3.7189999999999999E-6</c:v>
                </c:pt>
                <c:pt idx="866">
                  <c:v>3.721E-6</c:v>
                </c:pt>
                <c:pt idx="867">
                  <c:v>3.7220000000000001E-6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4B-4130-B17A-39CD2C13B0D5}"/>
            </c:ext>
          </c:extLst>
        </c:ser>
        <c:ser>
          <c:idx val="1"/>
          <c:order val="1"/>
          <c:tx>
            <c:strRef>
              <c:f>NEMI!$G$1</c:f>
              <c:strCache>
                <c:ptCount val="1"/>
                <c:pt idx="0">
                  <c:v>-2.43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NEMI!$L$3:$L$870</c:f>
              <c:numCache>
                <c:formatCode>0.00E+00</c:formatCode>
                <c:ptCount val="868"/>
                <c:pt idx="0">
                  <c:v>2.1749999999999999E-3</c:v>
                </c:pt>
                <c:pt idx="1">
                  <c:v>2.3319999999999999E-3</c:v>
                </c:pt>
                <c:pt idx="2">
                  <c:v>2.4949999999999998E-3</c:v>
                </c:pt>
                <c:pt idx="3">
                  <c:v>2.666E-3</c:v>
                </c:pt>
                <c:pt idx="4">
                  <c:v>2.843E-3</c:v>
                </c:pt>
                <c:pt idx="5">
                  <c:v>3.032E-3</c:v>
                </c:pt>
                <c:pt idx="6">
                  <c:v>3.2230000000000002E-3</c:v>
                </c:pt>
                <c:pt idx="7">
                  <c:v>3.4229999999999998E-3</c:v>
                </c:pt>
                <c:pt idx="8">
                  <c:v>3.6280000000000001E-3</c:v>
                </c:pt>
                <c:pt idx="9">
                  <c:v>3.8440000000000002E-3</c:v>
                </c:pt>
                <c:pt idx="10">
                  <c:v>4.065E-3</c:v>
                </c:pt>
                <c:pt idx="11">
                  <c:v>4.2969999999999996E-3</c:v>
                </c:pt>
                <c:pt idx="12">
                  <c:v>4.5319999999999996E-3</c:v>
                </c:pt>
                <c:pt idx="13">
                  <c:v>4.7809999999999997E-3</c:v>
                </c:pt>
                <c:pt idx="14">
                  <c:v>5.0309999999999999E-3</c:v>
                </c:pt>
                <c:pt idx="15">
                  <c:v>5.2909999999999997E-3</c:v>
                </c:pt>
                <c:pt idx="16">
                  <c:v>5.5560000000000002E-3</c:v>
                </c:pt>
                <c:pt idx="17">
                  <c:v>5.8370000000000002E-3</c:v>
                </c:pt>
                <c:pt idx="18">
                  <c:v>6.1240000000000001E-3</c:v>
                </c:pt>
                <c:pt idx="19">
                  <c:v>6.4180000000000001E-3</c:v>
                </c:pt>
                <c:pt idx="20">
                  <c:v>6.7250000000000001E-3</c:v>
                </c:pt>
                <c:pt idx="21">
                  <c:v>7.0400000000000003E-3</c:v>
                </c:pt>
                <c:pt idx="22">
                  <c:v>7.365E-3</c:v>
                </c:pt>
                <c:pt idx="23">
                  <c:v>7.6930000000000002E-3</c:v>
                </c:pt>
                <c:pt idx="24">
                  <c:v>8.0330000000000002E-3</c:v>
                </c:pt>
                <c:pt idx="25">
                  <c:v>8.3879999999999996E-3</c:v>
                </c:pt>
                <c:pt idx="26">
                  <c:v>8.7290000000000006E-3</c:v>
                </c:pt>
                <c:pt idx="27">
                  <c:v>9.0880000000000006E-3</c:v>
                </c:pt>
                <c:pt idx="28">
                  <c:v>9.4699999999999993E-3</c:v>
                </c:pt>
                <c:pt idx="29">
                  <c:v>9.8580000000000004E-3</c:v>
                </c:pt>
                <c:pt idx="30">
                  <c:v>1.025E-2</c:v>
                </c:pt>
                <c:pt idx="31">
                  <c:v>1.0670000000000001E-2</c:v>
                </c:pt>
                <c:pt idx="32">
                  <c:v>1.1089999999999999E-2</c:v>
                </c:pt>
                <c:pt idx="33">
                  <c:v>1.15E-2</c:v>
                </c:pt>
                <c:pt idx="34">
                  <c:v>1.1939999999999999E-2</c:v>
                </c:pt>
                <c:pt idx="35">
                  <c:v>1.238E-2</c:v>
                </c:pt>
                <c:pt idx="36">
                  <c:v>1.285E-2</c:v>
                </c:pt>
                <c:pt idx="37">
                  <c:v>1.3310000000000001E-2</c:v>
                </c:pt>
                <c:pt idx="38">
                  <c:v>1.3780000000000001E-2</c:v>
                </c:pt>
                <c:pt idx="39">
                  <c:v>1.427E-2</c:v>
                </c:pt>
                <c:pt idx="40">
                  <c:v>1.4760000000000001E-2</c:v>
                </c:pt>
                <c:pt idx="41">
                  <c:v>1.5259999999999999E-2</c:v>
                </c:pt>
                <c:pt idx="42">
                  <c:v>1.5769999999999999E-2</c:v>
                </c:pt>
                <c:pt idx="43">
                  <c:v>1.6289999999999999E-2</c:v>
                </c:pt>
                <c:pt idx="44">
                  <c:v>1.6830000000000001E-2</c:v>
                </c:pt>
                <c:pt idx="45">
                  <c:v>1.736E-2</c:v>
                </c:pt>
                <c:pt idx="46">
                  <c:v>1.7919999999999998E-2</c:v>
                </c:pt>
                <c:pt idx="47">
                  <c:v>1.848E-2</c:v>
                </c:pt>
                <c:pt idx="48">
                  <c:v>1.907E-2</c:v>
                </c:pt>
                <c:pt idx="49">
                  <c:v>1.966E-2</c:v>
                </c:pt>
                <c:pt idx="50">
                  <c:v>2.0240000000000001E-2</c:v>
                </c:pt>
                <c:pt idx="51">
                  <c:v>2.0830000000000001E-2</c:v>
                </c:pt>
                <c:pt idx="52">
                  <c:v>2.1430000000000001E-2</c:v>
                </c:pt>
                <c:pt idx="53">
                  <c:v>2.206E-2</c:v>
                </c:pt>
                <c:pt idx="54">
                  <c:v>2.2689999999999998E-2</c:v>
                </c:pt>
                <c:pt idx="55">
                  <c:v>2.333E-2</c:v>
                </c:pt>
                <c:pt idx="56">
                  <c:v>2.3980000000000001E-2</c:v>
                </c:pt>
                <c:pt idx="57">
                  <c:v>2.462E-2</c:v>
                </c:pt>
                <c:pt idx="58">
                  <c:v>2.529E-2</c:v>
                </c:pt>
                <c:pt idx="59">
                  <c:v>2.598E-2</c:v>
                </c:pt>
                <c:pt idx="60">
                  <c:v>2.665E-2</c:v>
                </c:pt>
                <c:pt idx="61">
                  <c:v>2.734E-2</c:v>
                </c:pt>
                <c:pt idx="62">
                  <c:v>2.8029999999999999E-2</c:v>
                </c:pt>
                <c:pt idx="63">
                  <c:v>2.8740000000000002E-2</c:v>
                </c:pt>
                <c:pt idx="64">
                  <c:v>2.945E-2</c:v>
                </c:pt>
                <c:pt idx="65">
                  <c:v>3.015E-2</c:v>
                </c:pt>
                <c:pt idx="66">
                  <c:v>3.0880000000000001E-2</c:v>
                </c:pt>
                <c:pt idx="67">
                  <c:v>3.1609999999999999E-2</c:v>
                </c:pt>
                <c:pt idx="68">
                  <c:v>3.2340000000000001E-2</c:v>
                </c:pt>
                <c:pt idx="69">
                  <c:v>3.3099999999999997E-2</c:v>
                </c:pt>
                <c:pt idx="70">
                  <c:v>3.3820000000000003E-2</c:v>
                </c:pt>
                <c:pt idx="71">
                  <c:v>3.456E-2</c:v>
                </c:pt>
                <c:pt idx="72">
                  <c:v>3.5340000000000003E-2</c:v>
                </c:pt>
                <c:pt idx="73">
                  <c:v>3.6159999999999998E-2</c:v>
                </c:pt>
                <c:pt idx="74">
                  <c:v>3.7010000000000001E-2</c:v>
                </c:pt>
                <c:pt idx="75">
                  <c:v>3.7789999999999997E-2</c:v>
                </c:pt>
                <c:pt idx="76">
                  <c:v>3.857E-2</c:v>
                </c:pt>
                <c:pt idx="77">
                  <c:v>3.9370000000000002E-2</c:v>
                </c:pt>
                <c:pt idx="78">
                  <c:v>4.0169999999999997E-2</c:v>
                </c:pt>
                <c:pt idx="79">
                  <c:v>4.0980000000000003E-2</c:v>
                </c:pt>
                <c:pt idx="80">
                  <c:v>4.181E-2</c:v>
                </c:pt>
                <c:pt idx="81">
                  <c:v>4.2639999999999997E-2</c:v>
                </c:pt>
                <c:pt idx="82">
                  <c:v>4.3470000000000002E-2</c:v>
                </c:pt>
                <c:pt idx="83">
                  <c:v>4.4310000000000002E-2</c:v>
                </c:pt>
                <c:pt idx="84">
                  <c:v>4.514E-2</c:v>
                </c:pt>
                <c:pt idx="85">
                  <c:v>4.5999999999999999E-2</c:v>
                </c:pt>
                <c:pt idx="86">
                  <c:v>4.6859999999999999E-2</c:v>
                </c:pt>
                <c:pt idx="87">
                  <c:v>4.7739999999999998E-2</c:v>
                </c:pt>
                <c:pt idx="88">
                  <c:v>4.863E-2</c:v>
                </c:pt>
                <c:pt idx="89">
                  <c:v>4.9520000000000002E-2</c:v>
                </c:pt>
                <c:pt idx="90">
                  <c:v>5.0360000000000002E-2</c:v>
                </c:pt>
                <c:pt idx="91">
                  <c:v>5.126E-2</c:v>
                </c:pt>
                <c:pt idx="92">
                  <c:v>5.2139999999999999E-2</c:v>
                </c:pt>
                <c:pt idx="93">
                  <c:v>5.305E-2</c:v>
                </c:pt>
                <c:pt idx="94">
                  <c:v>5.3949999999999998E-2</c:v>
                </c:pt>
                <c:pt idx="95">
                  <c:v>5.4890000000000001E-2</c:v>
                </c:pt>
                <c:pt idx="96">
                  <c:v>5.577E-2</c:v>
                </c:pt>
                <c:pt idx="97">
                  <c:v>5.6660000000000002E-2</c:v>
                </c:pt>
                <c:pt idx="98">
                  <c:v>5.7549999999999997E-2</c:v>
                </c:pt>
                <c:pt idx="99">
                  <c:v>5.8450000000000002E-2</c:v>
                </c:pt>
                <c:pt idx="100">
                  <c:v>5.9330000000000001E-2</c:v>
                </c:pt>
                <c:pt idx="101">
                  <c:v>6.0229999999999999E-2</c:v>
                </c:pt>
                <c:pt idx="102">
                  <c:v>6.1109999999999998E-2</c:v>
                </c:pt>
                <c:pt idx="103">
                  <c:v>6.2039999999999998E-2</c:v>
                </c:pt>
                <c:pt idx="104">
                  <c:v>6.3E-2</c:v>
                </c:pt>
                <c:pt idx="105">
                  <c:v>6.3920000000000005E-2</c:v>
                </c:pt>
                <c:pt idx="106">
                  <c:v>6.4839999999999995E-2</c:v>
                </c:pt>
                <c:pt idx="107">
                  <c:v>6.5750000000000003E-2</c:v>
                </c:pt>
                <c:pt idx="108">
                  <c:v>6.6659999999999997E-2</c:v>
                </c:pt>
                <c:pt idx="109">
                  <c:v>6.7549999999999999E-2</c:v>
                </c:pt>
                <c:pt idx="110">
                  <c:v>6.8500000000000005E-2</c:v>
                </c:pt>
                <c:pt idx="111">
                  <c:v>6.9440000000000002E-2</c:v>
                </c:pt>
                <c:pt idx="112">
                  <c:v>7.0389999999999994E-2</c:v>
                </c:pt>
                <c:pt idx="113">
                  <c:v>7.1340000000000001E-2</c:v>
                </c:pt>
                <c:pt idx="114">
                  <c:v>7.2249999999999995E-2</c:v>
                </c:pt>
                <c:pt idx="115">
                  <c:v>7.3190000000000005E-2</c:v>
                </c:pt>
                <c:pt idx="116">
                  <c:v>7.4200000000000002E-2</c:v>
                </c:pt>
                <c:pt idx="117">
                  <c:v>7.5120000000000006E-2</c:v>
                </c:pt>
                <c:pt idx="118">
                  <c:v>7.6039999999999996E-2</c:v>
                </c:pt>
                <c:pt idx="119">
                  <c:v>7.6990000000000003E-2</c:v>
                </c:pt>
                <c:pt idx="120">
                  <c:v>7.7939999999999995E-2</c:v>
                </c:pt>
                <c:pt idx="121">
                  <c:v>7.8890000000000002E-2</c:v>
                </c:pt>
                <c:pt idx="122">
                  <c:v>7.9829999999999998E-2</c:v>
                </c:pt>
                <c:pt idx="123">
                  <c:v>8.0780000000000005E-2</c:v>
                </c:pt>
                <c:pt idx="124">
                  <c:v>8.1710000000000005E-2</c:v>
                </c:pt>
                <c:pt idx="125">
                  <c:v>8.2669999999999993E-2</c:v>
                </c:pt>
                <c:pt idx="126">
                  <c:v>8.3589999999999998E-2</c:v>
                </c:pt>
                <c:pt idx="127">
                  <c:v>8.4519999999999998E-2</c:v>
                </c:pt>
                <c:pt idx="128">
                  <c:v>8.5500000000000007E-2</c:v>
                </c:pt>
                <c:pt idx="129">
                  <c:v>8.6489999999999997E-2</c:v>
                </c:pt>
                <c:pt idx="130">
                  <c:v>8.7419999999999998E-2</c:v>
                </c:pt>
                <c:pt idx="131">
                  <c:v>8.8349999999999998E-2</c:v>
                </c:pt>
                <c:pt idx="132">
                  <c:v>8.9279999999999998E-2</c:v>
                </c:pt>
                <c:pt idx="133">
                  <c:v>9.0219999999999995E-2</c:v>
                </c:pt>
                <c:pt idx="134">
                  <c:v>9.1189999999999993E-2</c:v>
                </c:pt>
                <c:pt idx="135">
                  <c:v>9.2149999999999996E-2</c:v>
                </c:pt>
                <c:pt idx="136">
                  <c:v>9.3100000000000002E-2</c:v>
                </c:pt>
                <c:pt idx="137">
                  <c:v>9.4149999999999998E-2</c:v>
                </c:pt>
                <c:pt idx="138">
                  <c:v>9.511E-2</c:v>
                </c:pt>
                <c:pt idx="139">
                  <c:v>9.6070000000000003E-2</c:v>
                </c:pt>
                <c:pt idx="140">
                  <c:v>9.7049999999999997E-2</c:v>
                </c:pt>
                <c:pt idx="141">
                  <c:v>9.7979999999999998E-2</c:v>
                </c:pt>
                <c:pt idx="142">
                  <c:v>9.894E-2</c:v>
                </c:pt>
                <c:pt idx="143">
                  <c:v>9.9909999999999999E-2</c:v>
                </c:pt>
                <c:pt idx="144">
                  <c:v>0.1009</c:v>
                </c:pt>
                <c:pt idx="145">
                  <c:v>0.1018</c:v>
                </c:pt>
                <c:pt idx="146">
                  <c:v>0.1027</c:v>
                </c:pt>
                <c:pt idx="147">
                  <c:v>0.1037</c:v>
                </c:pt>
                <c:pt idx="148">
                  <c:v>0.1047</c:v>
                </c:pt>
                <c:pt idx="149">
                  <c:v>0.1056</c:v>
                </c:pt>
                <c:pt idx="150">
                  <c:v>0.1066</c:v>
                </c:pt>
                <c:pt idx="151">
                  <c:v>0.1076</c:v>
                </c:pt>
                <c:pt idx="152">
                  <c:v>0.1085</c:v>
                </c:pt>
                <c:pt idx="153">
                  <c:v>0.1095</c:v>
                </c:pt>
                <c:pt idx="154">
                  <c:v>0.1105</c:v>
                </c:pt>
                <c:pt idx="155">
                  <c:v>0.1115</c:v>
                </c:pt>
                <c:pt idx="156">
                  <c:v>0.1124</c:v>
                </c:pt>
                <c:pt idx="157">
                  <c:v>0.1134</c:v>
                </c:pt>
                <c:pt idx="158">
                  <c:v>0.1143</c:v>
                </c:pt>
                <c:pt idx="159">
                  <c:v>0.1153</c:v>
                </c:pt>
                <c:pt idx="160">
                  <c:v>0.1162</c:v>
                </c:pt>
                <c:pt idx="161">
                  <c:v>0.1172</c:v>
                </c:pt>
                <c:pt idx="162">
                  <c:v>0.1182</c:v>
                </c:pt>
                <c:pt idx="163">
                  <c:v>0.1192</c:v>
                </c:pt>
                <c:pt idx="164">
                  <c:v>0.1201</c:v>
                </c:pt>
                <c:pt idx="165">
                  <c:v>0.1211</c:v>
                </c:pt>
                <c:pt idx="166">
                  <c:v>0.122</c:v>
                </c:pt>
                <c:pt idx="167">
                  <c:v>0.123</c:v>
                </c:pt>
                <c:pt idx="168">
                  <c:v>0.124</c:v>
                </c:pt>
                <c:pt idx="169">
                  <c:v>0.125</c:v>
                </c:pt>
                <c:pt idx="170">
                  <c:v>0.12590000000000001</c:v>
                </c:pt>
                <c:pt idx="171">
                  <c:v>0.12690000000000001</c:v>
                </c:pt>
                <c:pt idx="172">
                  <c:v>0.12790000000000001</c:v>
                </c:pt>
                <c:pt idx="173">
                  <c:v>0.1288</c:v>
                </c:pt>
                <c:pt idx="174">
                  <c:v>0.1298</c:v>
                </c:pt>
                <c:pt idx="175">
                  <c:v>0.1308</c:v>
                </c:pt>
                <c:pt idx="176">
                  <c:v>0.1318</c:v>
                </c:pt>
                <c:pt idx="177">
                  <c:v>0.1328</c:v>
                </c:pt>
                <c:pt idx="178">
                  <c:v>0.13370000000000001</c:v>
                </c:pt>
                <c:pt idx="179">
                  <c:v>0.13469999999999999</c:v>
                </c:pt>
                <c:pt idx="180">
                  <c:v>0.13569999999999999</c:v>
                </c:pt>
                <c:pt idx="181">
                  <c:v>0.13669999999999999</c:v>
                </c:pt>
                <c:pt idx="182">
                  <c:v>0.13769999999999999</c:v>
                </c:pt>
                <c:pt idx="183">
                  <c:v>0.13869999999999999</c:v>
                </c:pt>
                <c:pt idx="184">
                  <c:v>0.13969999999999999</c:v>
                </c:pt>
                <c:pt idx="185">
                  <c:v>0.1406</c:v>
                </c:pt>
                <c:pt idx="186">
                  <c:v>0.1416</c:v>
                </c:pt>
                <c:pt idx="187">
                  <c:v>0.1426</c:v>
                </c:pt>
                <c:pt idx="188">
                  <c:v>0.14360000000000001</c:v>
                </c:pt>
                <c:pt idx="189">
                  <c:v>0.14449999999999999</c:v>
                </c:pt>
                <c:pt idx="190">
                  <c:v>0.14549999999999999</c:v>
                </c:pt>
                <c:pt idx="191">
                  <c:v>0.14649999999999999</c:v>
                </c:pt>
                <c:pt idx="192">
                  <c:v>0.14749999999999999</c:v>
                </c:pt>
                <c:pt idx="193">
                  <c:v>0.14849999999999999</c:v>
                </c:pt>
                <c:pt idx="194">
                  <c:v>0.14949999999999999</c:v>
                </c:pt>
                <c:pt idx="195">
                  <c:v>0.15049999999999999</c:v>
                </c:pt>
                <c:pt idx="196">
                  <c:v>0.1515</c:v>
                </c:pt>
                <c:pt idx="197">
                  <c:v>0.1525</c:v>
                </c:pt>
                <c:pt idx="198">
                  <c:v>0.1535</c:v>
                </c:pt>
                <c:pt idx="199">
                  <c:v>0.1545</c:v>
                </c:pt>
                <c:pt idx="200">
                  <c:v>0.1555</c:v>
                </c:pt>
                <c:pt idx="201">
                  <c:v>0.1565</c:v>
                </c:pt>
                <c:pt idx="202">
                  <c:v>0.1575</c:v>
                </c:pt>
                <c:pt idx="203">
                  <c:v>0.1585</c:v>
                </c:pt>
                <c:pt idx="204">
                  <c:v>0.1595</c:v>
                </c:pt>
                <c:pt idx="205">
                  <c:v>0.1605</c:v>
                </c:pt>
                <c:pt idx="206">
                  <c:v>0.1615</c:v>
                </c:pt>
                <c:pt idx="207">
                  <c:v>0.16250000000000001</c:v>
                </c:pt>
                <c:pt idx="208">
                  <c:v>0.16350000000000001</c:v>
                </c:pt>
                <c:pt idx="209">
                  <c:v>0.16439999999999999</c:v>
                </c:pt>
                <c:pt idx="210">
                  <c:v>0.16539999999999999</c:v>
                </c:pt>
                <c:pt idx="211">
                  <c:v>0.16639999999999999</c:v>
                </c:pt>
                <c:pt idx="212">
                  <c:v>0.16739999999999999</c:v>
                </c:pt>
                <c:pt idx="213">
                  <c:v>0.16839999999999999</c:v>
                </c:pt>
                <c:pt idx="214">
                  <c:v>0.1694</c:v>
                </c:pt>
                <c:pt idx="215">
                  <c:v>0.17050000000000001</c:v>
                </c:pt>
                <c:pt idx="216">
                  <c:v>0.17150000000000001</c:v>
                </c:pt>
                <c:pt idx="217">
                  <c:v>0.1724</c:v>
                </c:pt>
                <c:pt idx="218">
                  <c:v>0.1734</c:v>
                </c:pt>
                <c:pt idx="219">
                  <c:v>0.17430000000000001</c:v>
                </c:pt>
                <c:pt idx="220">
                  <c:v>0.1754</c:v>
                </c:pt>
                <c:pt idx="221">
                  <c:v>0.17630000000000001</c:v>
                </c:pt>
                <c:pt idx="222">
                  <c:v>0.17730000000000001</c:v>
                </c:pt>
                <c:pt idx="223">
                  <c:v>0.1782</c:v>
                </c:pt>
                <c:pt idx="224">
                  <c:v>0.1792</c:v>
                </c:pt>
                <c:pt idx="225">
                  <c:v>0.1802</c:v>
                </c:pt>
                <c:pt idx="226">
                  <c:v>0.1812</c:v>
                </c:pt>
                <c:pt idx="227">
                  <c:v>0.1822</c:v>
                </c:pt>
                <c:pt idx="228">
                  <c:v>0.1832</c:v>
                </c:pt>
                <c:pt idx="229">
                  <c:v>0.1842</c:v>
                </c:pt>
                <c:pt idx="230">
                  <c:v>0.1852</c:v>
                </c:pt>
                <c:pt idx="231">
                  <c:v>0.1862</c:v>
                </c:pt>
                <c:pt idx="232">
                  <c:v>0.18720000000000001</c:v>
                </c:pt>
                <c:pt idx="233">
                  <c:v>0.18820000000000001</c:v>
                </c:pt>
                <c:pt idx="234">
                  <c:v>0.18920000000000001</c:v>
                </c:pt>
                <c:pt idx="235">
                  <c:v>0.19009999999999999</c:v>
                </c:pt>
                <c:pt idx="236">
                  <c:v>0.19120000000000001</c:v>
                </c:pt>
                <c:pt idx="237">
                  <c:v>0.19209999999999999</c:v>
                </c:pt>
                <c:pt idx="238">
                  <c:v>0.19309999999999999</c:v>
                </c:pt>
                <c:pt idx="239">
                  <c:v>0.19409999999999999</c:v>
                </c:pt>
                <c:pt idx="240">
                  <c:v>0.1951</c:v>
                </c:pt>
                <c:pt idx="241">
                  <c:v>0.1961</c:v>
                </c:pt>
                <c:pt idx="242">
                  <c:v>0.1971</c:v>
                </c:pt>
                <c:pt idx="243">
                  <c:v>0.19800000000000001</c:v>
                </c:pt>
                <c:pt idx="244">
                  <c:v>0.19900000000000001</c:v>
                </c:pt>
                <c:pt idx="245">
                  <c:v>0.2001</c:v>
                </c:pt>
                <c:pt idx="246">
                  <c:v>0.2011</c:v>
                </c:pt>
                <c:pt idx="247">
                  <c:v>0.2021</c:v>
                </c:pt>
                <c:pt idx="248">
                  <c:v>0.2031</c:v>
                </c:pt>
                <c:pt idx="249">
                  <c:v>0.20399999999999999</c:v>
                </c:pt>
                <c:pt idx="250">
                  <c:v>0.2051</c:v>
                </c:pt>
                <c:pt idx="251">
                  <c:v>0.20610000000000001</c:v>
                </c:pt>
                <c:pt idx="252">
                  <c:v>0.2072</c:v>
                </c:pt>
                <c:pt idx="253">
                  <c:v>0.2082</c:v>
                </c:pt>
                <c:pt idx="254">
                  <c:v>0.20910000000000001</c:v>
                </c:pt>
                <c:pt idx="255">
                  <c:v>0.21029999999999999</c:v>
                </c:pt>
                <c:pt idx="256">
                  <c:v>0.2112</c:v>
                </c:pt>
                <c:pt idx="257">
                  <c:v>0.2122</c:v>
                </c:pt>
                <c:pt idx="258">
                  <c:v>0.2132</c:v>
                </c:pt>
                <c:pt idx="259">
                  <c:v>0.2142</c:v>
                </c:pt>
                <c:pt idx="260">
                  <c:v>0.2152</c:v>
                </c:pt>
                <c:pt idx="261">
                  <c:v>0.2162</c:v>
                </c:pt>
                <c:pt idx="262">
                  <c:v>0.2172</c:v>
                </c:pt>
                <c:pt idx="263">
                  <c:v>0.21829999999999999</c:v>
                </c:pt>
                <c:pt idx="264">
                  <c:v>0.21920000000000001</c:v>
                </c:pt>
                <c:pt idx="265">
                  <c:v>0.22020000000000001</c:v>
                </c:pt>
                <c:pt idx="266">
                  <c:v>0.2213</c:v>
                </c:pt>
                <c:pt idx="267">
                  <c:v>0.2223</c:v>
                </c:pt>
                <c:pt idx="268">
                  <c:v>0.2233</c:v>
                </c:pt>
                <c:pt idx="269">
                  <c:v>0.22420000000000001</c:v>
                </c:pt>
                <c:pt idx="270">
                  <c:v>0.2253</c:v>
                </c:pt>
                <c:pt idx="271">
                  <c:v>0.22620000000000001</c:v>
                </c:pt>
                <c:pt idx="272">
                  <c:v>0.22720000000000001</c:v>
                </c:pt>
                <c:pt idx="273">
                  <c:v>0.22819999999999999</c:v>
                </c:pt>
                <c:pt idx="274">
                  <c:v>0.22919999999999999</c:v>
                </c:pt>
                <c:pt idx="275">
                  <c:v>0.23019999999999999</c:v>
                </c:pt>
                <c:pt idx="276">
                  <c:v>0.23119999999999999</c:v>
                </c:pt>
                <c:pt idx="277">
                  <c:v>0.23219999999999999</c:v>
                </c:pt>
                <c:pt idx="278">
                  <c:v>0.23319999999999999</c:v>
                </c:pt>
                <c:pt idx="279">
                  <c:v>0.23419999999999999</c:v>
                </c:pt>
                <c:pt idx="280">
                  <c:v>0.23519999999999999</c:v>
                </c:pt>
                <c:pt idx="281">
                  <c:v>0.2361</c:v>
                </c:pt>
                <c:pt idx="282">
                  <c:v>0.23710000000000001</c:v>
                </c:pt>
                <c:pt idx="283">
                  <c:v>0.2382</c:v>
                </c:pt>
                <c:pt idx="284">
                  <c:v>0.2392</c:v>
                </c:pt>
                <c:pt idx="285">
                  <c:v>0.2402</c:v>
                </c:pt>
                <c:pt idx="286">
                  <c:v>0.24129999999999999</c:v>
                </c:pt>
                <c:pt idx="287">
                  <c:v>0.2422</c:v>
                </c:pt>
                <c:pt idx="288">
                  <c:v>0.2432</c:v>
                </c:pt>
                <c:pt idx="289">
                  <c:v>0.2442</c:v>
                </c:pt>
                <c:pt idx="290">
                  <c:v>0.2452</c:v>
                </c:pt>
                <c:pt idx="291">
                  <c:v>0.24629999999999999</c:v>
                </c:pt>
                <c:pt idx="292">
                  <c:v>0.24729999999999999</c:v>
                </c:pt>
                <c:pt idx="293">
                  <c:v>0.24829999999999999</c:v>
                </c:pt>
                <c:pt idx="294">
                  <c:v>0.2492</c:v>
                </c:pt>
                <c:pt idx="295">
                  <c:v>0.25019999999999998</c:v>
                </c:pt>
                <c:pt idx="296">
                  <c:v>0.25119999999999998</c:v>
                </c:pt>
                <c:pt idx="297">
                  <c:v>0.25219999999999998</c:v>
                </c:pt>
                <c:pt idx="298">
                  <c:v>0.25319999999999998</c:v>
                </c:pt>
                <c:pt idx="299">
                  <c:v>0.25419999999999998</c:v>
                </c:pt>
                <c:pt idx="300">
                  <c:v>0.25519999999999998</c:v>
                </c:pt>
                <c:pt idx="301">
                  <c:v>0.25619999999999998</c:v>
                </c:pt>
                <c:pt idx="302">
                  <c:v>0.25729999999999997</c:v>
                </c:pt>
                <c:pt idx="303">
                  <c:v>0.25829999999999997</c:v>
                </c:pt>
                <c:pt idx="304">
                  <c:v>0.25919999999999999</c:v>
                </c:pt>
                <c:pt idx="305">
                  <c:v>0.26019999999999999</c:v>
                </c:pt>
                <c:pt idx="306">
                  <c:v>0.26119999999999999</c:v>
                </c:pt>
                <c:pt idx="307">
                  <c:v>0.26229999999999998</c:v>
                </c:pt>
                <c:pt idx="308">
                  <c:v>0.26319999999999999</c:v>
                </c:pt>
                <c:pt idx="309">
                  <c:v>0.26419999999999999</c:v>
                </c:pt>
                <c:pt idx="310">
                  <c:v>0.26529999999999998</c:v>
                </c:pt>
                <c:pt idx="311">
                  <c:v>0.26629999999999998</c:v>
                </c:pt>
                <c:pt idx="312">
                  <c:v>0.26719999999999999</c:v>
                </c:pt>
                <c:pt idx="313">
                  <c:v>0.26829999999999998</c:v>
                </c:pt>
                <c:pt idx="314">
                  <c:v>0.26929999999999998</c:v>
                </c:pt>
                <c:pt idx="315">
                  <c:v>0.27029999999999998</c:v>
                </c:pt>
                <c:pt idx="316">
                  <c:v>0.27129999999999999</c:v>
                </c:pt>
                <c:pt idx="317">
                  <c:v>0.27229999999999999</c:v>
                </c:pt>
                <c:pt idx="318">
                  <c:v>0.27329999999999999</c:v>
                </c:pt>
                <c:pt idx="319">
                  <c:v>0.27429999999999999</c:v>
                </c:pt>
                <c:pt idx="320">
                  <c:v>0.27529999999999999</c:v>
                </c:pt>
                <c:pt idx="321">
                  <c:v>0.27629999999999999</c:v>
                </c:pt>
                <c:pt idx="322">
                  <c:v>0.27729999999999999</c:v>
                </c:pt>
                <c:pt idx="323">
                  <c:v>0.27829999999999999</c:v>
                </c:pt>
                <c:pt idx="324">
                  <c:v>0.27939999999999998</c:v>
                </c:pt>
                <c:pt idx="325">
                  <c:v>0.28039999999999998</c:v>
                </c:pt>
                <c:pt idx="326">
                  <c:v>0.28139999999999998</c:v>
                </c:pt>
                <c:pt idx="327">
                  <c:v>0.28239999999999998</c:v>
                </c:pt>
                <c:pt idx="328">
                  <c:v>0.28339999999999999</c:v>
                </c:pt>
                <c:pt idx="329">
                  <c:v>0.28449999999999998</c:v>
                </c:pt>
                <c:pt idx="330">
                  <c:v>0.28549999999999998</c:v>
                </c:pt>
                <c:pt idx="331">
                  <c:v>0.28639999999999999</c:v>
                </c:pt>
                <c:pt idx="332">
                  <c:v>0.28739999999999999</c:v>
                </c:pt>
                <c:pt idx="333">
                  <c:v>0.28849999999999998</c:v>
                </c:pt>
                <c:pt idx="334">
                  <c:v>0.28949999999999998</c:v>
                </c:pt>
                <c:pt idx="335">
                  <c:v>0.29049999999999998</c:v>
                </c:pt>
                <c:pt idx="336">
                  <c:v>0.29149999999999998</c:v>
                </c:pt>
                <c:pt idx="337">
                  <c:v>0.29260000000000003</c:v>
                </c:pt>
                <c:pt idx="338">
                  <c:v>0.29360000000000003</c:v>
                </c:pt>
                <c:pt idx="339">
                  <c:v>0.29459999999999997</c:v>
                </c:pt>
                <c:pt idx="340">
                  <c:v>0.29549999999999998</c:v>
                </c:pt>
                <c:pt idx="341">
                  <c:v>0.29649999999999999</c:v>
                </c:pt>
                <c:pt idx="342">
                  <c:v>0.29759999999999998</c:v>
                </c:pt>
                <c:pt idx="343">
                  <c:v>0.29859999999999998</c:v>
                </c:pt>
                <c:pt idx="344">
                  <c:v>0.29959999999999998</c:v>
                </c:pt>
                <c:pt idx="345">
                  <c:v>0.30059999999999998</c:v>
                </c:pt>
                <c:pt idx="346">
                  <c:v>0.30159999999999998</c:v>
                </c:pt>
                <c:pt idx="347">
                  <c:v>0.30270000000000002</c:v>
                </c:pt>
                <c:pt idx="348">
                  <c:v>0.30370000000000003</c:v>
                </c:pt>
                <c:pt idx="349">
                  <c:v>0.30470000000000003</c:v>
                </c:pt>
                <c:pt idx="350">
                  <c:v>0.30570000000000003</c:v>
                </c:pt>
                <c:pt idx="351">
                  <c:v>0.30690000000000001</c:v>
                </c:pt>
                <c:pt idx="352">
                  <c:v>0.30790000000000001</c:v>
                </c:pt>
                <c:pt idx="353">
                  <c:v>0.30890000000000001</c:v>
                </c:pt>
                <c:pt idx="354">
                  <c:v>0.30990000000000001</c:v>
                </c:pt>
                <c:pt idx="355">
                  <c:v>0.31090000000000001</c:v>
                </c:pt>
                <c:pt idx="356">
                  <c:v>0.31190000000000001</c:v>
                </c:pt>
                <c:pt idx="357">
                  <c:v>0.31290000000000001</c:v>
                </c:pt>
                <c:pt idx="358">
                  <c:v>0.31390000000000001</c:v>
                </c:pt>
                <c:pt idx="359">
                  <c:v>0.31490000000000001</c:v>
                </c:pt>
                <c:pt idx="360">
                  <c:v>0.31590000000000001</c:v>
                </c:pt>
                <c:pt idx="361">
                  <c:v>0.31690000000000002</c:v>
                </c:pt>
                <c:pt idx="362">
                  <c:v>0.31790000000000002</c:v>
                </c:pt>
                <c:pt idx="363">
                  <c:v>0.31900000000000001</c:v>
                </c:pt>
                <c:pt idx="364">
                  <c:v>0.32</c:v>
                </c:pt>
                <c:pt idx="365">
                  <c:v>0.3211</c:v>
                </c:pt>
                <c:pt idx="366">
                  <c:v>0.32219999999999999</c:v>
                </c:pt>
                <c:pt idx="367">
                  <c:v>0.32319999999999999</c:v>
                </c:pt>
                <c:pt idx="368">
                  <c:v>0.3241</c:v>
                </c:pt>
                <c:pt idx="369">
                  <c:v>0.3251</c:v>
                </c:pt>
                <c:pt idx="370">
                  <c:v>0.3261</c:v>
                </c:pt>
                <c:pt idx="371">
                  <c:v>0.32719999999999999</c:v>
                </c:pt>
                <c:pt idx="372">
                  <c:v>0.32819999999999999</c:v>
                </c:pt>
                <c:pt idx="373">
                  <c:v>0.32919999999999999</c:v>
                </c:pt>
                <c:pt idx="374">
                  <c:v>0.33029999999999998</c:v>
                </c:pt>
                <c:pt idx="375">
                  <c:v>0.33129999999999998</c:v>
                </c:pt>
                <c:pt idx="376">
                  <c:v>0.33229999999999998</c:v>
                </c:pt>
                <c:pt idx="377">
                  <c:v>0.33329999999999999</c:v>
                </c:pt>
                <c:pt idx="378">
                  <c:v>0.33450000000000002</c:v>
                </c:pt>
                <c:pt idx="379">
                  <c:v>0.33560000000000001</c:v>
                </c:pt>
                <c:pt idx="380">
                  <c:v>0.33660000000000001</c:v>
                </c:pt>
                <c:pt idx="381">
                  <c:v>0.33760000000000001</c:v>
                </c:pt>
                <c:pt idx="382">
                  <c:v>0.33860000000000001</c:v>
                </c:pt>
                <c:pt idx="383">
                  <c:v>0.33960000000000001</c:v>
                </c:pt>
                <c:pt idx="384">
                  <c:v>0.3407</c:v>
                </c:pt>
                <c:pt idx="385">
                  <c:v>0.3417</c:v>
                </c:pt>
                <c:pt idx="386">
                  <c:v>0.3427</c:v>
                </c:pt>
                <c:pt idx="387">
                  <c:v>0.34360000000000002</c:v>
                </c:pt>
                <c:pt idx="388">
                  <c:v>0.34460000000000002</c:v>
                </c:pt>
                <c:pt idx="389">
                  <c:v>0.34560000000000002</c:v>
                </c:pt>
                <c:pt idx="390">
                  <c:v>0.34660000000000002</c:v>
                </c:pt>
                <c:pt idx="391">
                  <c:v>0.34760000000000002</c:v>
                </c:pt>
                <c:pt idx="392">
                  <c:v>0.34860000000000002</c:v>
                </c:pt>
                <c:pt idx="393">
                  <c:v>0.34970000000000001</c:v>
                </c:pt>
                <c:pt idx="394">
                  <c:v>0.35070000000000001</c:v>
                </c:pt>
                <c:pt idx="395">
                  <c:v>0.35170000000000001</c:v>
                </c:pt>
                <c:pt idx="396">
                  <c:v>0.35270000000000001</c:v>
                </c:pt>
                <c:pt idx="397">
                  <c:v>0.35370000000000001</c:v>
                </c:pt>
                <c:pt idx="398">
                  <c:v>0.35470000000000002</c:v>
                </c:pt>
                <c:pt idx="399">
                  <c:v>0.35580000000000001</c:v>
                </c:pt>
                <c:pt idx="400">
                  <c:v>0.35709999999999997</c:v>
                </c:pt>
                <c:pt idx="401">
                  <c:v>0.35809999999999997</c:v>
                </c:pt>
                <c:pt idx="402">
                  <c:v>0.35909999999999997</c:v>
                </c:pt>
                <c:pt idx="403">
                  <c:v>0.36009999999999998</c:v>
                </c:pt>
                <c:pt idx="404">
                  <c:v>0.36120000000000002</c:v>
                </c:pt>
                <c:pt idx="405">
                  <c:v>0.36220000000000002</c:v>
                </c:pt>
                <c:pt idx="406">
                  <c:v>0.36320000000000002</c:v>
                </c:pt>
                <c:pt idx="407">
                  <c:v>0.36420000000000002</c:v>
                </c:pt>
                <c:pt idx="408">
                  <c:v>0.36520000000000002</c:v>
                </c:pt>
                <c:pt idx="409">
                  <c:v>0.36609999999999998</c:v>
                </c:pt>
                <c:pt idx="410">
                  <c:v>0.36709999999999998</c:v>
                </c:pt>
                <c:pt idx="411">
                  <c:v>0.36809999999999998</c:v>
                </c:pt>
                <c:pt idx="412">
                  <c:v>0.36930000000000002</c:v>
                </c:pt>
                <c:pt idx="413">
                  <c:v>0.37030000000000002</c:v>
                </c:pt>
                <c:pt idx="414">
                  <c:v>0.37130000000000002</c:v>
                </c:pt>
                <c:pt idx="415">
                  <c:v>0.37230000000000002</c:v>
                </c:pt>
                <c:pt idx="416">
                  <c:v>0.37330000000000002</c:v>
                </c:pt>
                <c:pt idx="417">
                  <c:v>0.37430000000000002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0.37940000000000002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0.38250000000000001</c:v>
                </c:pt>
                <c:pt idx="426">
                  <c:v>0.38350000000000001</c:v>
                </c:pt>
                <c:pt idx="427">
                  <c:v>0.3846</c:v>
                </c:pt>
                <c:pt idx="428">
                  <c:v>0.3856</c:v>
                </c:pt>
                <c:pt idx="429">
                  <c:v>0.3866</c:v>
                </c:pt>
                <c:pt idx="430">
                  <c:v>0.3876</c:v>
                </c:pt>
                <c:pt idx="431">
                  <c:v>0.3886</c:v>
                </c:pt>
                <c:pt idx="432">
                  <c:v>0.3896</c:v>
                </c:pt>
                <c:pt idx="433">
                  <c:v>0.3906</c:v>
                </c:pt>
                <c:pt idx="434">
                  <c:v>0.3916</c:v>
                </c:pt>
                <c:pt idx="435">
                  <c:v>0.3926</c:v>
                </c:pt>
                <c:pt idx="436">
                  <c:v>0.39369999999999999</c:v>
                </c:pt>
                <c:pt idx="437">
                  <c:v>0.3947</c:v>
                </c:pt>
                <c:pt idx="438">
                  <c:v>0.3957</c:v>
                </c:pt>
                <c:pt idx="439">
                  <c:v>0.3967</c:v>
                </c:pt>
                <c:pt idx="440">
                  <c:v>0.3977</c:v>
                </c:pt>
                <c:pt idx="441">
                  <c:v>0.3987</c:v>
                </c:pt>
                <c:pt idx="442">
                  <c:v>0.3997</c:v>
                </c:pt>
                <c:pt idx="443">
                  <c:v>0.4007</c:v>
                </c:pt>
                <c:pt idx="444">
                  <c:v>0.4017</c:v>
                </c:pt>
                <c:pt idx="445">
                  <c:v>0.40279999999999999</c:v>
                </c:pt>
                <c:pt idx="446">
                  <c:v>0.40379999999999999</c:v>
                </c:pt>
                <c:pt idx="447">
                  <c:v>0.40479999999999999</c:v>
                </c:pt>
                <c:pt idx="448">
                  <c:v>0.40579999999999999</c:v>
                </c:pt>
                <c:pt idx="449">
                  <c:v>0.40679999999999999</c:v>
                </c:pt>
                <c:pt idx="450">
                  <c:v>0.4078</c:v>
                </c:pt>
                <c:pt idx="451">
                  <c:v>0.40889999999999999</c:v>
                </c:pt>
                <c:pt idx="452">
                  <c:v>0.41010000000000002</c:v>
                </c:pt>
                <c:pt idx="453">
                  <c:v>0.41120000000000001</c:v>
                </c:pt>
                <c:pt idx="454">
                  <c:v>0.4123</c:v>
                </c:pt>
                <c:pt idx="455">
                  <c:v>0.41339999999999999</c:v>
                </c:pt>
                <c:pt idx="456">
                  <c:v>0.41439999999999999</c:v>
                </c:pt>
                <c:pt idx="457">
                  <c:v>0.41539999999999999</c:v>
                </c:pt>
                <c:pt idx="458">
                  <c:v>0.41639999999999999</c:v>
                </c:pt>
                <c:pt idx="459">
                  <c:v>0.41749999999999998</c:v>
                </c:pt>
                <c:pt idx="460">
                  <c:v>0.41860000000000003</c:v>
                </c:pt>
                <c:pt idx="461">
                  <c:v>0.41970000000000002</c:v>
                </c:pt>
                <c:pt idx="462">
                  <c:v>0.42070000000000002</c:v>
                </c:pt>
                <c:pt idx="463">
                  <c:v>0.4219</c:v>
                </c:pt>
                <c:pt idx="464">
                  <c:v>0.42299999999999999</c:v>
                </c:pt>
                <c:pt idx="465">
                  <c:v>0.42399999999999999</c:v>
                </c:pt>
                <c:pt idx="466">
                  <c:v>0.42499999999999999</c:v>
                </c:pt>
                <c:pt idx="467">
                  <c:v>0.42599999999999999</c:v>
                </c:pt>
                <c:pt idx="468">
                  <c:v>0.42709999999999998</c:v>
                </c:pt>
                <c:pt idx="469">
                  <c:v>0.42809999999999998</c:v>
                </c:pt>
                <c:pt idx="470">
                  <c:v>0.42920000000000003</c:v>
                </c:pt>
                <c:pt idx="471">
                  <c:v>0.43030000000000002</c:v>
                </c:pt>
                <c:pt idx="472">
                  <c:v>0.43140000000000001</c:v>
                </c:pt>
                <c:pt idx="473">
                  <c:v>0.43240000000000001</c:v>
                </c:pt>
                <c:pt idx="474">
                  <c:v>0.43340000000000001</c:v>
                </c:pt>
                <c:pt idx="475">
                  <c:v>0.43440000000000001</c:v>
                </c:pt>
                <c:pt idx="476">
                  <c:v>0.4355</c:v>
                </c:pt>
                <c:pt idx="477">
                  <c:v>0.43659999999999999</c:v>
                </c:pt>
                <c:pt idx="478">
                  <c:v>0.43759999999999999</c:v>
                </c:pt>
                <c:pt idx="479">
                  <c:v>0.43859999999999999</c:v>
                </c:pt>
                <c:pt idx="480">
                  <c:v>0.43959999999999999</c:v>
                </c:pt>
                <c:pt idx="481">
                  <c:v>0.44059999999999999</c:v>
                </c:pt>
                <c:pt idx="482">
                  <c:v>0.44159999999999999</c:v>
                </c:pt>
                <c:pt idx="483">
                  <c:v>0.44269999999999998</c:v>
                </c:pt>
                <c:pt idx="484">
                  <c:v>0.44369999999999998</c:v>
                </c:pt>
                <c:pt idx="485">
                  <c:v>0.44469999999999998</c:v>
                </c:pt>
                <c:pt idx="486">
                  <c:v>0.44579999999999997</c:v>
                </c:pt>
                <c:pt idx="487">
                  <c:v>0.44690000000000002</c:v>
                </c:pt>
                <c:pt idx="488">
                  <c:v>0.44790000000000002</c:v>
                </c:pt>
                <c:pt idx="489">
                  <c:v>0.44890000000000002</c:v>
                </c:pt>
                <c:pt idx="490">
                  <c:v>0.44990000000000002</c:v>
                </c:pt>
                <c:pt idx="491">
                  <c:v>0.45090000000000002</c:v>
                </c:pt>
                <c:pt idx="492">
                  <c:v>0.45190000000000002</c:v>
                </c:pt>
                <c:pt idx="493">
                  <c:v>0.45290000000000002</c:v>
                </c:pt>
                <c:pt idx="494">
                  <c:v>0.45390000000000003</c:v>
                </c:pt>
                <c:pt idx="495">
                  <c:v>0.45490000000000003</c:v>
                </c:pt>
                <c:pt idx="496">
                  <c:v>0.45590000000000003</c:v>
                </c:pt>
                <c:pt idx="497">
                  <c:v>0.45689999999999997</c:v>
                </c:pt>
                <c:pt idx="498">
                  <c:v>0.45789999999999997</c:v>
                </c:pt>
                <c:pt idx="499">
                  <c:v>0.45889999999999997</c:v>
                </c:pt>
                <c:pt idx="500">
                  <c:v>0.46</c:v>
                </c:pt>
                <c:pt idx="501">
                  <c:v>0.46100000000000002</c:v>
                </c:pt>
                <c:pt idx="502">
                  <c:v>0.46200000000000002</c:v>
                </c:pt>
                <c:pt idx="503">
                  <c:v>0.46300000000000002</c:v>
                </c:pt>
                <c:pt idx="504">
                  <c:v>0.46410000000000001</c:v>
                </c:pt>
                <c:pt idx="505">
                  <c:v>0.46510000000000001</c:v>
                </c:pt>
                <c:pt idx="506">
                  <c:v>0.46610000000000001</c:v>
                </c:pt>
                <c:pt idx="507">
                  <c:v>0.46710000000000002</c:v>
                </c:pt>
                <c:pt idx="508">
                  <c:v>0.46810000000000002</c:v>
                </c:pt>
                <c:pt idx="509">
                  <c:v>0.46929999999999999</c:v>
                </c:pt>
                <c:pt idx="510">
                  <c:v>0.47039999999999998</c:v>
                </c:pt>
                <c:pt idx="511">
                  <c:v>0.47139999999999999</c:v>
                </c:pt>
                <c:pt idx="512">
                  <c:v>0.47239999999999999</c:v>
                </c:pt>
                <c:pt idx="513">
                  <c:v>0.47339999999999999</c:v>
                </c:pt>
                <c:pt idx="514">
                  <c:v>0.47439999999999999</c:v>
                </c:pt>
                <c:pt idx="515">
                  <c:v>0.47539999999999999</c:v>
                </c:pt>
                <c:pt idx="516">
                  <c:v>0.47639999999999999</c:v>
                </c:pt>
                <c:pt idx="517">
                  <c:v>0.47739999999999999</c:v>
                </c:pt>
                <c:pt idx="518">
                  <c:v>0.47839999999999999</c:v>
                </c:pt>
                <c:pt idx="519">
                  <c:v>0.47939999999999999</c:v>
                </c:pt>
                <c:pt idx="520">
                  <c:v>0.48039999999999999</c:v>
                </c:pt>
                <c:pt idx="521">
                  <c:v>0.48139999999999999</c:v>
                </c:pt>
                <c:pt idx="522">
                  <c:v>0.48249999999999998</c:v>
                </c:pt>
                <c:pt idx="523">
                  <c:v>0.48349999999999999</c:v>
                </c:pt>
                <c:pt idx="524">
                  <c:v>0.48459999999999998</c:v>
                </c:pt>
                <c:pt idx="525">
                  <c:v>0.48559999999999998</c:v>
                </c:pt>
                <c:pt idx="526">
                  <c:v>0.48659999999999998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0.48959999999999998</c:v>
                </c:pt>
                <c:pt idx="530">
                  <c:v>0.49059999999999998</c:v>
                </c:pt>
                <c:pt idx="531">
                  <c:v>0.49159999999999998</c:v>
                </c:pt>
                <c:pt idx="532">
                  <c:v>0.49270000000000003</c:v>
                </c:pt>
                <c:pt idx="533">
                  <c:v>0.49370000000000003</c:v>
                </c:pt>
                <c:pt idx="534">
                  <c:v>0.49480000000000002</c:v>
                </c:pt>
                <c:pt idx="535">
                  <c:v>0.49580000000000002</c:v>
                </c:pt>
                <c:pt idx="536">
                  <c:v>0.49680000000000002</c:v>
                </c:pt>
                <c:pt idx="537">
                  <c:v>0.49780000000000002</c:v>
                </c:pt>
                <c:pt idx="538">
                  <c:v>0.49880000000000002</c:v>
                </c:pt>
                <c:pt idx="539">
                  <c:v>0.49980000000000002</c:v>
                </c:pt>
                <c:pt idx="540">
                  <c:v>0.50080000000000002</c:v>
                </c:pt>
                <c:pt idx="541">
                  <c:v>0.502</c:v>
                </c:pt>
                <c:pt idx="542">
                  <c:v>0.503</c:v>
                </c:pt>
                <c:pt idx="543">
                  <c:v>0.504</c:v>
                </c:pt>
                <c:pt idx="544">
                  <c:v>0.505</c:v>
                </c:pt>
                <c:pt idx="545">
                  <c:v>0.50600000000000001</c:v>
                </c:pt>
                <c:pt idx="546">
                  <c:v>0.50700000000000001</c:v>
                </c:pt>
                <c:pt idx="547">
                  <c:v>0.50800000000000001</c:v>
                </c:pt>
                <c:pt idx="548">
                  <c:v>0.50900000000000001</c:v>
                </c:pt>
                <c:pt idx="549">
                  <c:v>0.51</c:v>
                </c:pt>
                <c:pt idx="550">
                  <c:v>0.5111</c:v>
                </c:pt>
                <c:pt idx="551">
                  <c:v>0.51219999999999999</c:v>
                </c:pt>
                <c:pt idx="552">
                  <c:v>0.51319999999999999</c:v>
                </c:pt>
                <c:pt idx="553">
                  <c:v>0.51419999999999999</c:v>
                </c:pt>
                <c:pt idx="554">
                  <c:v>0.51519999999999999</c:v>
                </c:pt>
                <c:pt idx="555">
                  <c:v>0.51619999999999999</c:v>
                </c:pt>
                <c:pt idx="556">
                  <c:v>0.51719999999999999</c:v>
                </c:pt>
                <c:pt idx="557">
                  <c:v>0.51819999999999999</c:v>
                </c:pt>
                <c:pt idx="558">
                  <c:v>0.51919999999999999</c:v>
                </c:pt>
                <c:pt idx="559">
                  <c:v>0.52029999999999998</c:v>
                </c:pt>
                <c:pt idx="560">
                  <c:v>0.52129999999999999</c:v>
                </c:pt>
                <c:pt idx="561">
                  <c:v>0.52229999999999999</c:v>
                </c:pt>
                <c:pt idx="562">
                  <c:v>0.52329999999999999</c:v>
                </c:pt>
                <c:pt idx="563">
                  <c:v>0.52439999999999998</c:v>
                </c:pt>
                <c:pt idx="564">
                  <c:v>0.52539999999999998</c:v>
                </c:pt>
                <c:pt idx="565">
                  <c:v>0.52639999999999998</c:v>
                </c:pt>
                <c:pt idx="566">
                  <c:v>0.52749999999999997</c:v>
                </c:pt>
                <c:pt idx="567">
                  <c:v>0.52849999999999997</c:v>
                </c:pt>
                <c:pt idx="568">
                  <c:v>0.52949999999999997</c:v>
                </c:pt>
                <c:pt idx="569">
                  <c:v>0.53049999999999997</c:v>
                </c:pt>
                <c:pt idx="570">
                  <c:v>0.53149999999999997</c:v>
                </c:pt>
                <c:pt idx="571">
                  <c:v>0.53259999999999996</c:v>
                </c:pt>
                <c:pt idx="572">
                  <c:v>0.53380000000000005</c:v>
                </c:pt>
                <c:pt idx="573">
                  <c:v>0.53480000000000005</c:v>
                </c:pt>
                <c:pt idx="574">
                  <c:v>0.53590000000000004</c:v>
                </c:pt>
                <c:pt idx="575">
                  <c:v>0.53690000000000004</c:v>
                </c:pt>
                <c:pt idx="576">
                  <c:v>0.53790000000000004</c:v>
                </c:pt>
                <c:pt idx="577">
                  <c:v>0.53890000000000005</c:v>
                </c:pt>
                <c:pt idx="578">
                  <c:v>0.54</c:v>
                </c:pt>
                <c:pt idx="579">
                  <c:v>0.54100000000000004</c:v>
                </c:pt>
                <c:pt idx="580">
                  <c:v>0.54200000000000004</c:v>
                </c:pt>
                <c:pt idx="581">
                  <c:v>0.54300000000000004</c:v>
                </c:pt>
                <c:pt idx="582">
                  <c:v>0.54400000000000004</c:v>
                </c:pt>
                <c:pt idx="583">
                  <c:v>0.54500000000000004</c:v>
                </c:pt>
                <c:pt idx="584">
                  <c:v>0.54600000000000004</c:v>
                </c:pt>
                <c:pt idx="585">
                  <c:v>0.54700000000000004</c:v>
                </c:pt>
                <c:pt idx="586">
                  <c:v>0.54800000000000004</c:v>
                </c:pt>
                <c:pt idx="587">
                  <c:v>0.54910000000000003</c:v>
                </c:pt>
                <c:pt idx="588">
                  <c:v>0.55020000000000002</c:v>
                </c:pt>
                <c:pt idx="589">
                  <c:v>0.55120000000000002</c:v>
                </c:pt>
                <c:pt idx="590">
                  <c:v>0.55220000000000002</c:v>
                </c:pt>
                <c:pt idx="591">
                  <c:v>0.55320000000000003</c:v>
                </c:pt>
                <c:pt idx="592">
                  <c:v>0.55420000000000003</c:v>
                </c:pt>
                <c:pt idx="593">
                  <c:v>0.55530000000000002</c:v>
                </c:pt>
                <c:pt idx="594">
                  <c:v>0.55630000000000002</c:v>
                </c:pt>
                <c:pt idx="595">
                  <c:v>0.55730000000000002</c:v>
                </c:pt>
                <c:pt idx="596">
                  <c:v>0.55830000000000002</c:v>
                </c:pt>
                <c:pt idx="597">
                  <c:v>0.55930000000000002</c:v>
                </c:pt>
                <c:pt idx="598">
                  <c:v>0.56040000000000001</c:v>
                </c:pt>
                <c:pt idx="599">
                  <c:v>0.5615</c:v>
                </c:pt>
                <c:pt idx="600">
                  <c:v>0.5625</c:v>
                </c:pt>
                <c:pt idx="601">
                  <c:v>0.5635</c:v>
                </c:pt>
                <c:pt idx="602">
                  <c:v>0.5645</c:v>
                </c:pt>
                <c:pt idx="603">
                  <c:v>0.56559999999999999</c:v>
                </c:pt>
                <c:pt idx="604">
                  <c:v>0.56679999999999997</c:v>
                </c:pt>
                <c:pt idx="605">
                  <c:v>0.56779999999999997</c:v>
                </c:pt>
                <c:pt idx="606">
                  <c:v>0.56879999999999997</c:v>
                </c:pt>
                <c:pt idx="607">
                  <c:v>0.56979999999999997</c:v>
                </c:pt>
                <c:pt idx="608">
                  <c:v>0.57099999999999995</c:v>
                </c:pt>
                <c:pt idx="609">
                  <c:v>0.57199999999999995</c:v>
                </c:pt>
                <c:pt idx="610">
                  <c:v>0.57299999999999995</c:v>
                </c:pt>
                <c:pt idx="611">
                  <c:v>0.57410000000000005</c:v>
                </c:pt>
                <c:pt idx="612">
                  <c:v>0.57509999999999994</c:v>
                </c:pt>
                <c:pt idx="613">
                  <c:v>0.57620000000000005</c:v>
                </c:pt>
                <c:pt idx="614">
                  <c:v>0.57730000000000004</c:v>
                </c:pt>
                <c:pt idx="615">
                  <c:v>0.57830000000000004</c:v>
                </c:pt>
                <c:pt idx="616">
                  <c:v>0.57930000000000004</c:v>
                </c:pt>
                <c:pt idx="617">
                  <c:v>0.58030000000000004</c:v>
                </c:pt>
                <c:pt idx="618">
                  <c:v>0.58140000000000003</c:v>
                </c:pt>
                <c:pt idx="619">
                  <c:v>0.58240000000000003</c:v>
                </c:pt>
                <c:pt idx="620">
                  <c:v>0.58340000000000003</c:v>
                </c:pt>
                <c:pt idx="621">
                  <c:v>0.58440000000000003</c:v>
                </c:pt>
                <c:pt idx="622">
                  <c:v>0.58540000000000003</c:v>
                </c:pt>
                <c:pt idx="623">
                  <c:v>0.58640000000000003</c:v>
                </c:pt>
                <c:pt idx="624">
                  <c:v>0.58740000000000003</c:v>
                </c:pt>
                <c:pt idx="625">
                  <c:v>0.58850000000000002</c:v>
                </c:pt>
                <c:pt idx="626">
                  <c:v>0.58950000000000002</c:v>
                </c:pt>
                <c:pt idx="627">
                  <c:v>0.59060000000000001</c:v>
                </c:pt>
                <c:pt idx="628">
                  <c:v>0.59160000000000001</c:v>
                </c:pt>
                <c:pt idx="629">
                  <c:v>0.59260000000000002</c:v>
                </c:pt>
                <c:pt idx="630">
                  <c:v>0.59370000000000001</c:v>
                </c:pt>
                <c:pt idx="631">
                  <c:v>0.5948</c:v>
                </c:pt>
                <c:pt idx="632">
                  <c:v>0.5958</c:v>
                </c:pt>
                <c:pt idx="633">
                  <c:v>0.5968</c:v>
                </c:pt>
                <c:pt idx="634">
                  <c:v>0.59789999999999999</c:v>
                </c:pt>
                <c:pt idx="635">
                  <c:v>0.59889999999999999</c:v>
                </c:pt>
                <c:pt idx="636">
                  <c:v>0.59989999999999999</c:v>
                </c:pt>
                <c:pt idx="637">
                  <c:v>0.60089999999999999</c:v>
                </c:pt>
                <c:pt idx="638">
                  <c:v>0.60189999999999999</c:v>
                </c:pt>
                <c:pt idx="639">
                  <c:v>0.60289999999999999</c:v>
                </c:pt>
                <c:pt idx="640">
                  <c:v>0.60409999999999997</c:v>
                </c:pt>
                <c:pt idx="641">
                  <c:v>0.60519999999999996</c:v>
                </c:pt>
                <c:pt idx="642">
                  <c:v>0.60619999999999996</c:v>
                </c:pt>
                <c:pt idx="643">
                  <c:v>0.60729999999999995</c:v>
                </c:pt>
                <c:pt idx="644">
                  <c:v>0.60829999999999995</c:v>
                </c:pt>
                <c:pt idx="645">
                  <c:v>0.60929999999999995</c:v>
                </c:pt>
                <c:pt idx="646">
                  <c:v>0.61029999999999995</c:v>
                </c:pt>
                <c:pt idx="647">
                  <c:v>0.61129999999999995</c:v>
                </c:pt>
                <c:pt idx="648">
                  <c:v>0.61229999999999996</c:v>
                </c:pt>
                <c:pt idx="649">
                  <c:v>0.61350000000000005</c:v>
                </c:pt>
                <c:pt idx="650">
                  <c:v>0.61450000000000005</c:v>
                </c:pt>
                <c:pt idx="651">
                  <c:v>0.61550000000000005</c:v>
                </c:pt>
                <c:pt idx="652">
                  <c:v>0.61670000000000003</c:v>
                </c:pt>
                <c:pt idx="653">
                  <c:v>0.61780000000000002</c:v>
                </c:pt>
                <c:pt idx="654">
                  <c:v>0.61880000000000002</c:v>
                </c:pt>
                <c:pt idx="655">
                  <c:v>0.61990000000000001</c:v>
                </c:pt>
                <c:pt idx="656">
                  <c:v>0.62090000000000001</c:v>
                </c:pt>
                <c:pt idx="657">
                  <c:v>0.62190000000000001</c:v>
                </c:pt>
                <c:pt idx="658">
                  <c:v>0.62290000000000001</c:v>
                </c:pt>
                <c:pt idx="659">
                  <c:v>0.62390000000000001</c:v>
                </c:pt>
                <c:pt idx="660">
                  <c:v>0.62490000000000001</c:v>
                </c:pt>
                <c:pt idx="661">
                  <c:v>0.626</c:v>
                </c:pt>
                <c:pt idx="662">
                  <c:v>0.627</c:v>
                </c:pt>
                <c:pt idx="663">
                  <c:v>0.628</c:v>
                </c:pt>
                <c:pt idx="664">
                  <c:v>0.629</c:v>
                </c:pt>
                <c:pt idx="665">
                  <c:v>0.63</c:v>
                </c:pt>
                <c:pt idx="666">
                  <c:v>0.63100000000000001</c:v>
                </c:pt>
                <c:pt idx="667">
                  <c:v>0.6321</c:v>
                </c:pt>
                <c:pt idx="668">
                  <c:v>0.6331</c:v>
                </c:pt>
                <c:pt idx="669">
                  <c:v>0.6341</c:v>
                </c:pt>
                <c:pt idx="670">
                  <c:v>0.6351</c:v>
                </c:pt>
                <c:pt idx="671">
                  <c:v>0.6361</c:v>
                </c:pt>
                <c:pt idx="672">
                  <c:v>0.6371</c:v>
                </c:pt>
                <c:pt idx="673">
                  <c:v>0.63829999999999998</c:v>
                </c:pt>
                <c:pt idx="674">
                  <c:v>0.63929999999999998</c:v>
                </c:pt>
                <c:pt idx="675">
                  <c:v>0.64049999999999996</c:v>
                </c:pt>
                <c:pt idx="676">
                  <c:v>0.64149999999999996</c:v>
                </c:pt>
                <c:pt idx="677">
                  <c:v>0.64270000000000005</c:v>
                </c:pt>
                <c:pt idx="678">
                  <c:v>0.64370000000000005</c:v>
                </c:pt>
                <c:pt idx="679">
                  <c:v>0.64470000000000005</c:v>
                </c:pt>
                <c:pt idx="680">
                  <c:v>0.64590000000000003</c:v>
                </c:pt>
                <c:pt idx="681">
                  <c:v>0.64690000000000003</c:v>
                </c:pt>
                <c:pt idx="682">
                  <c:v>0.64790000000000003</c:v>
                </c:pt>
                <c:pt idx="683">
                  <c:v>0.64890000000000003</c:v>
                </c:pt>
                <c:pt idx="684">
                  <c:v>0.64990000000000003</c:v>
                </c:pt>
                <c:pt idx="685">
                  <c:v>0.65090000000000003</c:v>
                </c:pt>
                <c:pt idx="686">
                  <c:v>0.65200000000000002</c:v>
                </c:pt>
                <c:pt idx="687">
                  <c:v>0.65300000000000002</c:v>
                </c:pt>
                <c:pt idx="688">
                  <c:v>0.65400000000000003</c:v>
                </c:pt>
                <c:pt idx="689">
                  <c:v>0.65500000000000003</c:v>
                </c:pt>
                <c:pt idx="690">
                  <c:v>0.65600000000000003</c:v>
                </c:pt>
                <c:pt idx="691">
                  <c:v>0.65700000000000003</c:v>
                </c:pt>
                <c:pt idx="692">
                  <c:v>0.65820000000000001</c:v>
                </c:pt>
                <c:pt idx="693">
                  <c:v>0.65920000000000001</c:v>
                </c:pt>
                <c:pt idx="694">
                  <c:v>0.66020000000000001</c:v>
                </c:pt>
                <c:pt idx="695">
                  <c:v>0.6613</c:v>
                </c:pt>
                <c:pt idx="696">
                  <c:v>0.6623</c:v>
                </c:pt>
                <c:pt idx="697">
                  <c:v>0.6633</c:v>
                </c:pt>
                <c:pt idx="698">
                  <c:v>0.6643</c:v>
                </c:pt>
                <c:pt idx="699">
                  <c:v>0.6653</c:v>
                </c:pt>
                <c:pt idx="700">
                  <c:v>0.66649999999999998</c:v>
                </c:pt>
                <c:pt idx="701">
                  <c:v>0.66749999999999998</c:v>
                </c:pt>
                <c:pt idx="702">
                  <c:v>0.66849999999999998</c:v>
                </c:pt>
                <c:pt idx="703">
                  <c:v>0.66959999999999997</c:v>
                </c:pt>
                <c:pt idx="704">
                  <c:v>0.67059999999999997</c:v>
                </c:pt>
                <c:pt idx="705">
                  <c:v>0.67159999999999997</c:v>
                </c:pt>
                <c:pt idx="706">
                  <c:v>0.67259999999999998</c:v>
                </c:pt>
                <c:pt idx="707">
                  <c:v>0.67359999999999998</c:v>
                </c:pt>
                <c:pt idx="708">
                  <c:v>0.67459999999999998</c:v>
                </c:pt>
                <c:pt idx="709">
                  <c:v>0.67569999999999997</c:v>
                </c:pt>
                <c:pt idx="710">
                  <c:v>0.67669999999999997</c:v>
                </c:pt>
                <c:pt idx="711">
                  <c:v>0.67769999999999997</c:v>
                </c:pt>
                <c:pt idx="712">
                  <c:v>0.67869999999999997</c:v>
                </c:pt>
                <c:pt idx="713">
                  <c:v>0.67969999999999997</c:v>
                </c:pt>
                <c:pt idx="714">
                  <c:v>0.68069999999999997</c:v>
                </c:pt>
                <c:pt idx="715">
                  <c:v>0.68179999999999996</c:v>
                </c:pt>
                <c:pt idx="716">
                  <c:v>0.68289999999999995</c:v>
                </c:pt>
                <c:pt idx="717">
                  <c:v>0.68400000000000005</c:v>
                </c:pt>
                <c:pt idx="718">
                  <c:v>0.68500000000000005</c:v>
                </c:pt>
                <c:pt idx="719">
                  <c:v>0.68600000000000005</c:v>
                </c:pt>
                <c:pt idx="720">
                  <c:v>0.68700000000000006</c:v>
                </c:pt>
                <c:pt idx="721">
                  <c:v>0.68799999999999994</c:v>
                </c:pt>
                <c:pt idx="722">
                  <c:v>0.68899999999999995</c:v>
                </c:pt>
                <c:pt idx="723">
                  <c:v>0.69010000000000005</c:v>
                </c:pt>
                <c:pt idx="724">
                  <c:v>0.69120000000000004</c:v>
                </c:pt>
                <c:pt idx="725">
                  <c:v>0.69230000000000003</c:v>
                </c:pt>
                <c:pt idx="726">
                  <c:v>0.69330000000000003</c:v>
                </c:pt>
                <c:pt idx="727">
                  <c:v>0.69430000000000003</c:v>
                </c:pt>
                <c:pt idx="728">
                  <c:v>0.69530000000000003</c:v>
                </c:pt>
                <c:pt idx="729">
                  <c:v>0.69630000000000003</c:v>
                </c:pt>
                <c:pt idx="730">
                  <c:v>0.69750000000000001</c:v>
                </c:pt>
                <c:pt idx="731">
                  <c:v>0.69850000000000001</c:v>
                </c:pt>
                <c:pt idx="732">
                  <c:v>0.69950000000000001</c:v>
                </c:pt>
                <c:pt idx="733">
                  <c:v>0.7006</c:v>
                </c:pt>
                <c:pt idx="734">
                  <c:v>0.7016</c:v>
                </c:pt>
                <c:pt idx="735">
                  <c:v>0.7026</c:v>
                </c:pt>
                <c:pt idx="736">
                  <c:v>0.7036</c:v>
                </c:pt>
                <c:pt idx="737">
                  <c:v>0.7046</c:v>
                </c:pt>
                <c:pt idx="738">
                  <c:v>0.70569999999999999</c:v>
                </c:pt>
                <c:pt idx="739">
                  <c:v>0.70669999999999999</c:v>
                </c:pt>
                <c:pt idx="740">
                  <c:v>0.7077</c:v>
                </c:pt>
                <c:pt idx="741">
                  <c:v>0.7087</c:v>
                </c:pt>
                <c:pt idx="742">
                  <c:v>0.7097</c:v>
                </c:pt>
                <c:pt idx="743">
                  <c:v>0.71079999999999999</c:v>
                </c:pt>
                <c:pt idx="744">
                  <c:v>0.71189999999999998</c:v>
                </c:pt>
                <c:pt idx="745">
                  <c:v>0.71299999999999997</c:v>
                </c:pt>
                <c:pt idx="746">
                  <c:v>0.71399999999999997</c:v>
                </c:pt>
                <c:pt idx="747">
                  <c:v>0.71499999999999997</c:v>
                </c:pt>
                <c:pt idx="748">
                  <c:v>0.71599999999999997</c:v>
                </c:pt>
                <c:pt idx="749">
                  <c:v>0.71699999999999997</c:v>
                </c:pt>
                <c:pt idx="750">
                  <c:v>0.71809999999999996</c:v>
                </c:pt>
                <c:pt idx="751">
                  <c:v>0.71919999999999995</c:v>
                </c:pt>
                <c:pt idx="752">
                  <c:v>0.72030000000000005</c:v>
                </c:pt>
                <c:pt idx="753">
                  <c:v>0.72130000000000005</c:v>
                </c:pt>
                <c:pt idx="754">
                  <c:v>0.72230000000000005</c:v>
                </c:pt>
                <c:pt idx="755">
                  <c:v>0.72330000000000005</c:v>
                </c:pt>
                <c:pt idx="756">
                  <c:v>0.72430000000000005</c:v>
                </c:pt>
                <c:pt idx="757">
                  <c:v>0.72540000000000004</c:v>
                </c:pt>
                <c:pt idx="758">
                  <c:v>0.72640000000000005</c:v>
                </c:pt>
                <c:pt idx="759">
                  <c:v>0.72740000000000005</c:v>
                </c:pt>
                <c:pt idx="760">
                  <c:v>0.72840000000000005</c:v>
                </c:pt>
                <c:pt idx="761">
                  <c:v>0.72940000000000005</c:v>
                </c:pt>
                <c:pt idx="762">
                  <c:v>0.73040000000000005</c:v>
                </c:pt>
                <c:pt idx="763">
                  <c:v>0.73150000000000004</c:v>
                </c:pt>
                <c:pt idx="764">
                  <c:v>0.73250000000000004</c:v>
                </c:pt>
                <c:pt idx="765">
                  <c:v>0.73350000000000004</c:v>
                </c:pt>
                <c:pt idx="766">
                  <c:v>0.73470000000000002</c:v>
                </c:pt>
                <c:pt idx="767">
                  <c:v>0.73570000000000002</c:v>
                </c:pt>
                <c:pt idx="768">
                  <c:v>0.73670000000000002</c:v>
                </c:pt>
                <c:pt idx="769">
                  <c:v>0.73780000000000001</c:v>
                </c:pt>
                <c:pt idx="770">
                  <c:v>0.73880000000000001</c:v>
                </c:pt>
                <c:pt idx="771">
                  <c:v>0.73980000000000001</c:v>
                </c:pt>
                <c:pt idx="772">
                  <c:v>0.74080000000000001</c:v>
                </c:pt>
                <c:pt idx="773">
                  <c:v>0.74180000000000001</c:v>
                </c:pt>
                <c:pt idx="774">
                  <c:v>0.7429</c:v>
                </c:pt>
                <c:pt idx="775">
                  <c:v>0.74390000000000001</c:v>
                </c:pt>
                <c:pt idx="776">
                  <c:v>0.74490000000000001</c:v>
                </c:pt>
                <c:pt idx="777">
                  <c:v>0.74590000000000001</c:v>
                </c:pt>
                <c:pt idx="778">
                  <c:v>0.74690000000000001</c:v>
                </c:pt>
                <c:pt idx="779">
                  <c:v>0.74809999999999999</c:v>
                </c:pt>
                <c:pt idx="780">
                  <c:v>0.74909999999999999</c:v>
                </c:pt>
                <c:pt idx="781">
                  <c:v>0.75019999999999998</c:v>
                </c:pt>
                <c:pt idx="782">
                  <c:v>0.75119999999999998</c:v>
                </c:pt>
                <c:pt idx="783">
                  <c:v>0.75260000000000005</c:v>
                </c:pt>
                <c:pt idx="784">
                  <c:v>0.75360000000000005</c:v>
                </c:pt>
                <c:pt idx="785">
                  <c:v>0.75460000000000005</c:v>
                </c:pt>
                <c:pt idx="786">
                  <c:v>0.75560000000000005</c:v>
                </c:pt>
                <c:pt idx="787">
                  <c:v>0.75660000000000005</c:v>
                </c:pt>
                <c:pt idx="788">
                  <c:v>0.75770000000000004</c:v>
                </c:pt>
                <c:pt idx="789">
                  <c:v>0.75870000000000004</c:v>
                </c:pt>
                <c:pt idx="790">
                  <c:v>0.75970000000000004</c:v>
                </c:pt>
                <c:pt idx="791">
                  <c:v>0.76070000000000004</c:v>
                </c:pt>
                <c:pt idx="792">
                  <c:v>0.76170000000000004</c:v>
                </c:pt>
                <c:pt idx="793">
                  <c:v>0.76280000000000003</c:v>
                </c:pt>
                <c:pt idx="794">
                  <c:v>0.76380000000000003</c:v>
                </c:pt>
                <c:pt idx="795">
                  <c:v>0.76480000000000004</c:v>
                </c:pt>
                <c:pt idx="796">
                  <c:v>0.76580000000000004</c:v>
                </c:pt>
                <c:pt idx="797">
                  <c:v>0.76680000000000004</c:v>
                </c:pt>
                <c:pt idx="798">
                  <c:v>0.76790000000000003</c:v>
                </c:pt>
                <c:pt idx="799">
                  <c:v>0.76890000000000003</c:v>
                </c:pt>
                <c:pt idx="800">
                  <c:v>0.76990000000000003</c:v>
                </c:pt>
                <c:pt idx="801">
                  <c:v>0.77090000000000003</c:v>
                </c:pt>
                <c:pt idx="802">
                  <c:v>0.77190000000000003</c:v>
                </c:pt>
                <c:pt idx="803">
                  <c:v>0.77300000000000002</c:v>
                </c:pt>
                <c:pt idx="804">
                  <c:v>0.77400000000000002</c:v>
                </c:pt>
                <c:pt idx="805">
                  <c:v>0.77500000000000002</c:v>
                </c:pt>
                <c:pt idx="806">
                  <c:v>0.77600000000000002</c:v>
                </c:pt>
                <c:pt idx="807">
                  <c:v>0.77710000000000001</c:v>
                </c:pt>
                <c:pt idx="808">
                  <c:v>0.77810000000000001</c:v>
                </c:pt>
                <c:pt idx="809">
                  <c:v>0.77910000000000001</c:v>
                </c:pt>
                <c:pt idx="810">
                  <c:v>0.78029999999999999</c:v>
                </c:pt>
                <c:pt idx="811">
                  <c:v>0.78129999999999999</c:v>
                </c:pt>
                <c:pt idx="812">
                  <c:v>0.7823</c:v>
                </c:pt>
                <c:pt idx="813">
                  <c:v>0.78339999999999999</c:v>
                </c:pt>
                <c:pt idx="814">
                  <c:v>0.78459999999999996</c:v>
                </c:pt>
                <c:pt idx="815">
                  <c:v>0.78559999999999997</c:v>
                </c:pt>
                <c:pt idx="816">
                  <c:v>0.78659999999999997</c:v>
                </c:pt>
                <c:pt idx="817">
                  <c:v>0.78759999999999997</c:v>
                </c:pt>
                <c:pt idx="818">
                  <c:v>0.78859999999999997</c:v>
                </c:pt>
                <c:pt idx="819">
                  <c:v>0.78969999999999996</c:v>
                </c:pt>
                <c:pt idx="820">
                  <c:v>0.79069999999999996</c:v>
                </c:pt>
                <c:pt idx="821">
                  <c:v>0.79169999999999996</c:v>
                </c:pt>
                <c:pt idx="822">
                  <c:v>0.79269999999999996</c:v>
                </c:pt>
                <c:pt idx="823">
                  <c:v>0.79379999999999995</c:v>
                </c:pt>
                <c:pt idx="824">
                  <c:v>0.79479999999999995</c:v>
                </c:pt>
                <c:pt idx="825">
                  <c:v>0.79579999999999995</c:v>
                </c:pt>
                <c:pt idx="826">
                  <c:v>0.79679999999999995</c:v>
                </c:pt>
                <c:pt idx="827">
                  <c:v>0.79779999999999995</c:v>
                </c:pt>
                <c:pt idx="828">
                  <c:v>0.79890000000000005</c:v>
                </c:pt>
                <c:pt idx="829">
                  <c:v>0.79990000000000006</c:v>
                </c:pt>
                <c:pt idx="830">
                  <c:v>0.80089999999999995</c:v>
                </c:pt>
                <c:pt idx="831">
                  <c:v>0.80210000000000004</c:v>
                </c:pt>
                <c:pt idx="832">
                  <c:v>0.80310000000000004</c:v>
                </c:pt>
                <c:pt idx="833">
                  <c:v>0.80430000000000001</c:v>
                </c:pt>
                <c:pt idx="834">
                  <c:v>0.8054</c:v>
                </c:pt>
                <c:pt idx="835">
                  <c:v>0.80640000000000001</c:v>
                </c:pt>
                <c:pt idx="836">
                  <c:v>0.80740000000000001</c:v>
                </c:pt>
                <c:pt idx="837">
                  <c:v>0.80840000000000001</c:v>
                </c:pt>
                <c:pt idx="838">
                  <c:v>0.8095</c:v>
                </c:pt>
                <c:pt idx="839">
                  <c:v>0.8105</c:v>
                </c:pt>
                <c:pt idx="840">
                  <c:v>0.81169999999999998</c:v>
                </c:pt>
                <c:pt idx="841">
                  <c:v>0.81269999999999998</c:v>
                </c:pt>
                <c:pt idx="842">
                  <c:v>0.81369999999999998</c:v>
                </c:pt>
                <c:pt idx="843">
                  <c:v>0.81479999999999997</c:v>
                </c:pt>
                <c:pt idx="844">
                  <c:v>0.81599999999999995</c:v>
                </c:pt>
                <c:pt idx="845">
                  <c:v>0.81699999999999995</c:v>
                </c:pt>
                <c:pt idx="846">
                  <c:v>0.81799999999999995</c:v>
                </c:pt>
                <c:pt idx="847">
                  <c:v>0.81899999999999995</c:v>
                </c:pt>
                <c:pt idx="848">
                  <c:v>0.82010000000000005</c:v>
                </c:pt>
                <c:pt idx="849">
                  <c:v>0.82110000000000005</c:v>
                </c:pt>
                <c:pt idx="850">
                  <c:v>0.82210000000000005</c:v>
                </c:pt>
                <c:pt idx="851">
                  <c:v>0.82310000000000005</c:v>
                </c:pt>
                <c:pt idx="852">
                  <c:v>0.82410000000000005</c:v>
                </c:pt>
                <c:pt idx="853">
                  <c:v>0.82520000000000004</c:v>
                </c:pt>
                <c:pt idx="854">
                  <c:v>0.82620000000000005</c:v>
                </c:pt>
                <c:pt idx="855">
                  <c:v>0.82720000000000005</c:v>
                </c:pt>
                <c:pt idx="856">
                  <c:v>0.82820000000000005</c:v>
                </c:pt>
                <c:pt idx="857">
                  <c:v>0.82930000000000004</c:v>
                </c:pt>
                <c:pt idx="858">
                  <c:v>0.83030000000000004</c:v>
                </c:pt>
                <c:pt idx="859">
                  <c:v>0.83130000000000004</c:v>
                </c:pt>
                <c:pt idx="860">
                  <c:v>0.83230000000000004</c:v>
                </c:pt>
                <c:pt idx="861">
                  <c:v>0.83330000000000004</c:v>
                </c:pt>
                <c:pt idx="862">
                  <c:v>0.83440000000000003</c:v>
                </c:pt>
                <c:pt idx="863">
                  <c:v>0.83540000000000003</c:v>
                </c:pt>
                <c:pt idx="864">
                  <c:v>0.83640000000000003</c:v>
                </c:pt>
                <c:pt idx="865">
                  <c:v>0.83740000000000003</c:v>
                </c:pt>
                <c:pt idx="866">
                  <c:v>0.83850000000000002</c:v>
                </c:pt>
                <c:pt idx="867">
                  <c:v>0.83950000000000002</c:v>
                </c:pt>
              </c:numCache>
            </c:numRef>
          </c:xVal>
          <c:yVal>
            <c:numRef>
              <c:f>NEMI!$I$3:$I$870</c:f>
              <c:numCache>
                <c:formatCode>0.00E+00</c:formatCode>
                <c:ptCount val="868"/>
                <c:pt idx="0">
                  <c:v>5.9060000000000001E-7</c:v>
                </c:pt>
                <c:pt idx="1">
                  <c:v>6.116E-7</c:v>
                </c:pt>
                <c:pt idx="2">
                  <c:v>6.3219999999999996E-7</c:v>
                </c:pt>
                <c:pt idx="3">
                  <c:v>6.5369999999999998E-7</c:v>
                </c:pt>
                <c:pt idx="4">
                  <c:v>6.7420000000000004E-7</c:v>
                </c:pt>
                <c:pt idx="5">
                  <c:v>6.9469999999999999E-7</c:v>
                </c:pt>
                <c:pt idx="6">
                  <c:v>7.1520000000000005E-7</c:v>
                </c:pt>
                <c:pt idx="7">
                  <c:v>7.3480000000000004E-7</c:v>
                </c:pt>
                <c:pt idx="8">
                  <c:v>7.5460000000000005E-7</c:v>
                </c:pt>
                <c:pt idx="9">
                  <c:v>7.7420000000000004E-7</c:v>
                </c:pt>
                <c:pt idx="10">
                  <c:v>7.9230000000000002E-7</c:v>
                </c:pt>
                <c:pt idx="11">
                  <c:v>8.1139999999999997E-7</c:v>
                </c:pt>
                <c:pt idx="12">
                  <c:v>8.287E-7</c:v>
                </c:pt>
                <c:pt idx="13">
                  <c:v>8.4519999999999997E-7</c:v>
                </c:pt>
                <c:pt idx="14">
                  <c:v>8.6170000000000005E-7</c:v>
                </c:pt>
                <c:pt idx="15">
                  <c:v>8.7700000000000003E-7</c:v>
                </c:pt>
                <c:pt idx="16">
                  <c:v>8.9220000000000001E-7</c:v>
                </c:pt>
                <c:pt idx="17">
                  <c:v>9.0709999999999996E-7</c:v>
                </c:pt>
                <c:pt idx="18">
                  <c:v>9.2139999999999998E-7</c:v>
                </c:pt>
                <c:pt idx="19">
                  <c:v>9.3519999999999996E-7</c:v>
                </c:pt>
                <c:pt idx="20">
                  <c:v>9.4929999999999996E-7</c:v>
                </c:pt>
                <c:pt idx="21">
                  <c:v>9.6319999999999994E-7</c:v>
                </c:pt>
                <c:pt idx="22">
                  <c:v>9.7590000000000005E-7</c:v>
                </c:pt>
                <c:pt idx="23">
                  <c:v>9.8760000000000008E-7</c:v>
                </c:pt>
                <c:pt idx="24">
                  <c:v>9.9969999999999993E-7</c:v>
                </c:pt>
                <c:pt idx="25">
                  <c:v>1.0130000000000001E-6</c:v>
                </c:pt>
                <c:pt idx="26">
                  <c:v>1.026E-6</c:v>
                </c:pt>
                <c:pt idx="27">
                  <c:v>1.0380000000000001E-6</c:v>
                </c:pt>
                <c:pt idx="28">
                  <c:v>1.049E-6</c:v>
                </c:pt>
                <c:pt idx="29">
                  <c:v>1.0610000000000001E-6</c:v>
                </c:pt>
                <c:pt idx="30">
                  <c:v>1.0729999999999999E-6</c:v>
                </c:pt>
                <c:pt idx="31">
                  <c:v>1.085E-6</c:v>
                </c:pt>
                <c:pt idx="32">
                  <c:v>1.0979999999999999E-6</c:v>
                </c:pt>
                <c:pt idx="33">
                  <c:v>1.111E-6</c:v>
                </c:pt>
                <c:pt idx="34">
                  <c:v>1.125E-6</c:v>
                </c:pt>
                <c:pt idx="35">
                  <c:v>1.1379999999999999E-6</c:v>
                </c:pt>
                <c:pt idx="36">
                  <c:v>1.1510000000000001E-6</c:v>
                </c:pt>
                <c:pt idx="37">
                  <c:v>1.1629999999999999E-6</c:v>
                </c:pt>
                <c:pt idx="38">
                  <c:v>1.1769999999999999E-6</c:v>
                </c:pt>
                <c:pt idx="39">
                  <c:v>1.189E-6</c:v>
                </c:pt>
                <c:pt idx="40">
                  <c:v>1.2020000000000001E-6</c:v>
                </c:pt>
                <c:pt idx="41">
                  <c:v>1.2130000000000001E-6</c:v>
                </c:pt>
                <c:pt idx="42">
                  <c:v>1.2240000000000001E-6</c:v>
                </c:pt>
                <c:pt idx="43">
                  <c:v>1.235E-6</c:v>
                </c:pt>
                <c:pt idx="44">
                  <c:v>1.2449999999999999E-6</c:v>
                </c:pt>
                <c:pt idx="45">
                  <c:v>1.254E-6</c:v>
                </c:pt>
                <c:pt idx="46">
                  <c:v>1.2619999999999999E-6</c:v>
                </c:pt>
                <c:pt idx="47">
                  <c:v>1.2720000000000001E-6</c:v>
                </c:pt>
                <c:pt idx="48">
                  <c:v>1.28E-6</c:v>
                </c:pt>
                <c:pt idx="49">
                  <c:v>1.2890000000000001E-6</c:v>
                </c:pt>
                <c:pt idx="50">
                  <c:v>1.2950000000000001E-6</c:v>
                </c:pt>
                <c:pt idx="51">
                  <c:v>1.3009999999999999E-6</c:v>
                </c:pt>
                <c:pt idx="52">
                  <c:v>1.3060000000000001E-6</c:v>
                </c:pt>
                <c:pt idx="53">
                  <c:v>1.311E-6</c:v>
                </c:pt>
                <c:pt idx="54">
                  <c:v>1.3149999999999999E-6</c:v>
                </c:pt>
                <c:pt idx="55">
                  <c:v>1.3170000000000001E-6</c:v>
                </c:pt>
                <c:pt idx="56">
                  <c:v>1.319E-6</c:v>
                </c:pt>
                <c:pt idx="57">
                  <c:v>1.3200000000000001E-6</c:v>
                </c:pt>
                <c:pt idx="58">
                  <c:v>1.322E-6</c:v>
                </c:pt>
                <c:pt idx="59">
                  <c:v>1.3179999999999999E-6</c:v>
                </c:pt>
                <c:pt idx="60">
                  <c:v>1.3170000000000001E-6</c:v>
                </c:pt>
                <c:pt idx="61">
                  <c:v>1.313E-6</c:v>
                </c:pt>
                <c:pt idx="62">
                  <c:v>1.31E-6</c:v>
                </c:pt>
                <c:pt idx="63">
                  <c:v>1.308E-6</c:v>
                </c:pt>
                <c:pt idx="64">
                  <c:v>1.305E-6</c:v>
                </c:pt>
                <c:pt idx="65">
                  <c:v>1.3009999999999999E-6</c:v>
                </c:pt>
                <c:pt idx="66">
                  <c:v>1.296E-6</c:v>
                </c:pt>
                <c:pt idx="67">
                  <c:v>1.2920000000000001E-6</c:v>
                </c:pt>
                <c:pt idx="68">
                  <c:v>1.288E-6</c:v>
                </c:pt>
                <c:pt idx="69">
                  <c:v>1.2839999999999999E-6</c:v>
                </c:pt>
                <c:pt idx="70">
                  <c:v>1.279E-6</c:v>
                </c:pt>
                <c:pt idx="71">
                  <c:v>1.2729999999999999E-6</c:v>
                </c:pt>
                <c:pt idx="72">
                  <c:v>1.265E-6</c:v>
                </c:pt>
                <c:pt idx="73">
                  <c:v>1.2580000000000001E-6</c:v>
                </c:pt>
                <c:pt idx="74">
                  <c:v>1.2500000000000001E-6</c:v>
                </c:pt>
                <c:pt idx="75">
                  <c:v>1.2440000000000001E-6</c:v>
                </c:pt>
                <c:pt idx="76">
                  <c:v>1.238E-6</c:v>
                </c:pt>
                <c:pt idx="77">
                  <c:v>1.2309999999999999E-6</c:v>
                </c:pt>
                <c:pt idx="78">
                  <c:v>1.2240000000000001E-6</c:v>
                </c:pt>
                <c:pt idx="79">
                  <c:v>1.2130000000000001E-6</c:v>
                </c:pt>
                <c:pt idx="80">
                  <c:v>1.2049999999999999E-6</c:v>
                </c:pt>
                <c:pt idx="81">
                  <c:v>1.1939999999999999E-6</c:v>
                </c:pt>
                <c:pt idx="82">
                  <c:v>1.1829999999999999E-6</c:v>
                </c:pt>
                <c:pt idx="83">
                  <c:v>1.1739999999999999E-6</c:v>
                </c:pt>
                <c:pt idx="84">
                  <c:v>1.1650000000000001E-6</c:v>
                </c:pt>
                <c:pt idx="85">
                  <c:v>1.156E-6</c:v>
                </c:pt>
                <c:pt idx="86">
                  <c:v>1.147E-6</c:v>
                </c:pt>
                <c:pt idx="87">
                  <c:v>1.1340000000000001E-6</c:v>
                </c:pt>
                <c:pt idx="88">
                  <c:v>1.1230000000000001E-6</c:v>
                </c:pt>
                <c:pt idx="89">
                  <c:v>1.1149999999999999E-6</c:v>
                </c:pt>
                <c:pt idx="90">
                  <c:v>1.105E-6</c:v>
                </c:pt>
                <c:pt idx="91">
                  <c:v>1.094E-6</c:v>
                </c:pt>
                <c:pt idx="92">
                  <c:v>1.0839999999999999E-6</c:v>
                </c:pt>
                <c:pt idx="93">
                  <c:v>1.0729999999999999E-6</c:v>
                </c:pt>
                <c:pt idx="94">
                  <c:v>1.0640000000000001E-6</c:v>
                </c:pt>
                <c:pt idx="95">
                  <c:v>1.049E-6</c:v>
                </c:pt>
                <c:pt idx="96">
                  <c:v>1.0419999999999999E-6</c:v>
                </c:pt>
                <c:pt idx="97">
                  <c:v>1.0330000000000001E-6</c:v>
                </c:pt>
                <c:pt idx="98">
                  <c:v>1.0270000000000001E-6</c:v>
                </c:pt>
                <c:pt idx="99">
                  <c:v>1.017E-6</c:v>
                </c:pt>
                <c:pt idx="100">
                  <c:v>1.0109999999999999E-6</c:v>
                </c:pt>
                <c:pt idx="101">
                  <c:v>1.004E-6</c:v>
                </c:pt>
                <c:pt idx="102">
                  <c:v>9.9890000000000008E-7</c:v>
                </c:pt>
                <c:pt idx="103">
                  <c:v>9.9449999999999997E-7</c:v>
                </c:pt>
                <c:pt idx="104">
                  <c:v>9.8809999999999991E-7</c:v>
                </c:pt>
                <c:pt idx="105">
                  <c:v>9.8400000000000002E-7</c:v>
                </c:pt>
                <c:pt idx="106">
                  <c:v>9.7820000000000001E-7</c:v>
                </c:pt>
                <c:pt idx="107">
                  <c:v>9.7409999999999991E-7</c:v>
                </c:pt>
                <c:pt idx="108">
                  <c:v>9.6970000000000001E-7</c:v>
                </c:pt>
                <c:pt idx="109">
                  <c:v>9.6629999999999996E-7</c:v>
                </c:pt>
                <c:pt idx="110">
                  <c:v>9.6230000000000009E-7</c:v>
                </c:pt>
                <c:pt idx="111">
                  <c:v>9.5600000000000004E-7</c:v>
                </c:pt>
                <c:pt idx="112">
                  <c:v>9.5310000000000003E-7</c:v>
                </c:pt>
                <c:pt idx="113">
                  <c:v>9.4979999999999999E-7</c:v>
                </c:pt>
                <c:pt idx="114">
                  <c:v>9.4750000000000003E-7</c:v>
                </c:pt>
                <c:pt idx="115">
                  <c:v>9.4620000000000004E-7</c:v>
                </c:pt>
                <c:pt idx="116">
                  <c:v>9.4180000000000003E-7</c:v>
                </c:pt>
                <c:pt idx="117">
                  <c:v>9.3949999999999996E-7</c:v>
                </c:pt>
                <c:pt idx="118">
                  <c:v>9.3760000000000003E-7</c:v>
                </c:pt>
                <c:pt idx="119">
                  <c:v>9.3630000000000004E-7</c:v>
                </c:pt>
                <c:pt idx="120">
                  <c:v>9.3310000000000001E-7</c:v>
                </c:pt>
                <c:pt idx="121">
                  <c:v>9.3190000000000003E-7</c:v>
                </c:pt>
                <c:pt idx="122">
                  <c:v>9.3099999999999996E-7</c:v>
                </c:pt>
                <c:pt idx="123">
                  <c:v>9.2880000000000001E-7</c:v>
                </c:pt>
                <c:pt idx="124">
                  <c:v>9.2819999999999996E-7</c:v>
                </c:pt>
                <c:pt idx="125">
                  <c:v>9.2740000000000001E-7</c:v>
                </c:pt>
                <c:pt idx="126">
                  <c:v>9.2709999999999998E-7</c:v>
                </c:pt>
                <c:pt idx="127">
                  <c:v>9.2660000000000005E-7</c:v>
                </c:pt>
                <c:pt idx="128">
                  <c:v>9.2640000000000004E-7</c:v>
                </c:pt>
                <c:pt idx="129">
                  <c:v>9.2610000000000001E-7</c:v>
                </c:pt>
                <c:pt idx="130">
                  <c:v>9.2600000000000001E-7</c:v>
                </c:pt>
                <c:pt idx="131">
                  <c:v>9.2529999999999995E-7</c:v>
                </c:pt>
                <c:pt idx="132">
                  <c:v>9.2500000000000004E-7</c:v>
                </c:pt>
                <c:pt idx="133">
                  <c:v>9.2500000000000004E-7</c:v>
                </c:pt>
                <c:pt idx="134">
                  <c:v>9.2379999999999995E-7</c:v>
                </c:pt>
                <c:pt idx="135">
                  <c:v>9.2389999999999995E-7</c:v>
                </c:pt>
                <c:pt idx="136">
                  <c:v>9.2379999999999995E-7</c:v>
                </c:pt>
                <c:pt idx="137">
                  <c:v>9.2180000000000001E-7</c:v>
                </c:pt>
                <c:pt idx="138">
                  <c:v>9.1930000000000003E-7</c:v>
                </c:pt>
                <c:pt idx="139">
                  <c:v>9.1640000000000003E-7</c:v>
                </c:pt>
                <c:pt idx="140">
                  <c:v>9.147E-7</c:v>
                </c:pt>
                <c:pt idx="141">
                  <c:v>9.1439999999999998E-7</c:v>
                </c:pt>
                <c:pt idx="142">
                  <c:v>9.1370000000000004E-7</c:v>
                </c:pt>
                <c:pt idx="143">
                  <c:v>9.1360000000000003E-7</c:v>
                </c:pt>
                <c:pt idx="144">
                  <c:v>9.1370000000000004E-7</c:v>
                </c:pt>
                <c:pt idx="145">
                  <c:v>9.1259999999999995E-7</c:v>
                </c:pt>
                <c:pt idx="146">
                  <c:v>9.1259999999999995E-7</c:v>
                </c:pt>
                <c:pt idx="147">
                  <c:v>9.1269999999999996E-7</c:v>
                </c:pt>
                <c:pt idx="148">
                  <c:v>9.1119999999999995E-7</c:v>
                </c:pt>
                <c:pt idx="149">
                  <c:v>9.1119999999999995E-7</c:v>
                </c:pt>
                <c:pt idx="150">
                  <c:v>9.1029999999999999E-7</c:v>
                </c:pt>
                <c:pt idx="151">
                  <c:v>9.1060000000000001E-7</c:v>
                </c:pt>
                <c:pt idx="152">
                  <c:v>9.1090000000000004E-7</c:v>
                </c:pt>
                <c:pt idx="153">
                  <c:v>9.1060000000000001E-7</c:v>
                </c:pt>
                <c:pt idx="154">
                  <c:v>9.1139999999999997E-7</c:v>
                </c:pt>
                <c:pt idx="155">
                  <c:v>9.104E-7</c:v>
                </c:pt>
                <c:pt idx="156">
                  <c:v>9.1029999999999999E-7</c:v>
                </c:pt>
                <c:pt idx="157">
                  <c:v>9.1070000000000002E-7</c:v>
                </c:pt>
                <c:pt idx="158">
                  <c:v>9.1129999999999996E-7</c:v>
                </c:pt>
                <c:pt idx="159">
                  <c:v>9.1169999999999999E-7</c:v>
                </c:pt>
                <c:pt idx="160">
                  <c:v>9.1190000000000001E-7</c:v>
                </c:pt>
                <c:pt idx="161">
                  <c:v>9.118E-7</c:v>
                </c:pt>
                <c:pt idx="162">
                  <c:v>9.1230000000000004E-7</c:v>
                </c:pt>
                <c:pt idx="163">
                  <c:v>9.1129999999999996E-7</c:v>
                </c:pt>
                <c:pt idx="164">
                  <c:v>9.1159999999999998E-7</c:v>
                </c:pt>
                <c:pt idx="165">
                  <c:v>9.1210000000000002E-7</c:v>
                </c:pt>
                <c:pt idx="166">
                  <c:v>9.1279999999999997E-7</c:v>
                </c:pt>
                <c:pt idx="167">
                  <c:v>9.1330000000000001E-7</c:v>
                </c:pt>
                <c:pt idx="168">
                  <c:v>9.1409999999999996E-7</c:v>
                </c:pt>
                <c:pt idx="169">
                  <c:v>9.1330000000000001E-7</c:v>
                </c:pt>
                <c:pt idx="170">
                  <c:v>9.1350000000000002E-7</c:v>
                </c:pt>
                <c:pt idx="171">
                  <c:v>9.1309999999999999E-7</c:v>
                </c:pt>
                <c:pt idx="172">
                  <c:v>9.1309999999999999E-7</c:v>
                </c:pt>
                <c:pt idx="173">
                  <c:v>9.1340000000000001E-7</c:v>
                </c:pt>
                <c:pt idx="174">
                  <c:v>9.1399999999999995E-7</c:v>
                </c:pt>
                <c:pt idx="175">
                  <c:v>9.1429999999999997E-7</c:v>
                </c:pt>
                <c:pt idx="176">
                  <c:v>9.146E-7</c:v>
                </c:pt>
                <c:pt idx="177">
                  <c:v>9.146E-7</c:v>
                </c:pt>
                <c:pt idx="178">
                  <c:v>9.1480000000000001E-7</c:v>
                </c:pt>
                <c:pt idx="179">
                  <c:v>9.1510000000000003E-7</c:v>
                </c:pt>
                <c:pt idx="180">
                  <c:v>9.1510000000000003E-7</c:v>
                </c:pt>
                <c:pt idx="181">
                  <c:v>9.1530000000000005E-7</c:v>
                </c:pt>
                <c:pt idx="182">
                  <c:v>9.1439999999999998E-7</c:v>
                </c:pt>
                <c:pt idx="183">
                  <c:v>9.1409999999999996E-7</c:v>
                </c:pt>
                <c:pt idx="184">
                  <c:v>9.146E-7</c:v>
                </c:pt>
                <c:pt idx="185">
                  <c:v>9.1510000000000003E-7</c:v>
                </c:pt>
                <c:pt idx="186">
                  <c:v>9.1419999999999997E-7</c:v>
                </c:pt>
                <c:pt idx="187">
                  <c:v>9.147E-7</c:v>
                </c:pt>
                <c:pt idx="188">
                  <c:v>9.1500000000000003E-7</c:v>
                </c:pt>
                <c:pt idx="189">
                  <c:v>9.1520000000000004E-7</c:v>
                </c:pt>
                <c:pt idx="190">
                  <c:v>9.1549999999999996E-7</c:v>
                </c:pt>
                <c:pt idx="191">
                  <c:v>9.1620000000000001E-7</c:v>
                </c:pt>
                <c:pt idx="192">
                  <c:v>9.1670000000000005E-7</c:v>
                </c:pt>
                <c:pt idx="193">
                  <c:v>9.1630000000000002E-7</c:v>
                </c:pt>
                <c:pt idx="194">
                  <c:v>9.1679999999999995E-7</c:v>
                </c:pt>
                <c:pt idx="195">
                  <c:v>9.1510000000000003E-7</c:v>
                </c:pt>
                <c:pt idx="196">
                  <c:v>9.147E-7</c:v>
                </c:pt>
                <c:pt idx="197">
                  <c:v>9.1520000000000004E-7</c:v>
                </c:pt>
                <c:pt idx="198">
                  <c:v>9.1549999999999996E-7</c:v>
                </c:pt>
                <c:pt idx="199">
                  <c:v>9.1640000000000003E-7</c:v>
                </c:pt>
                <c:pt idx="200">
                  <c:v>9.1729999999999999E-7</c:v>
                </c:pt>
                <c:pt idx="201">
                  <c:v>9.1869999999999999E-7</c:v>
                </c:pt>
                <c:pt idx="202">
                  <c:v>9.1989999999999997E-7</c:v>
                </c:pt>
                <c:pt idx="203">
                  <c:v>9.203E-7</c:v>
                </c:pt>
                <c:pt idx="204">
                  <c:v>9.2159999999999999E-7</c:v>
                </c:pt>
                <c:pt idx="205">
                  <c:v>9.2350000000000003E-7</c:v>
                </c:pt>
                <c:pt idx="206">
                  <c:v>9.245E-7</c:v>
                </c:pt>
                <c:pt idx="207">
                  <c:v>9.2620000000000002E-7</c:v>
                </c:pt>
                <c:pt idx="208">
                  <c:v>9.2790000000000004E-7</c:v>
                </c:pt>
                <c:pt idx="209">
                  <c:v>9.2969999999999997E-7</c:v>
                </c:pt>
                <c:pt idx="210">
                  <c:v>9.315E-7</c:v>
                </c:pt>
                <c:pt idx="211">
                  <c:v>9.3320000000000002E-7</c:v>
                </c:pt>
                <c:pt idx="212">
                  <c:v>9.3399999999999997E-7</c:v>
                </c:pt>
                <c:pt idx="213">
                  <c:v>9.3559999999999999E-7</c:v>
                </c:pt>
                <c:pt idx="214">
                  <c:v>9.3699999999999999E-7</c:v>
                </c:pt>
                <c:pt idx="215">
                  <c:v>9.3399999999999997E-7</c:v>
                </c:pt>
                <c:pt idx="216">
                  <c:v>9.3559999999999999E-7</c:v>
                </c:pt>
                <c:pt idx="217">
                  <c:v>9.3699999999999999E-7</c:v>
                </c:pt>
                <c:pt idx="218">
                  <c:v>9.3839999999999999E-7</c:v>
                </c:pt>
                <c:pt idx="219">
                  <c:v>9.3989999999999999E-7</c:v>
                </c:pt>
                <c:pt idx="220">
                  <c:v>9.4160000000000001E-7</c:v>
                </c:pt>
                <c:pt idx="221">
                  <c:v>9.4320000000000003E-7</c:v>
                </c:pt>
                <c:pt idx="222">
                  <c:v>9.4499999999999995E-7</c:v>
                </c:pt>
                <c:pt idx="223">
                  <c:v>9.4689999999999999E-7</c:v>
                </c:pt>
                <c:pt idx="224">
                  <c:v>9.4890000000000003E-7</c:v>
                </c:pt>
                <c:pt idx="225">
                  <c:v>9.5089999999999997E-7</c:v>
                </c:pt>
                <c:pt idx="226">
                  <c:v>9.5290000000000002E-7</c:v>
                </c:pt>
                <c:pt idx="227">
                  <c:v>9.5469999999999994E-7</c:v>
                </c:pt>
                <c:pt idx="228">
                  <c:v>9.5519999999999998E-7</c:v>
                </c:pt>
                <c:pt idx="229">
                  <c:v>9.569999999999999E-7</c:v>
                </c:pt>
                <c:pt idx="230">
                  <c:v>9.5910000000000006E-7</c:v>
                </c:pt>
                <c:pt idx="231">
                  <c:v>9.5950000000000009E-7</c:v>
                </c:pt>
                <c:pt idx="232">
                  <c:v>9.6150000000000003E-7</c:v>
                </c:pt>
                <c:pt idx="233">
                  <c:v>9.6339999999999996E-7</c:v>
                </c:pt>
                <c:pt idx="234">
                  <c:v>9.6579999999999993E-7</c:v>
                </c:pt>
                <c:pt idx="235">
                  <c:v>9.6790000000000008E-7</c:v>
                </c:pt>
                <c:pt idx="236">
                  <c:v>9.7020000000000005E-7</c:v>
                </c:pt>
                <c:pt idx="237">
                  <c:v>9.7229999999999999E-7</c:v>
                </c:pt>
                <c:pt idx="238">
                  <c:v>9.7439999999999994E-7</c:v>
                </c:pt>
                <c:pt idx="239">
                  <c:v>9.7640000000000009E-7</c:v>
                </c:pt>
                <c:pt idx="240">
                  <c:v>9.7820000000000001E-7</c:v>
                </c:pt>
                <c:pt idx="241">
                  <c:v>9.8009999999999994E-7</c:v>
                </c:pt>
                <c:pt idx="242">
                  <c:v>9.8180000000000007E-7</c:v>
                </c:pt>
                <c:pt idx="243">
                  <c:v>9.8349999999999999E-7</c:v>
                </c:pt>
                <c:pt idx="244">
                  <c:v>9.8430000000000005E-7</c:v>
                </c:pt>
                <c:pt idx="245">
                  <c:v>9.8539999999999992E-7</c:v>
                </c:pt>
                <c:pt idx="246">
                  <c:v>9.865E-7</c:v>
                </c:pt>
                <c:pt idx="247">
                  <c:v>9.879999999999999E-7</c:v>
                </c:pt>
                <c:pt idx="248">
                  <c:v>9.8940000000000001E-7</c:v>
                </c:pt>
                <c:pt idx="249">
                  <c:v>9.907000000000001E-7</c:v>
                </c:pt>
                <c:pt idx="250">
                  <c:v>9.9199999999999999E-7</c:v>
                </c:pt>
                <c:pt idx="251">
                  <c:v>9.9240000000000002E-7</c:v>
                </c:pt>
                <c:pt idx="252">
                  <c:v>9.935000000000001E-7</c:v>
                </c:pt>
                <c:pt idx="253">
                  <c:v>9.9340000000000009E-7</c:v>
                </c:pt>
                <c:pt idx="254">
                  <c:v>9.9409999999999994E-7</c:v>
                </c:pt>
                <c:pt idx="255">
                  <c:v>9.95E-7</c:v>
                </c:pt>
                <c:pt idx="256">
                  <c:v>9.9610000000000009E-7</c:v>
                </c:pt>
                <c:pt idx="257">
                  <c:v>9.9719999999999996E-7</c:v>
                </c:pt>
                <c:pt idx="258">
                  <c:v>9.9850000000000005E-7</c:v>
                </c:pt>
                <c:pt idx="259">
                  <c:v>9.9979999999999994E-7</c:v>
                </c:pt>
                <c:pt idx="260">
                  <c:v>1.001E-6</c:v>
                </c:pt>
                <c:pt idx="261">
                  <c:v>1.0020000000000001E-6</c:v>
                </c:pt>
                <c:pt idx="262">
                  <c:v>1.0020000000000001E-6</c:v>
                </c:pt>
                <c:pt idx="263">
                  <c:v>1.004E-6</c:v>
                </c:pt>
                <c:pt idx="264">
                  <c:v>1.004E-6</c:v>
                </c:pt>
                <c:pt idx="265">
                  <c:v>1.0049999999999999E-6</c:v>
                </c:pt>
                <c:pt idx="266">
                  <c:v>1.006E-6</c:v>
                </c:pt>
                <c:pt idx="267">
                  <c:v>1.0070000000000001E-6</c:v>
                </c:pt>
                <c:pt idx="268">
                  <c:v>1.0070000000000001E-6</c:v>
                </c:pt>
                <c:pt idx="269">
                  <c:v>1.0070000000000001E-6</c:v>
                </c:pt>
                <c:pt idx="270">
                  <c:v>1.0070000000000001E-6</c:v>
                </c:pt>
                <c:pt idx="271">
                  <c:v>1.0070000000000001E-6</c:v>
                </c:pt>
                <c:pt idx="272">
                  <c:v>1.0079999999999999E-6</c:v>
                </c:pt>
                <c:pt idx="273">
                  <c:v>1.009E-6</c:v>
                </c:pt>
                <c:pt idx="274">
                  <c:v>1.0100000000000001E-6</c:v>
                </c:pt>
                <c:pt idx="275">
                  <c:v>1.0100000000000001E-6</c:v>
                </c:pt>
                <c:pt idx="276">
                  <c:v>1.0109999999999999E-6</c:v>
                </c:pt>
                <c:pt idx="277">
                  <c:v>1.0130000000000001E-6</c:v>
                </c:pt>
                <c:pt idx="278">
                  <c:v>1.0139999999999999E-6</c:v>
                </c:pt>
                <c:pt idx="279">
                  <c:v>1.015E-6</c:v>
                </c:pt>
                <c:pt idx="280">
                  <c:v>1.0160000000000001E-6</c:v>
                </c:pt>
                <c:pt idx="281">
                  <c:v>1.017E-6</c:v>
                </c:pt>
                <c:pt idx="282">
                  <c:v>1.018E-6</c:v>
                </c:pt>
                <c:pt idx="283">
                  <c:v>1.018E-6</c:v>
                </c:pt>
                <c:pt idx="284">
                  <c:v>1.0189999999999999E-6</c:v>
                </c:pt>
                <c:pt idx="285">
                  <c:v>1.0189999999999999E-6</c:v>
                </c:pt>
                <c:pt idx="286">
                  <c:v>1.018E-6</c:v>
                </c:pt>
                <c:pt idx="287">
                  <c:v>1.0189999999999999E-6</c:v>
                </c:pt>
                <c:pt idx="288">
                  <c:v>1.02E-6</c:v>
                </c:pt>
                <c:pt idx="289">
                  <c:v>1.0210000000000001E-6</c:v>
                </c:pt>
                <c:pt idx="290">
                  <c:v>1.0219999999999999E-6</c:v>
                </c:pt>
                <c:pt idx="291">
                  <c:v>1.0219999999999999E-6</c:v>
                </c:pt>
                <c:pt idx="292">
                  <c:v>1.023E-6</c:v>
                </c:pt>
                <c:pt idx="293">
                  <c:v>1.023E-6</c:v>
                </c:pt>
                <c:pt idx="294">
                  <c:v>1.0240000000000001E-6</c:v>
                </c:pt>
                <c:pt idx="295">
                  <c:v>1.0240000000000001E-6</c:v>
                </c:pt>
                <c:pt idx="296">
                  <c:v>1.0240000000000001E-6</c:v>
                </c:pt>
                <c:pt idx="297">
                  <c:v>1.0240000000000001E-6</c:v>
                </c:pt>
                <c:pt idx="298">
                  <c:v>1.0240000000000001E-6</c:v>
                </c:pt>
                <c:pt idx="299">
                  <c:v>1.0240000000000001E-6</c:v>
                </c:pt>
                <c:pt idx="300">
                  <c:v>1.0240000000000001E-6</c:v>
                </c:pt>
                <c:pt idx="301">
                  <c:v>1.0240000000000001E-6</c:v>
                </c:pt>
                <c:pt idx="302">
                  <c:v>1.0240000000000001E-6</c:v>
                </c:pt>
                <c:pt idx="303">
                  <c:v>1.0240000000000001E-6</c:v>
                </c:pt>
                <c:pt idx="304">
                  <c:v>1.0240000000000001E-6</c:v>
                </c:pt>
                <c:pt idx="305">
                  <c:v>1.0240000000000001E-6</c:v>
                </c:pt>
                <c:pt idx="306">
                  <c:v>1.0240000000000001E-6</c:v>
                </c:pt>
                <c:pt idx="307">
                  <c:v>1.0240000000000001E-6</c:v>
                </c:pt>
                <c:pt idx="308">
                  <c:v>1.0249999999999999E-6</c:v>
                </c:pt>
                <c:pt idx="309">
                  <c:v>1.026E-6</c:v>
                </c:pt>
                <c:pt idx="310">
                  <c:v>1.0270000000000001E-6</c:v>
                </c:pt>
                <c:pt idx="311">
                  <c:v>1.0279999999999999E-6</c:v>
                </c:pt>
                <c:pt idx="312">
                  <c:v>1.029E-6</c:v>
                </c:pt>
                <c:pt idx="313">
                  <c:v>1.0300000000000001E-6</c:v>
                </c:pt>
                <c:pt idx="314">
                  <c:v>1.031E-6</c:v>
                </c:pt>
                <c:pt idx="315">
                  <c:v>1.031E-6</c:v>
                </c:pt>
                <c:pt idx="316">
                  <c:v>1.032E-6</c:v>
                </c:pt>
                <c:pt idx="317">
                  <c:v>1.0330000000000001E-6</c:v>
                </c:pt>
                <c:pt idx="318">
                  <c:v>1.034E-6</c:v>
                </c:pt>
                <c:pt idx="319">
                  <c:v>1.035E-6</c:v>
                </c:pt>
                <c:pt idx="320">
                  <c:v>1.0359999999999999E-6</c:v>
                </c:pt>
                <c:pt idx="321">
                  <c:v>1.037E-6</c:v>
                </c:pt>
                <c:pt idx="322">
                  <c:v>1.037E-6</c:v>
                </c:pt>
                <c:pt idx="323">
                  <c:v>1.0380000000000001E-6</c:v>
                </c:pt>
                <c:pt idx="324">
                  <c:v>1.0380000000000001E-6</c:v>
                </c:pt>
                <c:pt idx="325">
                  <c:v>1.0380000000000001E-6</c:v>
                </c:pt>
                <c:pt idx="326">
                  <c:v>1.037E-6</c:v>
                </c:pt>
                <c:pt idx="327">
                  <c:v>1.037E-6</c:v>
                </c:pt>
                <c:pt idx="328">
                  <c:v>1.037E-6</c:v>
                </c:pt>
                <c:pt idx="329">
                  <c:v>1.0359999999999999E-6</c:v>
                </c:pt>
                <c:pt idx="330">
                  <c:v>1.0359999999999999E-6</c:v>
                </c:pt>
                <c:pt idx="331">
                  <c:v>1.035E-6</c:v>
                </c:pt>
                <c:pt idx="332">
                  <c:v>1.035E-6</c:v>
                </c:pt>
                <c:pt idx="333">
                  <c:v>1.034E-6</c:v>
                </c:pt>
                <c:pt idx="334">
                  <c:v>1.0330000000000001E-6</c:v>
                </c:pt>
                <c:pt idx="335">
                  <c:v>1.032E-6</c:v>
                </c:pt>
                <c:pt idx="336">
                  <c:v>1.031E-6</c:v>
                </c:pt>
                <c:pt idx="337">
                  <c:v>1.029E-6</c:v>
                </c:pt>
                <c:pt idx="338">
                  <c:v>1.029E-6</c:v>
                </c:pt>
                <c:pt idx="339">
                  <c:v>1.0270000000000001E-6</c:v>
                </c:pt>
                <c:pt idx="340">
                  <c:v>1.026E-6</c:v>
                </c:pt>
                <c:pt idx="341">
                  <c:v>1.0249999999999999E-6</c:v>
                </c:pt>
                <c:pt idx="342">
                  <c:v>1.023E-6</c:v>
                </c:pt>
                <c:pt idx="343">
                  <c:v>1.0219999999999999E-6</c:v>
                </c:pt>
                <c:pt idx="344">
                  <c:v>1.02E-6</c:v>
                </c:pt>
                <c:pt idx="345">
                  <c:v>1.0189999999999999E-6</c:v>
                </c:pt>
                <c:pt idx="346">
                  <c:v>1.017E-6</c:v>
                </c:pt>
                <c:pt idx="347">
                  <c:v>1.012E-6</c:v>
                </c:pt>
                <c:pt idx="348">
                  <c:v>1.0100000000000001E-6</c:v>
                </c:pt>
                <c:pt idx="349">
                  <c:v>1.0079999999999999E-6</c:v>
                </c:pt>
                <c:pt idx="350">
                  <c:v>1.006E-6</c:v>
                </c:pt>
                <c:pt idx="351">
                  <c:v>1.0020000000000001E-6</c:v>
                </c:pt>
                <c:pt idx="352">
                  <c:v>9.9999999999999995E-7</c:v>
                </c:pt>
                <c:pt idx="353">
                  <c:v>9.9830000000000004E-7</c:v>
                </c:pt>
                <c:pt idx="354">
                  <c:v>9.963000000000001E-7</c:v>
                </c:pt>
                <c:pt idx="355">
                  <c:v>9.9449999999999997E-7</c:v>
                </c:pt>
                <c:pt idx="356">
                  <c:v>9.9270000000000004E-7</c:v>
                </c:pt>
                <c:pt idx="357">
                  <c:v>9.9089999999999991E-7</c:v>
                </c:pt>
                <c:pt idx="358">
                  <c:v>9.8940000000000001E-7</c:v>
                </c:pt>
                <c:pt idx="359">
                  <c:v>9.879000000000001E-7</c:v>
                </c:pt>
                <c:pt idx="360">
                  <c:v>9.8670000000000001E-7</c:v>
                </c:pt>
                <c:pt idx="361">
                  <c:v>9.8569999999999994E-7</c:v>
                </c:pt>
                <c:pt idx="362">
                  <c:v>9.8480000000000008E-7</c:v>
                </c:pt>
                <c:pt idx="363">
                  <c:v>9.8420000000000004E-7</c:v>
                </c:pt>
                <c:pt idx="364">
                  <c:v>9.8359999999999999E-7</c:v>
                </c:pt>
                <c:pt idx="365">
                  <c:v>9.8319999999999996E-7</c:v>
                </c:pt>
                <c:pt idx="366">
                  <c:v>9.8200000000000008E-7</c:v>
                </c:pt>
                <c:pt idx="367">
                  <c:v>9.8120000000000002E-7</c:v>
                </c:pt>
                <c:pt idx="368">
                  <c:v>9.8049999999999997E-7</c:v>
                </c:pt>
                <c:pt idx="369">
                  <c:v>9.7979999999999992E-7</c:v>
                </c:pt>
                <c:pt idx="370">
                  <c:v>9.794000000000001E-7</c:v>
                </c:pt>
                <c:pt idx="371">
                  <c:v>9.794000000000001E-7</c:v>
                </c:pt>
                <c:pt idx="372">
                  <c:v>9.7930000000000009E-7</c:v>
                </c:pt>
                <c:pt idx="373">
                  <c:v>9.7900000000000007E-7</c:v>
                </c:pt>
                <c:pt idx="374">
                  <c:v>9.7890000000000006E-7</c:v>
                </c:pt>
                <c:pt idx="375">
                  <c:v>9.7820000000000001E-7</c:v>
                </c:pt>
                <c:pt idx="376">
                  <c:v>9.781E-7</c:v>
                </c:pt>
                <c:pt idx="377">
                  <c:v>9.7820000000000001E-7</c:v>
                </c:pt>
                <c:pt idx="378">
                  <c:v>9.7779999999999998E-7</c:v>
                </c:pt>
                <c:pt idx="379">
                  <c:v>9.7699999999999992E-7</c:v>
                </c:pt>
                <c:pt idx="380">
                  <c:v>9.7749999999999996E-7</c:v>
                </c:pt>
                <c:pt idx="381">
                  <c:v>9.7830000000000002E-7</c:v>
                </c:pt>
                <c:pt idx="382">
                  <c:v>9.794000000000001E-7</c:v>
                </c:pt>
                <c:pt idx="383">
                  <c:v>9.8059999999999998E-7</c:v>
                </c:pt>
                <c:pt idx="384">
                  <c:v>9.8039999999999996E-7</c:v>
                </c:pt>
                <c:pt idx="385">
                  <c:v>9.8210000000000009E-7</c:v>
                </c:pt>
                <c:pt idx="386">
                  <c:v>9.8400000000000002E-7</c:v>
                </c:pt>
                <c:pt idx="387">
                  <c:v>9.8609999999999997E-7</c:v>
                </c:pt>
                <c:pt idx="388">
                  <c:v>9.8819999999999992E-7</c:v>
                </c:pt>
                <c:pt idx="389">
                  <c:v>9.9050000000000009E-7</c:v>
                </c:pt>
                <c:pt idx="390">
                  <c:v>9.9310000000000007E-7</c:v>
                </c:pt>
                <c:pt idx="391">
                  <c:v>9.9600000000000008E-7</c:v>
                </c:pt>
                <c:pt idx="392">
                  <c:v>9.9919999999999989E-7</c:v>
                </c:pt>
                <c:pt idx="393">
                  <c:v>1.003E-6</c:v>
                </c:pt>
                <c:pt idx="394">
                  <c:v>1.006E-6</c:v>
                </c:pt>
                <c:pt idx="395">
                  <c:v>1.0100000000000001E-6</c:v>
                </c:pt>
                <c:pt idx="396">
                  <c:v>1.0130000000000001E-6</c:v>
                </c:pt>
                <c:pt idx="397">
                  <c:v>1.0160000000000001E-6</c:v>
                </c:pt>
                <c:pt idx="398">
                  <c:v>1.0189999999999999E-6</c:v>
                </c:pt>
                <c:pt idx="399">
                  <c:v>1.0219999999999999E-6</c:v>
                </c:pt>
                <c:pt idx="400">
                  <c:v>1.0219999999999999E-6</c:v>
                </c:pt>
                <c:pt idx="401">
                  <c:v>1.0240000000000001E-6</c:v>
                </c:pt>
                <c:pt idx="402">
                  <c:v>1.0270000000000001E-6</c:v>
                </c:pt>
                <c:pt idx="403">
                  <c:v>1.029E-6</c:v>
                </c:pt>
                <c:pt idx="404">
                  <c:v>1.032E-6</c:v>
                </c:pt>
                <c:pt idx="405">
                  <c:v>1.035E-6</c:v>
                </c:pt>
                <c:pt idx="406">
                  <c:v>1.0380000000000001E-6</c:v>
                </c:pt>
                <c:pt idx="407">
                  <c:v>1.0410000000000001E-6</c:v>
                </c:pt>
                <c:pt idx="408">
                  <c:v>1.0440000000000001E-6</c:v>
                </c:pt>
                <c:pt idx="409">
                  <c:v>1.0470000000000001E-6</c:v>
                </c:pt>
                <c:pt idx="410">
                  <c:v>1.051E-6</c:v>
                </c:pt>
                <c:pt idx="411">
                  <c:v>1.0550000000000001E-6</c:v>
                </c:pt>
                <c:pt idx="412">
                  <c:v>1.0589999999999999E-6</c:v>
                </c:pt>
                <c:pt idx="413">
                  <c:v>1.063E-6</c:v>
                </c:pt>
                <c:pt idx="414">
                  <c:v>1.0669999999999999E-6</c:v>
                </c:pt>
                <c:pt idx="415">
                  <c:v>1.071E-6</c:v>
                </c:pt>
                <c:pt idx="416">
                  <c:v>1.0750000000000001E-6</c:v>
                </c:pt>
                <c:pt idx="417">
                  <c:v>1.079E-6</c:v>
                </c:pt>
                <c:pt idx="418">
                  <c:v>1.083E-6</c:v>
                </c:pt>
                <c:pt idx="419">
                  <c:v>1.0869999999999999E-6</c:v>
                </c:pt>
                <c:pt idx="420">
                  <c:v>1.091E-6</c:v>
                </c:pt>
                <c:pt idx="421">
                  <c:v>1.094E-6</c:v>
                </c:pt>
                <c:pt idx="422">
                  <c:v>1.097E-6</c:v>
                </c:pt>
                <c:pt idx="423">
                  <c:v>1.1000000000000001E-6</c:v>
                </c:pt>
                <c:pt idx="424">
                  <c:v>1.1030000000000001E-6</c:v>
                </c:pt>
                <c:pt idx="425">
                  <c:v>1.105E-6</c:v>
                </c:pt>
                <c:pt idx="426">
                  <c:v>1.108E-6</c:v>
                </c:pt>
                <c:pt idx="427">
                  <c:v>1.11E-6</c:v>
                </c:pt>
                <c:pt idx="428">
                  <c:v>1.1119999999999999E-6</c:v>
                </c:pt>
                <c:pt idx="429">
                  <c:v>1.114E-6</c:v>
                </c:pt>
                <c:pt idx="430">
                  <c:v>1.116E-6</c:v>
                </c:pt>
                <c:pt idx="431">
                  <c:v>1.1179999999999999E-6</c:v>
                </c:pt>
                <c:pt idx="432">
                  <c:v>1.119E-6</c:v>
                </c:pt>
                <c:pt idx="433">
                  <c:v>1.122E-6</c:v>
                </c:pt>
                <c:pt idx="434">
                  <c:v>1.124E-6</c:v>
                </c:pt>
                <c:pt idx="435">
                  <c:v>1.1260000000000001E-6</c:v>
                </c:pt>
                <c:pt idx="436">
                  <c:v>1.127E-6</c:v>
                </c:pt>
                <c:pt idx="437">
                  <c:v>1.1289999999999999E-6</c:v>
                </c:pt>
                <c:pt idx="438">
                  <c:v>1.13E-6</c:v>
                </c:pt>
                <c:pt idx="439">
                  <c:v>1.1319999999999999E-6</c:v>
                </c:pt>
                <c:pt idx="440">
                  <c:v>1.133E-6</c:v>
                </c:pt>
                <c:pt idx="441">
                  <c:v>1.1340000000000001E-6</c:v>
                </c:pt>
                <c:pt idx="442">
                  <c:v>1.1349999999999999E-6</c:v>
                </c:pt>
                <c:pt idx="443">
                  <c:v>1.136E-6</c:v>
                </c:pt>
                <c:pt idx="444">
                  <c:v>1.1370000000000001E-6</c:v>
                </c:pt>
                <c:pt idx="445">
                  <c:v>1.1379999999999999E-6</c:v>
                </c:pt>
                <c:pt idx="446">
                  <c:v>1.139E-6</c:v>
                </c:pt>
                <c:pt idx="447">
                  <c:v>1.1400000000000001E-6</c:v>
                </c:pt>
                <c:pt idx="448">
                  <c:v>1.142E-6</c:v>
                </c:pt>
                <c:pt idx="449">
                  <c:v>1.1429999999999999E-6</c:v>
                </c:pt>
                <c:pt idx="450">
                  <c:v>1.145E-6</c:v>
                </c:pt>
                <c:pt idx="451">
                  <c:v>1.147E-6</c:v>
                </c:pt>
                <c:pt idx="452">
                  <c:v>1.1489999999999999E-6</c:v>
                </c:pt>
                <c:pt idx="453">
                  <c:v>1.1510000000000001E-6</c:v>
                </c:pt>
                <c:pt idx="454">
                  <c:v>1.153E-6</c:v>
                </c:pt>
                <c:pt idx="455">
                  <c:v>1.1540000000000001E-6</c:v>
                </c:pt>
                <c:pt idx="456">
                  <c:v>1.155E-6</c:v>
                </c:pt>
                <c:pt idx="457">
                  <c:v>1.155E-6</c:v>
                </c:pt>
                <c:pt idx="458">
                  <c:v>1.1540000000000001E-6</c:v>
                </c:pt>
                <c:pt idx="459">
                  <c:v>1.155E-6</c:v>
                </c:pt>
                <c:pt idx="460">
                  <c:v>1.155E-6</c:v>
                </c:pt>
                <c:pt idx="461">
                  <c:v>1.1540000000000001E-6</c:v>
                </c:pt>
                <c:pt idx="462">
                  <c:v>1.1540000000000001E-6</c:v>
                </c:pt>
                <c:pt idx="463">
                  <c:v>1.153E-6</c:v>
                </c:pt>
                <c:pt idx="464">
                  <c:v>1.153E-6</c:v>
                </c:pt>
                <c:pt idx="465">
                  <c:v>1.153E-6</c:v>
                </c:pt>
                <c:pt idx="466">
                  <c:v>1.153E-6</c:v>
                </c:pt>
                <c:pt idx="467">
                  <c:v>1.1519999999999999E-6</c:v>
                </c:pt>
                <c:pt idx="468">
                  <c:v>1.1519999999999999E-6</c:v>
                </c:pt>
                <c:pt idx="469">
                  <c:v>1.1519999999999999E-6</c:v>
                </c:pt>
                <c:pt idx="470">
                  <c:v>1.1510000000000001E-6</c:v>
                </c:pt>
                <c:pt idx="471">
                  <c:v>1.1480000000000001E-6</c:v>
                </c:pt>
                <c:pt idx="472">
                  <c:v>1.147E-6</c:v>
                </c:pt>
                <c:pt idx="473">
                  <c:v>1.1459999999999999E-6</c:v>
                </c:pt>
                <c:pt idx="474">
                  <c:v>1.144E-6</c:v>
                </c:pt>
                <c:pt idx="475">
                  <c:v>1.142E-6</c:v>
                </c:pt>
                <c:pt idx="476">
                  <c:v>1.139E-6</c:v>
                </c:pt>
                <c:pt idx="477">
                  <c:v>1.1370000000000001E-6</c:v>
                </c:pt>
                <c:pt idx="478">
                  <c:v>1.1349999999999999E-6</c:v>
                </c:pt>
                <c:pt idx="479">
                  <c:v>1.1340000000000001E-6</c:v>
                </c:pt>
                <c:pt idx="480">
                  <c:v>1.133E-6</c:v>
                </c:pt>
                <c:pt idx="481">
                  <c:v>1.1319999999999999E-6</c:v>
                </c:pt>
                <c:pt idx="482">
                  <c:v>1.1310000000000001E-6</c:v>
                </c:pt>
                <c:pt idx="483">
                  <c:v>1.1319999999999999E-6</c:v>
                </c:pt>
                <c:pt idx="484">
                  <c:v>1.1319999999999999E-6</c:v>
                </c:pt>
                <c:pt idx="485">
                  <c:v>1.133E-6</c:v>
                </c:pt>
                <c:pt idx="486">
                  <c:v>1.1349999999999999E-6</c:v>
                </c:pt>
                <c:pt idx="487">
                  <c:v>1.1370000000000001E-6</c:v>
                </c:pt>
                <c:pt idx="488">
                  <c:v>1.139E-6</c:v>
                </c:pt>
                <c:pt idx="489">
                  <c:v>1.1400000000000001E-6</c:v>
                </c:pt>
                <c:pt idx="490">
                  <c:v>1.142E-6</c:v>
                </c:pt>
                <c:pt idx="491">
                  <c:v>1.1429999999999999E-6</c:v>
                </c:pt>
                <c:pt idx="492">
                  <c:v>1.145E-6</c:v>
                </c:pt>
                <c:pt idx="493">
                  <c:v>1.147E-6</c:v>
                </c:pt>
                <c:pt idx="494">
                  <c:v>1.1480000000000001E-6</c:v>
                </c:pt>
                <c:pt idx="495">
                  <c:v>1.15E-6</c:v>
                </c:pt>
                <c:pt idx="496">
                  <c:v>1.1519999999999999E-6</c:v>
                </c:pt>
                <c:pt idx="497">
                  <c:v>1.153E-6</c:v>
                </c:pt>
                <c:pt idx="498">
                  <c:v>1.155E-6</c:v>
                </c:pt>
                <c:pt idx="499">
                  <c:v>1.1570000000000001E-6</c:v>
                </c:pt>
                <c:pt idx="500">
                  <c:v>1.159E-6</c:v>
                </c:pt>
                <c:pt idx="501">
                  <c:v>1.1629999999999999E-6</c:v>
                </c:pt>
                <c:pt idx="502">
                  <c:v>1.167E-6</c:v>
                </c:pt>
                <c:pt idx="503">
                  <c:v>1.172E-6</c:v>
                </c:pt>
                <c:pt idx="504">
                  <c:v>1.1769999999999999E-6</c:v>
                </c:pt>
                <c:pt idx="505">
                  <c:v>1.1829999999999999E-6</c:v>
                </c:pt>
                <c:pt idx="506">
                  <c:v>1.189E-6</c:v>
                </c:pt>
                <c:pt idx="507">
                  <c:v>1.195E-6</c:v>
                </c:pt>
                <c:pt idx="508">
                  <c:v>1.201E-6</c:v>
                </c:pt>
                <c:pt idx="509">
                  <c:v>1.206E-6</c:v>
                </c:pt>
                <c:pt idx="510">
                  <c:v>1.2109999999999999E-6</c:v>
                </c:pt>
                <c:pt idx="511">
                  <c:v>1.2160000000000001E-6</c:v>
                </c:pt>
                <c:pt idx="512">
                  <c:v>1.22E-6</c:v>
                </c:pt>
                <c:pt idx="513">
                  <c:v>1.2240000000000001E-6</c:v>
                </c:pt>
                <c:pt idx="514">
                  <c:v>1.229E-6</c:v>
                </c:pt>
                <c:pt idx="515">
                  <c:v>1.2330000000000001E-6</c:v>
                </c:pt>
                <c:pt idx="516">
                  <c:v>1.238E-6</c:v>
                </c:pt>
                <c:pt idx="517">
                  <c:v>1.2419999999999999E-6</c:v>
                </c:pt>
                <c:pt idx="518">
                  <c:v>1.246E-6</c:v>
                </c:pt>
                <c:pt idx="519">
                  <c:v>1.2500000000000001E-6</c:v>
                </c:pt>
                <c:pt idx="520">
                  <c:v>1.254E-6</c:v>
                </c:pt>
                <c:pt idx="521">
                  <c:v>1.2580000000000001E-6</c:v>
                </c:pt>
                <c:pt idx="522">
                  <c:v>1.26E-6</c:v>
                </c:pt>
                <c:pt idx="523">
                  <c:v>1.263E-6</c:v>
                </c:pt>
                <c:pt idx="524">
                  <c:v>1.265E-6</c:v>
                </c:pt>
                <c:pt idx="525">
                  <c:v>1.2669999999999999E-6</c:v>
                </c:pt>
                <c:pt idx="526">
                  <c:v>1.268E-6</c:v>
                </c:pt>
                <c:pt idx="527">
                  <c:v>1.269E-6</c:v>
                </c:pt>
                <c:pt idx="528">
                  <c:v>1.269E-6</c:v>
                </c:pt>
                <c:pt idx="529">
                  <c:v>1.269E-6</c:v>
                </c:pt>
                <c:pt idx="530">
                  <c:v>1.269E-6</c:v>
                </c:pt>
                <c:pt idx="531">
                  <c:v>1.268E-6</c:v>
                </c:pt>
                <c:pt idx="532">
                  <c:v>1.2669999999999999E-6</c:v>
                </c:pt>
                <c:pt idx="533">
                  <c:v>1.265E-6</c:v>
                </c:pt>
                <c:pt idx="534">
                  <c:v>1.2640000000000001E-6</c:v>
                </c:pt>
                <c:pt idx="535">
                  <c:v>1.2619999999999999E-6</c:v>
                </c:pt>
                <c:pt idx="536">
                  <c:v>1.2589999999999999E-6</c:v>
                </c:pt>
                <c:pt idx="537">
                  <c:v>1.257E-6</c:v>
                </c:pt>
                <c:pt idx="538">
                  <c:v>1.254E-6</c:v>
                </c:pt>
                <c:pt idx="539">
                  <c:v>1.251E-6</c:v>
                </c:pt>
                <c:pt idx="540">
                  <c:v>1.2470000000000001E-6</c:v>
                </c:pt>
                <c:pt idx="541">
                  <c:v>1.2440000000000001E-6</c:v>
                </c:pt>
                <c:pt idx="542">
                  <c:v>1.24E-6</c:v>
                </c:pt>
                <c:pt idx="543">
                  <c:v>1.2359999999999999E-6</c:v>
                </c:pt>
                <c:pt idx="544">
                  <c:v>1.2309999999999999E-6</c:v>
                </c:pt>
                <c:pt idx="545">
                  <c:v>1.226E-6</c:v>
                </c:pt>
                <c:pt idx="546">
                  <c:v>1.221E-6</c:v>
                </c:pt>
                <c:pt idx="547">
                  <c:v>1.217E-6</c:v>
                </c:pt>
                <c:pt idx="548">
                  <c:v>1.212E-6</c:v>
                </c:pt>
                <c:pt idx="549">
                  <c:v>1.207E-6</c:v>
                </c:pt>
                <c:pt idx="550">
                  <c:v>1.2020000000000001E-6</c:v>
                </c:pt>
                <c:pt idx="551">
                  <c:v>1.1969999999999999E-6</c:v>
                </c:pt>
                <c:pt idx="552">
                  <c:v>1.1930000000000001E-6</c:v>
                </c:pt>
                <c:pt idx="553">
                  <c:v>1.19E-6</c:v>
                </c:pt>
                <c:pt idx="554">
                  <c:v>1.1880000000000001E-6</c:v>
                </c:pt>
                <c:pt idx="555">
                  <c:v>1.186E-6</c:v>
                </c:pt>
                <c:pt idx="556">
                  <c:v>1.186E-6</c:v>
                </c:pt>
                <c:pt idx="557">
                  <c:v>1.186E-6</c:v>
                </c:pt>
                <c:pt idx="558">
                  <c:v>1.1880000000000001E-6</c:v>
                </c:pt>
                <c:pt idx="559">
                  <c:v>1.19E-6</c:v>
                </c:pt>
                <c:pt idx="560">
                  <c:v>1.1930000000000001E-6</c:v>
                </c:pt>
                <c:pt idx="561">
                  <c:v>1.1969999999999999E-6</c:v>
                </c:pt>
                <c:pt idx="562">
                  <c:v>1.201E-6</c:v>
                </c:pt>
                <c:pt idx="563">
                  <c:v>1.204E-6</c:v>
                </c:pt>
                <c:pt idx="564">
                  <c:v>1.207E-6</c:v>
                </c:pt>
                <c:pt idx="565">
                  <c:v>1.209E-6</c:v>
                </c:pt>
                <c:pt idx="566">
                  <c:v>1.2109999999999999E-6</c:v>
                </c:pt>
                <c:pt idx="567">
                  <c:v>1.2139999999999999E-6</c:v>
                </c:pt>
                <c:pt idx="568">
                  <c:v>1.2160000000000001E-6</c:v>
                </c:pt>
                <c:pt idx="569">
                  <c:v>1.2190000000000001E-6</c:v>
                </c:pt>
                <c:pt idx="570">
                  <c:v>1.221E-6</c:v>
                </c:pt>
                <c:pt idx="571">
                  <c:v>1.2240000000000001E-6</c:v>
                </c:pt>
                <c:pt idx="572">
                  <c:v>1.2270000000000001E-6</c:v>
                </c:pt>
                <c:pt idx="573">
                  <c:v>1.2300000000000001E-6</c:v>
                </c:pt>
                <c:pt idx="574">
                  <c:v>1.232E-6</c:v>
                </c:pt>
                <c:pt idx="575">
                  <c:v>1.234E-6</c:v>
                </c:pt>
                <c:pt idx="576">
                  <c:v>1.2359999999999999E-6</c:v>
                </c:pt>
                <c:pt idx="577">
                  <c:v>1.237E-6</c:v>
                </c:pt>
                <c:pt idx="578">
                  <c:v>1.238E-6</c:v>
                </c:pt>
                <c:pt idx="579">
                  <c:v>1.238E-6</c:v>
                </c:pt>
                <c:pt idx="580">
                  <c:v>1.238E-6</c:v>
                </c:pt>
                <c:pt idx="581">
                  <c:v>1.238E-6</c:v>
                </c:pt>
                <c:pt idx="582">
                  <c:v>1.238E-6</c:v>
                </c:pt>
                <c:pt idx="583">
                  <c:v>1.237E-6</c:v>
                </c:pt>
                <c:pt idx="584">
                  <c:v>1.2359999999999999E-6</c:v>
                </c:pt>
                <c:pt idx="585">
                  <c:v>1.235E-6</c:v>
                </c:pt>
                <c:pt idx="586">
                  <c:v>1.235E-6</c:v>
                </c:pt>
                <c:pt idx="587">
                  <c:v>1.234E-6</c:v>
                </c:pt>
                <c:pt idx="588">
                  <c:v>1.2330000000000001E-6</c:v>
                </c:pt>
                <c:pt idx="589">
                  <c:v>1.232E-6</c:v>
                </c:pt>
                <c:pt idx="590">
                  <c:v>1.2309999999999999E-6</c:v>
                </c:pt>
                <c:pt idx="591">
                  <c:v>1.2300000000000001E-6</c:v>
                </c:pt>
                <c:pt idx="592">
                  <c:v>1.229E-6</c:v>
                </c:pt>
                <c:pt idx="593">
                  <c:v>1.2270000000000001E-6</c:v>
                </c:pt>
                <c:pt idx="594">
                  <c:v>1.2249999999999999E-6</c:v>
                </c:pt>
                <c:pt idx="595">
                  <c:v>1.2219999999999999E-6</c:v>
                </c:pt>
                <c:pt idx="596">
                  <c:v>1.2190000000000001E-6</c:v>
                </c:pt>
                <c:pt idx="597">
                  <c:v>1.2139999999999999E-6</c:v>
                </c:pt>
                <c:pt idx="598">
                  <c:v>1.2100000000000001E-6</c:v>
                </c:pt>
                <c:pt idx="599">
                  <c:v>1.2049999999999999E-6</c:v>
                </c:pt>
                <c:pt idx="600">
                  <c:v>1.2020000000000001E-6</c:v>
                </c:pt>
                <c:pt idx="601">
                  <c:v>1.198E-6</c:v>
                </c:pt>
                <c:pt idx="602">
                  <c:v>1.1939999999999999E-6</c:v>
                </c:pt>
                <c:pt idx="603">
                  <c:v>1.19E-6</c:v>
                </c:pt>
                <c:pt idx="604">
                  <c:v>1.1850000000000001E-6</c:v>
                </c:pt>
                <c:pt idx="605">
                  <c:v>1.181E-6</c:v>
                </c:pt>
                <c:pt idx="606">
                  <c:v>1.1769999999999999E-6</c:v>
                </c:pt>
                <c:pt idx="607">
                  <c:v>1.1739999999999999E-6</c:v>
                </c:pt>
                <c:pt idx="608">
                  <c:v>1.17E-6</c:v>
                </c:pt>
                <c:pt idx="609">
                  <c:v>1.1689999999999999E-6</c:v>
                </c:pt>
                <c:pt idx="610">
                  <c:v>1.1680000000000001E-6</c:v>
                </c:pt>
                <c:pt idx="611">
                  <c:v>1.1680000000000001E-6</c:v>
                </c:pt>
                <c:pt idx="612">
                  <c:v>1.1689999999999999E-6</c:v>
                </c:pt>
                <c:pt idx="613">
                  <c:v>1.1689999999999999E-6</c:v>
                </c:pt>
                <c:pt idx="614">
                  <c:v>1.17E-6</c:v>
                </c:pt>
                <c:pt idx="615">
                  <c:v>1.1710000000000001E-6</c:v>
                </c:pt>
                <c:pt idx="616">
                  <c:v>1.172E-6</c:v>
                </c:pt>
                <c:pt idx="617">
                  <c:v>1.1739999999999999E-6</c:v>
                </c:pt>
                <c:pt idx="618">
                  <c:v>1.175E-6</c:v>
                </c:pt>
                <c:pt idx="619">
                  <c:v>1.178E-6</c:v>
                </c:pt>
                <c:pt idx="620">
                  <c:v>1.1799999999999999E-6</c:v>
                </c:pt>
                <c:pt idx="621">
                  <c:v>1.1829999999999999E-6</c:v>
                </c:pt>
                <c:pt idx="622">
                  <c:v>1.1850000000000001E-6</c:v>
                </c:pt>
                <c:pt idx="623">
                  <c:v>1.1880000000000001E-6</c:v>
                </c:pt>
                <c:pt idx="624">
                  <c:v>1.19E-6</c:v>
                </c:pt>
                <c:pt idx="625">
                  <c:v>1.1930000000000001E-6</c:v>
                </c:pt>
                <c:pt idx="626">
                  <c:v>1.1960000000000001E-6</c:v>
                </c:pt>
                <c:pt idx="627">
                  <c:v>1.1990000000000001E-6</c:v>
                </c:pt>
                <c:pt idx="628">
                  <c:v>1.203E-6</c:v>
                </c:pt>
                <c:pt idx="629">
                  <c:v>1.206E-6</c:v>
                </c:pt>
                <c:pt idx="630">
                  <c:v>1.2100000000000001E-6</c:v>
                </c:pt>
                <c:pt idx="631">
                  <c:v>1.2139999999999999E-6</c:v>
                </c:pt>
                <c:pt idx="632">
                  <c:v>1.217E-6</c:v>
                </c:pt>
                <c:pt idx="633">
                  <c:v>1.221E-6</c:v>
                </c:pt>
                <c:pt idx="634">
                  <c:v>1.2249999999999999E-6</c:v>
                </c:pt>
                <c:pt idx="635">
                  <c:v>1.2279999999999999E-6</c:v>
                </c:pt>
                <c:pt idx="636">
                  <c:v>1.2309999999999999E-6</c:v>
                </c:pt>
                <c:pt idx="637">
                  <c:v>1.234E-6</c:v>
                </c:pt>
                <c:pt idx="638">
                  <c:v>1.2359999999999999E-6</c:v>
                </c:pt>
                <c:pt idx="639">
                  <c:v>1.2389999999999999E-6</c:v>
                </c:pt>
                <c:pt idx="640">
                  <c:v>1.24E-6</c:v>
                </c:pt>
                <c:pt idx="641">
                  <c:v>1.2419999999999999E-6</c:v>
                </c:pt>
                <c:pt idx="642">
                  <c:v>1.243E-6</c:v>
                </c:pt>
                <c:pt idx="643">
                  <c:v>1.2440000000000001E-6</c:v>
                </c:pt>
                <c:pt idx="644">
                  <c:v>1.2449999999999999E-6</c:v>
                </c:pt>
                <c:pt idx="645">
                  <c:v>1.2440000000000001E-6</c:v>
                </c:pt>
                <c:pt idx="646">
                  <c:v>1.2440000000000001E-6</c:v>
                </c:pt>
                <c:pt idx="647">
                  <c:v>1.2419999999999999E-6</c:v>
                </c:pt>
                <c:pt idx="648">
                  <c:v>1.2410000000000001E-6</c:v>
                </c:pt>
                <c:pt idx="649">
                  <c:v>1.2410000000000001E-6</c:v>
                </c:pt>
                <c:pt idx="650">
                  <c:v>1.24E-6</c:v>
                </c:pt>
                <c:pt idx="651">
                  <c:v>1.2389999999999999E-6</c:v>
                </c:pt>
                <c:pt idx="652">
                  <c:v>1.2389999999999999E-6</c:v>
                </c:pt>
                <c:pt idx="653">
                  <c:v>1.237E-6</c:v>
                </c:pt>
                <c:pt idx="654">
                  <c:v>1.2359999999999999E-6</c:v>
                </c:pt>
                <c:pt idx="655">
                  <c:v>1.235E-6</c:v>
                </c:pt>
                <c:pt idx="656">
                  <c:v>1.235E-6</c:v>
                </c:pt>
                <c:pt idx="657">
                  <c:v>1.235E-6</c:v>
                </c:pt>
                <c:pt idx="658">
                  <c:v>1.234E-6</c:v>
                </c:pt>
                <c:pt idx="659">
                  <c:v>1.234E-6</c:v>
                </c:pt>
                <c:pt idx="660">
                  <c:v>1.232E-6</c:v>
                </c:pt>
                <c:pt idx="661">
                  <c:v>1.2309999999999999E-6</c:v>
                </c:pt>
                <c:pt idx="662">
                  <c:v>1.229E-6</c:v>
                </c:pt>
                <c:pt idx="663">
                  <c:v>1.226E-6</c:v>
                </c:pt>
                <c:pt idx="664">
                  <c:v>1.2240000000000001E-6</c:v>
                </c:pt>
                <c:pt idx="665">
                  <c:v>1.2219999999999999E-6</c:v>
                </c:pt>
                <c:pt idx="666">
                  <c:v>1.22E-6</c:v>
                </c:pt>
                <c:pt idx="667">
                  <c:v>1.2190000000000001E-6</c:v>
                </c:pt>
                <c:pt idx="668">
                  <c:v>1.217E-6</c:v>
                </c:pt>
                <c:pt idx="669">
                  <c:v>1.2160000000000001E-6</c:v>
                </c:pt>
                <c:pt idx="670">
                  <c:v>1.2139999999999999E-6</c:v>
                </c:pt>
                <c:pt idx="671">
                  <c:v>1.2130000000000001E-6</c:v>
                </c:pt>
                <c:pt idx="672">
                  <c:v>1.2109999999999999E-6</c:v>
                </c:pt>
                <c:pt idx="673">
                  <c:v>1.2100000000000001E-6</c:v>
                </c:pt>
                <c:pt idx="674">
                  <c:v>1.209E-6</c:v>
                </c:pt>
                <c:pt idx="675">
                  <c:v>1.207E-6</c:v>
                </c:pt>
                <c:pt idx="676">
                  <c:v>1.206E-6</c:v>
                </c:pt>
                <c:pt idx="677">
                  <c:v>1.204E-6</c:v>
                </c:pt>
                <c:pt idx="678">
                  <c:v>1.203E-6</c:v>
                </c:pt>
                <c:pt idx="679">
                  <c:v>1.201E-6</c:v>
                </c:pt>
                <c:pt idx="680">
                  <c:v>1.1990000000000001E-6</c:v>
                </c:pt>
                <c:pt idx="681">
                  <c:v>1.1969999999999999E-6</c:v>
                </c:pt>
                <c:pt idx="682">
                  <c:v>1.1960000000000001E-6</c:v>
                </c:pt>
                <c:pt idx="683">
                  <c:v>1.1939999999999999E-6</c:v>
                </c:pt>
                <c:pt idx="684">
                  <c:v>1.1930000000000001E-6</c:v>
                </c:pt>
                <c:pt idx="685">
                  <c:v>1.192E-6</c:v>
                </c:pt>
                <c:pt idx="686">
                  <c:v>1.1909999999999999E-6</c:v>
                </c:pt>
                <c:pt idx="687">
                  <c:v>1.19E-6</c:v>
                </c:pt>
                <c:pt idx="688">
                  <c:v>1.19E-6</c:v>
                </c:pt>
                <c:pt idx="689">
                  <c:v>1.189E-6</c:v>
                </c:pt>
                <c:pt idx="690">
                  <c:v>1.189E-6</c:v>
                </c:pt>
                <c:pt idx="691">
                  <c:v>1.1880000000000001E-6</c:v>
                </c:pt>
                <c:pt idx="692">
                  <c:v>1.1880000000000001E-6</c:v>
                </c:pt>
                <c:pt idx="693">
                  <c:v>1.1880000000000001E-6</c:v>
                </c:pt>
                <c:pt idx="694">
                  <c:v>1.1880000000000001E-6</c:v>
                </c:pt>
                <c:pt idx="695">
                  <c:v>1.1880000000000001E-6</c:v>
                </c:pt>
                <c:pt idx="696">
                  <c:v>1.189E-6</c:v>
                </c:pt>
                <c:pt idx="697">
                  <c:v>1.189E-6</c:v>
                </c:pt>
                <c:pt idx="698">
                  <c:v>1.1909999999999999E-6</c:v>
                </c:pt>
                <c:pt idx="699">
                  <c:v>1.192E-6</c:v>
                </c:pt>
                <c:pt idx="700">
                  <c:v>1.1930000000000001E-6</c:v>
                </c:pt>
                <c:pt idx="701">
                  <c:v>1.1939999999999999E-6</c:v>
                </c:pt>
                <c:pt idx="702">
                  <c:v>1.1960000000000001E-6</c:v>
                </c:pt>
                <c:pt idx="703">
                  <c:v>1.198E-6</c:v>
                </c:pt>
                <c:pt idx="704">
                  <c:v>1.1999999999999999E-6</c:v>
                </c:pt>
                <c:pt idx="705">
                  <c:v>1.203E-6</c:v>
                </c:pt>
                <c:pt idx="706">
                  <c:v>1.206E-6</c:v>
                </c:pt>
                <c:pt idx="707">
                  <c:v>1.209E-6</c:v>
                </c:pt>
                <c:pt idx="708">
                  <c:v>1.212E-6</c:v>
                </c:pt>
                <c:pt idx="709">
                  <c:v>1.215E-6</c:v>
                </c:pt>
                <c:pt idx="710">
                  <c:v>1.218E-6</c:v>
                </c:pt>
                <c:pt idx="711">
                  <c:v>1.22E-6</c:v>
                </c:pt>
                <c:pt idx="712">
                  <c:v>1.2219999999999999E-6</c:v>
                </c:pt>
                <c:pt idx="713">
                  <c:v>1.2240000000000001E-6</c:v>
                </c:pt>
                <c:pt idx="714">
                  <c:v>1.226E-6</c:v>
                </c:pt>
                <c:pt idx="715">
                  <c:v>1.2270000000000001E-6</c:v>
                </c:pt>
                <c:pt idx="716">
                  <c:v>1.229E-6</c:v>
                </c:pt>
                <c:pt idx="717">
                  <c:v>1.2309999999999999E-6</c:v>
                </c:pt>
                <c:pt idx="718">
                  <c:v>1.2330000000000001E-6</c:v>
                </c:pt>
                <c:pt idx="719">
                  <c:v>1.235E-6</c:v>
                </c:pt>
                <c:pt idx="720">
                  <c:v>1.237E-6</c:v>
                </c:pt>
                <c:pt idx="721">
                  <c:v>1.2389999999999999E-6</c:v>
                </c:pt>
                <c:pt idx="722">
                  <c:v>1.2410000000000001E-6</c:v>
                </c:pt>
                <c:pt idx="723">
                  <c:v>1.243E-6</c:v>
                </c:pt>
                <c:pt idx="724">
                  <c:v>1.2449999999999999E-6</c:v>
                </c:pt>
                <c:pt idx="725">
                  <c:v>1.248E-6</c:v>
                </c:pt>
                <c:pt idx="726">
                  <c:v>1.2500000000000001E-6</c:v>
                </c:pt>
                <c:pt idx="727">
                  <c:v>1.252E-6</c:v>
                </c:pt>
                <c:pt idx="728">
                  <c:v>1.254E-6</c:v>
                </c:pt>
                <c:pt idx="729">
                  <c:v>1.2550000000000001E-6</c:v>
                </c:pt>
                <c:pt idx="730">
                  <c:v>1.2559999999999999E-6</c:v>
                </c:pt>
                <c:pt idx="731">
                  <c:v>1.2559999999999999E-6</c:v>
                </c:pt>
                <c:pt idx="732">
                  <c:v>1.257E-6</c:v>
                </c:pt>
                <c:pt idx="733">
                  <c:v>1.257E-6</c:v>
                </c:pt>
                <c:pt idx="734">
                  <c:v>1.257E-6</c:v>
                </c:pt>
                <c:pt idx="735">
                  <c:v>1.2559999999999999E-6</c:v>
                </c:pt>
                <c:pt idx="736">
                  <c:v>1.2559999999999999E-6</c:v>
                </c:pt>
                <c:pt idx="737">
                  <c:v>1.257E-6</c:v>
                </c:pt>
                <c:pt idx="738">
                  <c:v>1.257E-6</c:v>
                </c:pt>
                <c:pt idx="739">
                  <c:v>1.2580000000000001E-6</c:v>
                </c:pt>
                <c:pt idx="740">
                  <c:v>1.2580000000000001E-6</c:v>
                </c:pt>
                <c:pt idx="741">
                  <c:v>1.2580000000000001E-6</c:v>
                </c:pt>
                <c:pt idx="742">
                  <c:v>1.2589999999999999E-6</c:v>
                </c:pt>
                <c:pt idx="743">
                  <c:v>1.2610000000000001E-6</c:v>
                </c:pt>
                <c:pt idx="744">
                  <c:v>1.2619999999999999E-6</c:v>
                </c:pt>
                <c:pt idx="745">
                  <c:v>1.2640000000000001E-6</c:v>
                </c:pt>
                <c:pt idx="746">
                  <c:v>1.265E-6</c:v>
                </c:pt>
                <c:pt idx="747">
                  <c:v>1.266E-6</c:v>
                </c:pt>
                <c:pt idx="748">
                  <c:v>1.266E-6</c:v>
                </c:pt>
                <c:pt idx="749">
                  <c:v>1.2669999999999999E-6</c:v>
                </c:pt>
                <c:pt idx="750">
                  <c:v>1.2669999999999999E-6</c:v>
                </c:pt>
                <c:pt idx="751">
                  <c:v>1.268E-6</c:v>
                </c:pt>
                <c:pt idx="752">
                  <c:v>1.269E-6</c:v>
                </c:pt>
                <c:pt idx="753">
                  <c:v>1.2699999999999999E-6</c:v>
                </c:pt>
                <c:pt idx="754">
                  <c:v>1.2720000000000001E-6</c:v>
                </c:pt>
                <c:pt idx="755">
                  <c:v>1.2729999999999999E-6</c:v>
                </c:pt>
                <c:pt idx="756">
                  <c:v>1.2750000000000001E-6</c:v>
                </c:pt>
                <c:pt idx="757">
                  <c:v>1.2759999999999999E-6</c:v>
                </c:pt>
                <c:pt idx="758">
                  <c:v>1.2780000000000001E-6</c:v>
                </c:pt>
                <c:pt idx="759">
                  <c:v>1.279E-6</c:v>
                </c:pt>
                <c:pt idx="760">
                  <c:v>1.2810000000000001E-6</c:v>
                </c:pt>
                <c:pt idx="761">
                  <c:v>1.282E-6</c:v>
                </c:pt>
                <c:pt idx="762">
                  <c:v>1.282E-6</c:v>
                </c:pt>
                <c:pt idx="763">
                  <c:v>1.282E-6</c:v>
                </c:pt>
                <c:pt idx="764">
                  <c:v>1.282E-6</c:v>
                </c:pt>
                <c:pt idx="765">
                  <c:v>1.2810000000000001E-6</c:v>
                </c:pt>
                <c:pt idx="766">
                  <c:v>1.279E-6</c:v>
                </c:pt>
                <c:pt idx="767">
                  <c:v>1.2780000000000001E-6</c:v>
                </c:pt>
                <c:pt idx="768">
                  <c:v>1.2759999999999999E-6</c:v>
                </c:pt>
                <c:pt idx="769">
                  <c:v>1.274E-6</c:v>
                </c:pt>
                <c:pt idx="770">
                  <c:v>1.2720000000000001E-6</c:v>
                </c:pt>
                <c:pt idx="771">
                  <c:v>1.271E-6</c:v>
                </c:pt>
                <c:pt idx="772">
                  <c:v>1.2699999999999999E-6</c:v>
                </c:pt>
                <c:pt idx="773">
                  <c:v>1.269E-6</c:v>
                </c:pt>
                <c:pt idx="774">
                  <c:v>1.2669999999999999E-6</c:v>
                </c:pt>
                <c:pt idx="775">
                  <c:v>1.266E-6</c:v>
                </c:pt>
                <c:pt idx="776">
                  <c:v>1.265E-6</c:v>
                </c:pt>
                <c:pt idx="777">
                  <c:v>1.263E-6</c:v>
                </c:pt>
                <c:pt idx="778">
                  <c:v>1.2610000000000001E-6</c:v>
                </c:pt>
                <c:pt idx="779">
                  <c:v>1.26E-6</c:v>
                </c:pt>
                <c:pt idx="780">
                  <c:v>1.2580000000000001E-6</c:v>
                </c:pt>
                <c:pt idx="781">
                  <c:v>1.2559999999999999E-6</c:v>
                </c:pt>
                <c:pt idx="782">
                  <c:v>1.254E-6</c:v>
                </c:pt>
                <c:pt idx="783">
                  <c:v>1.252E-6</c:v>
                </c:pt>
                <c:pt idx="784">
                  <c:v>1.249E-6</c:v>
                </c:pt>
                <c:pt idx="785">
                  <c:v>1.248E-6</c:v>
                </c:pt>
                <c:pt idx="786">
                  <c:v>1.2470000000000001E-6</c:v>
                </c:pt>
                <c:pt idx="787">
                  <c:v>1.248E-6</c:v>
                </c:pt>
                <c:pt idx="788">
                  <c:v>1.249E-6</c:v>
                </c:pt>
                <c:pt idx="789">
                  <c:v>1.2500000000000001E-6</c:v>
                </c:pt>
                <c:pt idx="790">
                  <c:v>1.252E-6</c:v>
                </c:pt>
                <c:pt idx="791">
                  <c:v>1.2529999999999999E-6</c:v>
                </c:pt>
                <c:pt idx="792">
                  <c:v>1.254E-6</c:v>
                </c:pt>
                <c:pt idx="793">
                  <c:v>1.2550000000000001E-6</c:v>
                </c:pt>
                <c:pt idx="794">
                  <c:v>1.257E-6</c:v>
                </c:pt>
                <c:pt idx="795">
                  <c:v>1.2589999999999999E-6</c:v>
                </c:pt>
                <c:pt idx="796">
                  <c:v>1.26E-6</c:v>
                </c:pt>
                <c:pt idx="797">
                  <c:v>1.2619999999999999E-6</c:v>
                </c:pt>
                <c:pt idx="798">
                  <c:v>1.265E-6</c:v>
                </c:pt>
                <c:pt idx="799">
                  <c:v>1.2669999999999999E-6</c:v>
                </c:pt>
                <c:pt idx="800">
                  <c:v>1.269E-6</c:v>
                </c:pt>
                <c:pt idx="801">
                  <c:v>1.271E-6</c:v>
                </c:pt>
                <c:pt idx="802">
                  <c:v>1.274E-6</c:v>
                </c:pt>
                <c:pt idx="803">
                  <c:v>1.2759999999999999E-6</c:v>
                </c:pt>
                <c:pt idx="804">
                  <c:v>1.279E-6</c:v>
                </c:pt>
                <c:pt idx="805">
                  <c:v>1.282E-6</c:v>
                </c:pt>
                <c:pt idx="806">
                  <c:v>1.285E-6</c:v>
                </c:pt>
                <c:pt idx="807">
                  <c:v>1.2890000000000001E-6</c:v>
                </c:pt>
                <c:pt idx="808">
                  <c:v>1.2929999999999999E-6</c:v>
                </c:pt>
                <c:pt idx="809">
                  <c:v>1.296E-6</c:v>
                </c:pt>
                <c:pt idx="810">
                  <c:v>1.3009999999999999E-6</c:v>
                </c:pt>
                <c:pt idx="811">
                  <c:v>1.305E-6</c:v>
                </c:pt>
                <c:pt idx="812">
                  <c:v>1.3090000000000001E-6</c:v>
                </c:pt>
                <c:pt idx="813">
                  <c:v>1.313E-6</c:v>
                </c:pt>
                <c:pt idx="814">
                  <c:v>1.3170000000000001E-6</c:v>
                </c:pt>
                <c:pt idx="815">
                  <c:v>1.3200000000000001E-6</c:v>
                </c:pt>
                <c:pt idx="816">
                  <c:v>1.3230000000000001E-6</c:v>
                </c:pt>
                <c:pt idx="817">
                  <c:v>1.3260000000000001E-6</c:v>
                </c:pt>
                <c:pt idx="818">
                  <c:v>1.3289999999999999E-6</c:v>
                </c:pt>
                <c:pt idx="819">
                  <c:v>1.331E-6</c:v>
                </c:pt>
                <c:pt idx="820">
                  <c:v>1.333E-6</c:v>
                </c:pt>
                <c:pt idx="821">
                  <c:v>1.3349999999999999E-6</c:v>
                </c:pt>
                <c:pt idx="822">
                  <c:v>1.3370000000000001E-6</c:v>
                </c:pt>
                <c:pt idx="823">
                  <c:v>1.3379999999999999E-6</c:v>
                </c:pt>
                <c:pt idx="824">
                  <c:v>1.339E-6</c:v>
                </c:pt>
                <c:pt idx="825">
                  <c:v>1.3400000000000001E-6</c:v>
                </c:pt>
                <c:pt idx="826">
                  <c:v>1.341E-6</c:v>
                </c:pt>
                <c:pt idx="827">
                  <c:v>1.3430000000000001E-6</c:v>
                </c:pt>
                <c:pt idx="828">
                  <c:v>1.345E-6</c:v>
                </c:pt>
                <c:pt idx="829">
                  <c:v>1.3480000000000001E-6</c:v>
                </c:pt>
                <c:pt idx="830">
                  <c:v>1.35E-6</c:v>
                </c:pt>
                <c:pt idx="831">
                  <c:v>1.3510000000000001E-6</c:v>
                </c:pt>
                <c:pt idx="832">
                  <c:v>1.3519999999999999E-6</c:v>
                </c:pt>
                <c:pt idx="833">
                  <c:v>1.353E-6</c:v>
                </c:pt>
                <c:pt idx="834">
                  <c:v>1.3540000000000001E-6</c:v>
                </c:pt>
                <c:pt idx="835">
                  <c:v>1.3549999999999999E-6</c:v>
                </c:pt>
                <c:pt idx="836">
                  <c:v>1.356E-6</c:v>
                </c:pt>
                <c:pt idx="837">
                  <c:v>1.356E-6</c:v>
                </c:pt>
                <c:pt idx="838">
                  <c:v>1.3570000000000001E-6</c:v>
                </c:pt>
                <c:pt idx="839">
                  <c:v>1.358E-6</c:v>
                </c:pt>
                <c:pt idx="840">
                  <c:v>1.359E-6</c:v>
                </c:pt>
                <c:pt idx="841">
                  <c:v>1.359E-6</c:v>
                </c:pt>
                <c:pt idx="842">
                  <c:v>1.359E-6</c:v>
                </c:pt>
                <c:pt idx="843">
                  <c:v>1.3599999999999999E-6</c:v>
                </c:pt>
                <c:pt idx="844">
                  <c:v>1.3599999999999999E-6</c:v>
                </c:pt>
                <c:pt idx="845">
                  <c:v>1.359E-6</c:v>
                </c:pt>
                <c:pt idx="846">
                  <c:v>1.359E-6</c:v>
                </c:pt>
                <c:pt idx="847">
                  <c:v>1.3599999999999999E-6</c:v>
                </c:pt>
                <c:pt idx="848">
                  <c:v>1.362E-6</c:v>
                </c:pt>
                <c:pt idx="849">
                  <c:v>1.364E-6</c:v>
                </c:pt>
                <c:pt idx="850">
                  <c:v>1.3680000000000001E-6</c:v>
                </c:pt>
                <c:pt idx="851">
                  <c:v>1.3710000000000001E-6</c:v>
                </c:pt>
                <c:pt idx="852">
                  <c:v>1.373E-6</c:v>
                </c:pt>
                <c:pt idx="853">
                  <c:v>1.375E-6</c:v>
                </c:pt>
                <c:pt idx="854">
                  <c:v>1.3769999999999999E-6</c:v>
                </c:pt>
                <c:pt idx="855">
                  <c:v>1.3799999999999999E-6</c:v>
                </c:pt>
                <c:pt idx="856">
                  <c:v>1.3820000000000001E-6</c:v>
                </c:pt>
                <c:pt idx="857">
                  <c:v>1.3850000000000001E-6</c:v>
                </c:pt>
                <c:pt idx="858">
                  <c:v>1.389E-6</c:v>
                </c:pt>
                <c:pt idx="859">
                  <c:v>1.393E-6</c:v>
                </c:pt>
                <c:pt idx="860">
                  <c:v>1.3969999999999999E-6</c:v>
                </c:pt>
                <c:pt idx="861">
                  <c:v>1.401E-6</c:v>
                </c:pt>
                <c:pt idx="862">
                  <c:v>1.4050000000000001E-6</c:v>
                </c:pt>
                <c:pt idx="863">
                  <c:v>1.4100000000000001E-6</c:v>
                </c:pt>
                <c:pt idx="864">
                  <c:v>1.415E-6</c:v>
                </c:pt>
                <c:pt idx="865">
                  <c:v>1.4190000000000001E-6</c:v>
                </c:pt>
                <c:pt idx="866">
                  <c:v>1.424E-6</c:v>
                </c:pt>
                <c:pt idx="867">
                  <c:v>1.429E-6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4B-4130-B17A-39CD2C13B0D5}"/>
            </c:ext>
          </c:extLst>
        </c:ser>
        <c:ser>
          <c:idx val="2"/>
          <c:order val="2"/>
          <c:tx>
            <c:strRef>
              <c:f>NEMI!$M$1</c:f>
              <c:strCache>
                <c:ptCount val="1"/>
                <c:pt idx="0">
                  <c:v>-5 mm y-displacement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NEMI!$R$3:$R$870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NEMI!$O$3:$O$870</c:f>
              <c:numCache>
                <c:formatCode>0.00E+00</c:formatCode>
                <c:ptCount val="868"/>
                <c:pt idx="0">
                  <c:v>4.185E-7</c:v>
                </c:pt>
                <c:pt idx="1">
                  <c:v>4.4029999999999999E-7</c:v>
                </c:pt>
                <c:pt idx="2">
                  <c:v>4.6240000000000001E-7</c:v>
                </c:pt>
                <c:pt idx="3">
                  <c:v>4.8550000000000005E-7</c:v>
                </c:pt>
                <c:pt idx="4">
                  <c:v>5.0890000000000001E-7</c:v>
                </c:pt>
                <c:pt idx="5">
                  <c:v>5.3180000000000004E-7</c:v>
                </c:pt>
                <c:pt idx="6">
                  <c:v>5.5550000000000002E-7</c:v>
                </c:pt>
                <c:pt idx="7">
                  <c:v>5.7940000000000001E-7</c:v>
                </c:pt>
                <c:pt idx="8">
                  <c:v>6.0330000000000001E-7</c:v>
                </c:pt>
                <c:pt idx="9">
                  <c:v>6.2780000000000005E-7</c:v>
                </c:pt>
                <c:pt idx="10">
                  <c:v>6.5189999999999995E-7</c:v>
                </c:pt>
                <c:pt idx="11">
                  <c:v>6.7749999999999997E-7</c:v>
                </c:pt>
                <c:pt idx="12">
                  <c:v>7.0220000000000003E-7</c:v>
                </c:pt>
                <c:pt idx="13">
                  <c:v>7.2699999999999999E-7</c:v>
                </c:pt>
                <c:pt idx="14">
                  <c:v>7.5229999999999998E-7</c:v>
                </c:pt>
                <c:pt idx="15">
                  <c:v>7.7720000000000005E-7</c:v>
                </c:pt>
                <c:pt idx="16">
                  <c:v>8.0279999999999996E-7</c:v>
                </c:pt>
                <c:pt idx="17">
                  <c:v>8.3050000000000003E-7</c:v>
                </c:pt>
                <c:pt idx="18">
                  <c:v>8.569E-7</c:v>
                </c:pt>
                <c:pt idx="19">
                  <c:v>8.8520000000000001E-7</c:v>
                </c:pt>
                <c:pt idx="20">
                  <c:v>9.1429999999999997E-7</c:v>
                </c:pt>
                <c:pt idx="21">
                  <c:v>9.4389999999999998E-7</c:v>
                </c:pt>
                <c:pt idx="22">
                  <c:v>9.7439999999999994E-7</c:v>
                </c:pt>
                <c:pt idx="23">
                  <c:v>1.004E-6</c:v>
                </c:pt>
                <c:pt idx="24">
                  <c:v>1.037E-6</c:v>
                </c:pt>
                <c:pt idx="25">
                  <c:v>1.0690000000000001E-6</c:v>
                </c:pt>
                <c:pt idx="26">
                  <c:v>1.1030000000000001E-6</c:v>
                </c:pt>
                <c:pt idx="27">
                  <c:v>1.1370000000000001E-6</c:v>
                </c:pt>
                <c:pt idx="28">
                  <c:v>1.172E-6</c:v>
                </c:pt>
                <c:pt idx="29">
                  <c:v>1.207E-6</c:v>
                </c:pt>
                <c:pt idx="30">
                  <c:v>1.2449999999999999E-6</c:v>
                </c:pt>
                <c:pt idx="31">
                  <c:v>1.283E-6</c:v>
                </c:pt>
                <c:pt idx="32">
                  <c:v>1.3230000000000001E-6</c:v>
                </c:pt>
                <c:pt idx="33">
                  <c:v>1.3650000000000001E-6</c:v>
                </c:pt>
                <c:pt idx="34">
                  <c:v>1.407E-6</c:v>
                </c:pt>
                <c:pt idx="35">
                  <c:v>1.4500000000000001E-6</c:v>
                </c:pt>
                <c:pt idx="36">
                  <c:v>1.4950000000000001E-6</c:v>
                </c:pt>
                <c:pt idx="37">
                  <c:v>1.5409999999999999E-6</c:v>
                </c:pt>
                <c:pt idx="38">
                  <c:v>1.587E-6</c:v>
                </c:pt>
                <c:pt idx="39">
                  <c:v>1.6360000000000001E-6</c:v>
                </c:pt>
                <c:pt idx="40">
                  <c:v>1.683E-6</c:v>
                </c:pt>
                <c:pt idx="41">
                  <c:v>1.733E-6</c:v>
                </c:pt>
                <c:pt idx="42">
                  <c:v>1.7829999999999999E-6</c:v>
                </c:pt>
                <c:pt idx="43">
                  <c:v>1.8339999999999999E-6</c:v>
                </c:pt>
                <c:pt idx="44">
                  <c:v>1.8840000000000001E-6</c:v>
                </c:pt>
                <c:pt idx="45">
                  <c:v>1.9369999999999998E-6</c:v>
                </c:pt>
                <c:pt idx="46">
                  <c:v>1.99E-6</c:v>
                </c:pt>
                <c:pt idx="47">
                  <c:v>2.0420000000000001E-6</c:v>
                </c:pt>
                <c:pt idx="48">
                  <c:v>2.0959999999999999E-6</c:v>
                </c:pt>
                <c:pt idx="49">
                  <c:v>2.1500000000000002E-6</c:v>
                </c:pt>
                <c:pt idx="50">
                  <c:v>2.204E-6</c:v>
                </c:pt>
                <c:pt idx="51">
                  <c:v>2.2570000000000002E-6</c:v>
                </c:pt>
                <c:pt idx="52">
                  <c:v>2.3089999999999998E-6</c:v>
                </c:pt>
                <c:pt idx="53">
                  <c:v>2.362E-6</c:v>
                </c:pt>
                <c:pt idx="54">
                  <c:v>2.413E-6</c:v>
                </c:pt>
                <c:pt idx="55">
                  <c:v>2.464E-6</c:v>
                </c:pt>
                <c:pt idx="56">
                  <c:v>2.514E-6</c:v>
                </c:pt>
                <c:pt idx="57">
                  <c:v>2.5610000000000001E-6</c:v>
                </c:pt>
                <c:pt idx="58">
                  <c:v>2.6070000000000002E-6</c:v>
                </c:pt>
                <c:pt idx="59">
                  <c:v>2.6510000000000001E-6</c:v>
                </c:pt>
                <c:pt idx="60">
                  <c:v>2.695E-6</c:v>
                </c:pt>
                <c:pt idx="61">
                  <c:v>2.7360000000000001E-6</c:v>
                </c:pt>
                <c:pt idx="62">
                  <c:v>2.7760000000000002E-6</c:v>
                </c:pt>
                <c:pt idx="63">
                  <c:v>2.8150000000000002E-6</c:v>
                </c:pt>
                <c:pt idx="64">
                  <c:v>2.847E-6</c:v>
                </c:pt>
                <c:pt idx="65">
                  <c:v>2.8789999999999999E-6</c:v>
                </c:pt>
                <c:pt idx="66">
                  <c:v>2.9079999999999999E-6</c:v>
                </c:pt>
                <c:pt idx="67">
                  <c:v>2.9349999999999999E-6</c:v>
                </c:pt>
                <c:pt idx="68">
                  <c:v>2.9560000000000002E-6</c:v>
                </c:pt>
                <c:pt idx="69">
                  <c:v>2.9730000000000002E-6</c:v>
                </c:pt>
                <c:pt idx="70">
                  <c:v>2.9900000000000002E-6</c:v>
                </c:pt>
                <c:pt idx="71">
                  <c:v>3.005E-6</c:v>
                </c:pt>
                <c:pt idx="72">
                  <c:v>3.016E-6</c:v>
                </c:pt>
                <c:pt idx="73">
                  <c:v>3.0309999999999999E-6</c:v>
                </c:pt>
                <c:pt idx="74">
                  <c:v>3.0469999999999998E-6</c:v>
                </c:pt>
                <c:pt idx="75">
                  <c:v>3.0589999999999998E-6</c:v>
                </c:pt>
                <c:pt idx="76">
                  <c:v>3.0759999999999999E-6</c:v>
                </c:pt>
                <c:pt idx="77">
                  <c:v>3.0900000000000001E-6</c:v>
                </c:pt>
                <c:pt idx="78">
                  <c:v>3.1099999999999999E-6</c:v>
                </c:pt>
                <c:pt idx="79">
                  <c:v>3.1310000000000002E-6</c:v>
                </c:pt>
                <c:pt idx="80">
                  <c:v>3.1480000000000002E-6</c:v>
                </c:pt>
                <c:pt idx="81">
                  <c:v>3.168E-6</c:v>
                </c:pt>
                <c:pt idx="82">
                  <c:v>3.1889999999999999E-6</c:v>
                </c:pt>
                <c:pt idx="83">
                  <c:v>3.2030000000000001E-6</c:v>
                </c:pt>
                <c:pt idx="84">
                  <c:v>3.2200000000000001E-6</c:v>
                </c:pt>
                <c:pt idx="85">
                  <c:v>3.2320000000000001E-6</c:v>
                </c:pt>
                <c:pt idx="86">
                  <c:v>3.2339999999999999E-6</c:v>
                </c:pt>
                <c:pt idx="87">
                  <c:v>3.2339999999999999E-6</c:v>
                </c:pt>
                <c:pt idx="88">
                  <c:v>3.2229999999999999E-6</c:v>
                </c:pt>
                <c:pt idx="89">
                  <c:v>3.2059999999999999E-6</c:v>
                </c:pt>
                <c:pt idx="90">
                  <c:v>3.1810000000000001E-6</c:v>
                </c:pt>
                <c:pt idx="91">
                  <c:v>3.1439999999999999E-6</c:v>
                </c:pt>
                <c:pt idx="92">
                  <c:v>3.106E-6</c:v>
                </c:pt>
                <c:pt idx="93">
                  <c:v>3.0630000000000002E-6</c:v>
                </c:pt>
                <c:pt idx="94">
                  <c:v>3.0189999999999998E-6</c:v>
                </c:pt>
                <c:pt idx="95">
                  <c:v>2.971E-6</c:v>
                </c:pt>
                <c:pt idx="96">
                  <c:v>2.9170000000000002E-6</c:v>
                </c:pt>
                <c:pt idx="97">
                  <c:v>2.8609999999999998E-6</c:v>
                </c:pt>
                <c:pt idx="98">
                  <c:v>2.8080000000000001E-6</c:v>
                </c:pt>
                <c:pt idx="99">
                  <c:v>2.7539999999999998E-6</c:v>
                </c:pt>
                <c:pt idx="100">
                  <c:v>2.6989999999999999E-6</c:v>
                </c:pt>
                <c:pt idx="101">
                  <c:v>2.638E-6</c:v>
                </c:pt>
                <c:pt idx="102">
                  <c:v>2.5799999999999999E-6</c:v>
                </c:pt>
                <c:pt idx="103">
                  <c:v>2.5210000000000001E-6</c:v>
                </c:pt>
                <c:pt idx="104">
                  <c:v>2.4540000000000001E-6</c:v>
                </c:pt>
                <c:pt idx="105">
                  <c:v>2.3999999999999999E-6</c:v>
                </c:pt>
                <c:pt idx="106">
                  <c:v>2.3410000000000001E-6</c:v>
                </c:pt>
                <c:pt idx="107">
                  <c:v>2.289E-6</c:v>
                </c:pt>
                <c:pt idx="108">
                  <c:v>2.2340000000000001E-6</c:v>
                </c:pt>
                <c:pt idx="109">
                  <c:v>2.1840000000000002E-6</c:v>
                </c:pt>
                <c:pt idx="110">
                  <c:v>2.137E-6</c:v>
                </c:pt>
                <c:pt idx="111">
                  <c:v>2.0889999999999998E-6</c:v>
                </c:pt>
                <c:pt idx="112">
                  <c:v>2.0420000000000001E-6</c:v>
                </c:pt>
                <c:pt idx="113">
                  <c:v>2.001E-6</c:v>
                </c:pt>
                <c:pt idx="114">
                  <c:v>1.9580000000000001E-6</c:v>
                </c:pt>
                <c:pt idx="115">
                  <c:v>1.917E-6</c:v>
                </c:pt>
                <c:pt idx="116">
                  <c:v>1.8789999999999999E-6</c:v>
                </c:pt>
                <c:pt idx="117">
                  <c:v>1.84E-6</c:v>
                </c:pt>
                <c:pt idx="118">
                  <c:v>1.804E-6</c:v>
                </c:pt>
                <c:pt idx="119">
                  <c:v>1.7710000000000001E-6</c:v>
                </c:pt>
                <c:pt idx="120">
                  <c:v>1.7400000000000001E-6</c:v>
                </c:pt>
                <c:pt idx="121">
                  <c:v>1.708E-6</c:v>
                </c:pt>
                <c:pt idx="122">
                  <c:v>1.6780000000000001E-6</c:v>
                </c:pt>
                <c:pt idx="123">
                  <c:v>1.652E-6</c:v>
                </c:pt>
                <c:pt idx="124">
                  <c:v>1.6249999999999999E-6</c:v>
                </c:pt>
                <c:pt idx="125">
                  <c:v>1.5999999999999999E-6</c:v>
                </c:pt>
                <c:pt idx="126">
                  <c:v>1.57E-6</c:v>
                </c:pt>
                <c:pt idx="127">
                  <c:v>1.5489999999999999E-6</c:v>
                </c:pt>
                <c:pt idx="128">
                  <c:v>1.525E-6</c:v>
                </c:pt>
                <c:pt idx="129">
                  <c:v>1.505E-6</c:v>
                </c:pt>
                <c:pt idx="130">
                  <c:v>1.482E-6</c:v>
                </c:pt>
                <c:pt idx="131">
                  <c:v>1.4649999999999999E-6</c:v>
                </c:pt>
                <c:pt idx="132">
                  <c:v>1.451E-6</c:v>
                </c:pt>
                <c:pt idx="133">
                  <c:v>1.4339999999999999E-6</c:v>
                </c:pt>
                <c:pt idx="134">
                  <c:v>1.4219999999999999E-6</c:v>
                </c:pt>
                <c:pt idx="135">
                  <c:v>1.4100000000000001E-6</c:v>
                </c:pt>
                <c:pt idx="136">
                  <c:v>1.3999999999999999E-6</c:v>
                </c:pt>
                <c:pt idx="137">
                  <c:v>1.3909999999999999E-6</c:v>
                </c:pt>
                <c:pt idx="138">
                  <c:v>1.3799999999999999E-6</c:v>
                </c:pt>
                <c:pt idx="139">
                  <c:v>1.3689999999999999E-6</c:v>
                </c:pt>
                <c:pt idx="140">
                  <c:v>1.3540000000000001E-6</c:v>
                </c:pt>
                <c:pt idx="141">
                  <c:v>1.3430000000000001E-6</c:v>
                </c:pt>
                <c:pt idx="142">
                  <c:v>1.3319999999999999E-6</c:v>
                </c:pt>
                <c:pt idx="143">
                  <c:v>1.3209999999999999E-6</c:v>
                </c:pt>
                <c:pt idx="144">
                  <c:v>1.3069999999999999E-6</c:v>
                </c:pt>
                <c:pt idx="145">
                  <c:v>1.2929999999999999E-6</c:v>
                </c:pt>
                <c:pt idx="146">
                  <c:v>1.2810000000000001E-6</c:v>
                </c:pt>
                <c:pt idx="147">
                  <c:v>1.269E-6</c:v>
                </c:pt>
                <c:pt idx="148">
                  <c:v>1.2589999999999999E-6</c:v>
                </c:pt>
                <c:pt idx="149">
                  <c:v>1.246E-6</c:v>
                </c:pt>
                <c:pt idx="150">
                  <c:v>1.237E-6</c:v>
                </c:pt>
                <c:pt idx="151">
                  <c:v>1.2279999999999999E-6</c:v>
                </c:pt>
                <c:pt idx="152">
                  <c:v>1.2190000000000001E-6</c:v>
                </c:pt>
                <c:pt idx="153">
                  <c:v>1.2109999999999999E-6</c:v>
                </c:pt>
                <c:pt idx="154">
                  <c:v>1.203E-6</c:v>
                </c:pt>
                <c:pt idx="155">
                  <c:v>1.195E-6</c:v>
                </c:pt>
                <c:pt idx="156">
                  <c:v>1.1880000000000001E-6</c:v>
                </c:pt>
                <c:pt idx="157">
                  <c:v>1.1820000000000001E-6</c:v>
                </c:pt>
                <c:pt idx="158">
                  <c:v>1.176E-6</c:v>
                </c:pt>
                <c:pt idx="159">
                  <c:v>1.1710000000000001E-6</c:v>
                </c:pt>
                <c:pt idx="160">
                  <c:v>1.164E-6</c:v>
                </c:pt>
                <c:pt idx="161">
                  <c:v>1.159E-6</c:v>
                </c:pt>
                <c:pt idx="162">
                  <c:v>1.153E-6</c:v>
                </c:pt>
                <c:pt idx="163">
                  <c:v>1.1489999999999999E-6</c:v>
                </c:pt>
                <c:pt idx="164">
                  <c:v>1.141E-6</c:v>
                </c:pt>
                <c:pt idx="165">
                  <c:v>1.1370000000000001E-6</c:v>
                </c:pt>
                <c:pt idx="166">
                  <c:v>1.13E-6</c:v>
                </c:pt>
                <c:pt idx="167">
                  <c:v>1.128E-6</c:v>
                </c:pt>
                <c:pt idx="168">
                  <c:v>1.1260000000000001E-6</c:v>
                </c:pt>
                <c:pt idx="169">
                  <c:v>1.1230000000000001E-6</c:v>
                </c:pt>
                <c:pt idx="170">
                  <c:v>1.122E-6</c:v>
                </c:pt>
                <c:pt idx="171">
                  <c:v>1.1200000000000001E-6</c:v>
                </c:pt>
                <c:pt idx="172">
                  <c:v>1.1179999999999999E-6</c:v>
                </c:pt>
                <c:pt idx="173">
                  <c:v>1.1149999999999999E-6</c:v>
                </c:pt>
                <c:pt idx="174">
                  <c:v>1.1119999999999999E-6</c:v>
                </c:pt>
                <c:pt idx="175">
                  <c:v>1.108E-6</c:v>
                </c:pt>
                <c:pt idx="176">
                  <c:v>1.1039999999999999E-6</c:v>
                </c:pt>
                <c:pt idx="177">
                  <c:v>1.1009999999999999E-6</c:v>
                </c:pt>
                <c:pt idx="178">
                  <c:v>1.094E-6</c:v>
                </c:pt>
                <c:pt idx="179">
                  <c:v>1.091E-6</c:v>
                </c:pt>
                <c:pt idx="180">
                  <c:v>1.0860000000000001E-6</c:v>
                </c:pt>
                <c:pt idx="181">
                  <c:v>1.082E-6</c:v>
                </c:pt>
                <c:pt idx="182">
                  <c:v>1.077E-6</c:v>
                </c:pt>
                <c:pt idx="183">
                  <c:v>1.0720000000000001E-6</c:v>
                </c:pt>
                <c:pt idx="184">
                  <c:v>1.0669999999999999E-6</c:v>
                </c:pt>
                <c:pt idx="185">
                  <c:v>1.062E-6</c:v>
                </c:pt>
                <c:pt idx="186">
                  <c:v>1.057E-6</c:v>
                </c:pt>
                <c:pt idx="187">
                  <c:v>1.0529999999999999E-6</c:v>
                </c:pt>
                <c:pt idx="188">
                  <c:v>1.049E-6</c:v>
                </c:pt>
                <c:pt idx="189">
                  <c:v>1.0440000000000001E-6</c:v>
                </c:pt>
                <c:pt idx="190">
                  <c:v>1.04E-6</c:v>
                </c:pt>
                <c:pt idx="191">
                  <c:v>1.0359999999999999E-6</c:v>
                </c:pt>
                <c:pt idx="192">
                  <c:v>1.0330000000000001E-6</c:v>
                </c:pt>
                <c:pt idx="193">
                  <c:v>1.029E-6</c:v>
                </c:pt>
                <c:pt idx="194">
                  <c:v>1.026E-6</c:v>
                </c:pt>
                <c:pt idx="195">
                  <c:v>1.0240000000000001E-6</c:v>
                </c:pt>
                <c:pt idx="196">
                  <c:v>1.023E-6</c:v>
                </c:pt>
                <c:pt idx="197">
                  <c:v>1.0210000000000001E-6</c:v>
                </c:pt>
                <c:pt idx="198">
                  <c:v>1.02E-6</c:v>
                </c:pt>
                <c:pt idx="199">
                  <c:v>1.0130000000000001E-6</c:v>
                </c:pt>
                <c:pt idx="200">
                  <c:v>1.0109999999999999E-6</c:v>
                </c:pt>
                <c:pt idx="201">
                  <c:v>1.0100000000000001E-6</c:v>
                </c:pt>
                <c:pt idx="202">
                  <c:v>1.006E-6</c:v>
                </c:pt>
                <c:pt idx="203">
                  <c:v>1.004E-6</c:v>
                </c:pt>
                <c:pt idx="204">
                  <c:v>1.003E-6</c:v>
                </c:pt>
                <c:pt idx="205">
                  <c:v>1.0020000000000001E-6</c:v>
                </c:pt>
                <c:pt idx="206">
                  <c:v>1.001E-6</c:v>
                </c:pt>
                <c:pt idx="207">
                  <c:v>9.9999999999999995E-7</c:v>
                </c:pt>
                <c:pt idx="208">
                  <c:v>9.9999999999999995E-7</c:v>
                </c:pt>
                <c:pt idx="209">
                  <c:v>9.9939999999999991E-7</c:v>
                </c:pt>
                <c:pt idx="210">
                  <c:v>9.9560000000000005E-7</c:v>
                </c:pt>
                <c:pt idx="211">
                  <c:v>9.9590000000000007E-7</c:v>
                </c:pt>
                <c:pt idx="212">
                  <c:v>9.9600000000000008E-7</c:v>
                </c:pt>
                <c:pt idx="213">
                  <c:v>9.9659999999999991E-7</c:v>
                </c:pt>
                <c:pt idx="214">
                  <c:v>9.9739999999999997E-7</c:v>
                </c:pt>
                <c:pt idx="215">
                  <c:v>9.9840000000000005E-7</c:v>
                </c:pt>
                <c:pt idx="216">
                  <c:v>9.9689999999999993E-7</c:v>
                </c:pt>
                <c:pt idx="217">
                  <c:v>9.9810000000000002E-7</c:v>
                </c:pt>
                <c:pt idx="218">
                  <c:v>9.9939999999999991E-7</c:v>
                </c:pt>
                <c:pt idx="219">
                  <c:v>1.001E-6</c:v>
                </c:pt>
                <c:pt idx="220">
                  <c:v>1.0020000000000001E-6</c:v>
                </c:pt>
                <c:pt idx="221">
                  <c:v>1.004E-6</c:v>
                </c:pt>
                <c:pt idx="222">
                  <c:v>1.0049999999999999E-6</c:v>
                </c:pt>
                <c:pt idx="223">
                  <c:v>1.006E-6</c:v>
                </c:pt>
                <c:pt idx="224">
                  <c:v>1.0070000000000001E-6</c:v>
                </c:pt>
                <c:pt idx="225">
                  <c:v>1.0049999999999999E-6</c:v>
                </c:pt>
                <c:pt idx="226">
                  <c:v>1.006E-6</c:v>
                </c:pt>
                <c:pt idx="227">
                  <c:v>1.006E-6</c:v>
                </c:pt>
                <c:pt idx="228">
                  <c:v>1.0070000000000001E-6</c:v>
                </c:pt>
                <c:pt idx="229">
                  <c:v>1.0070000000000001E-6</c:v>
                </c:pt>
                <c:pt idx="230">
                  <c:v>1.006E-6</c:v>
                </c:pt>
                <c:pt idx="231">
                  <c:v>1.006E-6</c:v>
                </c:pt>
                <c:pt idx="232">
                  <c:v>1.0049999999999999E-6</c:v>
                </c:pt>
                <c:pt idx="233">
                  <c:v>1.004E-6</c:v>
                </c:pt>
                <c:pt idx="234">
                  <c:v>1.0020000000000001E-6</c:v>
                </c:pt>
                <c:pt idx="235">
                  <c:v>9.9999999999999995E-7</c:v>
                </c:pt>
                <c:pt idx="236">
                  <c:v>9.9969999999999993E-7</c:v>
                </c:pt>
                <c:pt idx="237">
                  <c:v>9.9999999999999995E-7</c:v>
                </c:pt>
                <c:pt idx="238">
                  <c:v>1.001E-6</c:v>
                </c:pt>
                <c:pt idx="239">
                  <c:v>1.0020000000000001E-6</c:v>
                </c:pt>
                <c:pt idx="240">
                  <c:v>1.004E-6</c:v>
                </c:pt>
                <c:pt idx="241">
                  <c:v>1.006E-6</c:v>
                </c:pt>
                <c:pt idx="242">
                  <c:v>1.009E-6</c:v>
                </c:pt>
                <c:pt idx="243">
                  <c:v>1.009E-6</c:v>
                </c:pt>
                <c:pt idx="244">
                  <c:v>1.009E-6</c:v>
                </c:pt>
                <c:pt idx="245">
                  <c:v>1.012E-6</c:v>
                </c:pt>
                <c:pt idx="246">
                  <c:v>1.0139999999999999E-6</c:v>
                </c:pt>
                <c:pt idx="247">
                  <c:v>1.017E-6</c:v>
                </c:pt>
                <c:pt idx="248">
                  <c:v>1.02E-6</c:v>
                </c:pt>
                <c:pt idx="249">
                  <c:v>1.0240000000000001E-6</c:v>
                </c:pt>
                <c:pt idx="250">
                  <c:v>1.0279999999999999E-6</c:v>
                </c:pt>
                <c:pt idx="251">
                  <c:v>1.031E-6</c:v>
                </c:pt>
                <c:pt idx="252">
                  <c:v>1.034E-6</c:v>
                </c:pt>
                <c:pt idx="253">
                  <c:v>1.0380000000000001E-6</c:v>
                </c:pt>
                <c:pt idx="254">
                  <c:v>1.04E-6</c:v>
                </c:pt>
                <c:pt idx="255">
                  <c:v>1.0419999999999999E-6</c:v>
                </c:pt>
                <c:pt idx="256">
                  <c:v>1.043E-6</c:v>
                </c:pt>
                <c:pt idx="257">
                  <c:v>1.0449999999999999E-6</c:v>
                </c:pt>
                <c:pt idx="258">
                  <c:v>1.0449999999999999E-6</c:v>
                </c:pt>
                <c:pt idx="259">
                  <c:v>1.0440000000000001E-6</c:v>
                </c:pt>
                <c:pt idx="260">
                  <c:v>1.0449999999999999E-6</c:v>
                </c:pt>
                <c:pt idx="261">
                  <c:v>1.0440000000000001E-6</c:v>
                </c:pt>
                <c:pt idx="262">
                  <c:v>1.0440000000000001E-6</c:v>
                </c:pt>
                <c:pt idx="263">
                  <c:v>1.0449999999999999E-6</c:v>
                </c:pt>
                <c:pt idx="264">
                  <c:v>1.0449999999999999E-6</c:v>
                </c:pt>
                <c:pt idx="265">
                  <c:v>1.0449999999999999E-6</c:v>
                </c:pt>
                <c:pt idx="266">
                  <c:v>1.0449999999999999E-6</c:v>
                </c:pt>
                <c:pt idx="267">
                  <c:v>1.0449999999999999E-6</c:v>
                </c:pt>
                <c:pt idx="268">
                  <c:v>1.0449999999999999E-6</c:v>
                </c:pt>
                <c:pt idx="269">
                  <c:v>1.046E-6</c:v>
                </c:pt>
                <c:pt idx="270">
                  <c:v>1.0440000000000001E-6</c:v>
                </c:pt>
                <c:pt idx="271">
                  <c:v>1.0440000000000001E-6</c:v>
                </c:pt>
                <c:pt idx="272">
                  <c:v>1.0449999999999999E-6</c:v>
                </c:pt>
                <c:pt idx="273">
                  <c:v>1.046E-6</c:v>
                </c:pt>
                <c:pt idx="274">
                  <c:v>1.048E-6</c:v>
                </c:pt>
                <c:pt idx="275">
                  <c:v>1.049E-6</c:v>
                </c:pt>
                <c:pt idx="276">
                  <c:v>1.052E-6</c:v>
                </c:pt>
                <c:pt idx="277">
                  <c:v>1.0550000000000001E-6</c:v>
                </c:pt>
                <c:pt idx="278">
                  <c:v>1.0580000000000001E-6</c:v>
                </c:pt>
                <c:pt idx="279">
                  <c:v>1.0610000000000001E-6</c:v>
                </c:pt>
                <c:pt idx="280">
                  <c:v>1.063E-6</c:v>
                </c:pt>
                <c:pt idx="281">
                  <c:v>1.066E-6</c:v>
                </c:pt>
                <c:pt idx="282">
                  <c:v>1.0669999999999999E-6</c:v>
                </c:pt>
                <c:pt idx="283">
                  <c:v>1.0690000000000001E-6</c:v>
                </c:pt>
                <c:pt idx="284">
                  <c:v>1.0690000000000001E-6</c:v>
                </c:pt>
                <c:pt idx="285">
                  <c:v>1.0699999999999999E-6</c:v>
                </c:pt>
                <c:pt idx="286">
                  <c:v>1.0699999999999999E-6</c:v>
                </c:pt>
                <c:pt idx="287">
                  <c:v>1.0690000000000001E-6</c:v>
                </c:pt>
                <c:pt idx="288">
                  <c:v>1.068E-6</c:v>
                </c:pt>
                <c:pt idx="289">
                  <c:v>1.0669999999999999E-6</c:v>
                </c:pt>
                <c:pt idx="290">
                  <c:v>1.066E-6</c:v>
                </c:pt>
                <c:pt idx="291">
                  <c:v>1.063E-6</c:v>
                </c:pt>
                <c:pt idx="292">
                  <c:v>1.062E-6</c:v>
                </c:pt>
                <c:pt idx="293">
                  <c:v>1.06E-6</c:v>
                </c:pt>
                <c:pt idx="294">
                  <c:v>1.057E-6</c:v>
                </c:pt>
                <c:pt idx="295">
                  <c:v>1.054E-6</c:v>
                </c:pt>
                <c:pt idx="296">
                  <c:v>1.051E-6</c:v>
                </c:pt>
                <c:pt idx="297">
                  <c:v>1.048E-6</c:v>
                </c:pt>
                <c:pt idx="298">
                  <c:v>1.0440000000000001E-6</c:v>
                </c:pt>
                <c:pt idx="299">
                  <c:v>1.0410000000000001E-6</c:v>
                </c:pt>
                <c:pt idx="300">
                  <c:v>1.0380000000000001E-6</c:v>
                </c:pt>
                <c:pt idx="301">
                  <c:v>1.034E-6</c:v>
                </c:pt>
                <c:pt idx="302">
                  <c:v>1.0279999999999999E-6</c:v>
                </c:pt>
                <c:pt idx="303">
                  <c:v>1.026E-6</c:v>
                </c:pt>
                <c:pt idx="304">
                  <c:v>1.0249999999999999E-6</c:v>
                </c:pt>
                <c:pt idx="305">
                  <c:v>1.0249999999999999E-6</c:v>
                </c:pt>
                <c:pt idx="306">
                  <c:v>1.0249999999999999E-6</c:v>
                </c:pt>
                <c:pt idx="307">
                  <c:v>1.026E-6</c:v>
                </c:pt>
                <c:pt idx="308">
                  <c:v>1.0279999999999999E-6</c:v>
                </c:pt>
                <c:pt idx="309">
                  <c:v>1.031E-6</c:v>
                </c:pt>
                <c:pt idx="310">
                  <c:v>1.034E-6</c:v>
                </c:pt>
                <c:pt idx="311">
                  <c:v>1.037E-6</c:v>
                </c:pt>
                <c:pt idx="312">
                  <c:v>1.04E-6</c:v>
                </c:pt>
                <c:pt idx="313">
                  <c:v>1.0440000000000001E-6</c:v>
                </c:pt>
                <c:pt idx="314">
                  <c:v>1.0470000000000001E-6</c:v>
                </c:pt>
                <c:pt idx="315">
                  <c:v>1.051E-6</c:v>
                </c:pt>
                <c:pt idx="316">
                  <c:v>1.054E-6</c:v>
                </c:pt>
                <c:pt idx="317">
                  <c:v>1.057E-6</c:v>
                </c:pt>
                <c:pt idx="318">
                  <c:v>1.06E-6</c:v>
                </c:pt>
                <c:pt idx="319">
                  <c:v>1.063E-6</c:v>
                </c:pt>
                <c:pt idx="320">
                  <c:v>1.0640000000000001E-6</c:v>
                </c:pt>
                <c:pt idx="321">
                  <c:v>1.0669999999999999E-6</c:v>
                </c:pt>
                <c:pt idx="322">
                  <c:v>1.0690000000000001E-6</c:v>
                </c:pt>
                <c:pt idx="323">
                  <c:v>1.0720000000000001E-6</c:v>
                </c:pt>
                <c:pt idx="324">
                  <c:v>1.074E-6</c:v>
                </c:pt>
                <c:pt idx="325">
                  <c:v>1.077E-6</c:v>
                </c:pt>
                <c:pt idx="326">
                  <c:v>1.079E-6</c:v>
                </c:pt>
                <c:pt idx="327">
                  <c:v>1.0809999999999999E-6</c:v>
                </c:pt>
                <c:pt idx="328">
                  <c:v>1.083E-6</c:v>
                </c:pt>
                <c:pt idx="329">
                  <c:v>1.085E-6</c:v>
                </c:pt>
                <c:pt idx="330">
                  <c:v>1.0860000000000001E-6</c:v>
                </c:pt>
                <c:pt idx="331">
                  <c:v>1.0860000000000001E-6</c:v>
                </c:pt>
                <c:pt idx="332">
                  <c:v>1.0860000000000001E-6</c:v>
                </c:pt>
                <c:pt idx="333">
                  <c:v>1.085E-6</c:v>
                </c:pt>
                <c:pt idx="334">
                  <c:v>1.083E-6</c:v>
                </c:pt>
                <c:pt idx="335">
                  <c:v>1.079E-6</c:v>
                </c:pt>
                <c:pt idx="336">
                  <c:v>1.0759999999999999E-6</c:v>
                </c:pt>
                <c:pt idx="337">
                  <c:v>1.0729999999999999E-6</c:v>
                </c:pt>
                <c:pt idx="338">
                  <c:v>1.0699999999999999E-6</c:v>
                </c:pt>
                <c:pt idx="339">
                  <c:v>1.0669999999999999E-6</c:v>
                </c:pt>
                <c:pt idx="340">
                  <c:v>1.065E-6</c:v>
                </c:pt>
                <c:pt idx="341">
                  <c:v>1.06E-6</c:v>
                </c:pt>
                <c:pt idx="342">
                  <c:v>1.0580000000000001E-6</c:v>
                </c:pt>
                <c:pt idx="343">
                  <c:v>1.057E-6</c:v>
                </c:pt>
                <c:pt idx="344">
                  <c:v>1.0559999999999999E-6</c:v>
                </c:pt>
                <c:pt idx="345">
                  <c:v>1.0550000000000001E-6</c:v>
                </c:pt>
                <c:pt idx="346">
                  <c:v>1.0529999999999999E-6</c:v>
                </c:pt>
                <c:pt idx="347">
                  <c:v>1.052E-6</c:v>
                </c:pt>
                <c:pt idx="348">
                  <c:v>1.0499999999999999E-6</c:v>
                </c:pt>
                <c:pt idx="349">
                  <c:v>1.048E-6</c:v>
                </c:pt>
                <c:pt idx="350">
                  <c:v>1.046E-6</c:v>
                </c:pt>
                <c:pt idx="351">
                  <c:v>1.0440000000000001E-6</c:v>
                </c:pt>
                <c:pt idx="352">
                  <c:v>1.0419999999999999E-6</c:v>
                </c:pt>
                <c:pt idx="353">
                  <c:v>1.04E-6</c:v>
                </c:pt>
                <c:pt idx="354">
                  <c:v>1.0389999999999999E-6</c:v>
                </c:pt>
                <c:pt idx="355">
                  <c:v>1.0389999999999999E-6</c:v>
                </c:pt>
                <c:pt idx="356">
                  <c:v>1.0380000000000001E-6</c:v>
                </c:pt>
                <c:pt idx="357">
                  <c:v>1.0389999999999999E-6</c:v>
                </c:pt>
                <c:pt idx="358">
                  <c:v>1.0410000000000001E-6</c:v>
                </c:pt>
                <c:pt idx="359">
                  <c:v>1.0410000000000001E-6</c:v>
                </c:pt>
                <c:pt idx="360">
                  <c:v>1.0410000000000001E-6</c:v>
                </c:pt>
                <c:pt idx="361">
                  <c:v>1.0419999999999999E-6</c:v>
                </c:pt>
                <c:pt idx="362">
                  <c:v>1.0419999999999999E-6</c:v>
                </c:pt>
                <c:pt idx="363">
                  <c:v>1.04E-6</c:v>
                </c:pt>
                <c:pt idx="364">
                  <c:v>1.0380000000000001E-6</c:v>
                </c:pt>
                <c:pt idx="365">
                  <c:v>1.035E-6</c:v>
                </c:pt>
                <c:pt idx="366">
                  <c:v>1.0300000000000001E-6</c:v>
                </c:pt>
                <c:pt idx="367">
                  <c:v>1.0240000000000001E-6</c:v>
                </c:pt>
                <c:pt idx="368">
                  <c:v>1.017E-6</c:v>
                </c:pt>
                <c:pt idx="369">
                  <c:v>1.0100000000000001E-6</c:v>
                </c:pt>
                <c:pt idx="370">
                  <c:v>1.001E-6</c:v>
                </c:pt>
                <c:pt idx="371">
                  <c:v>9.9040000000000008E-7</c:v>
                </c:pt>
                <c:pt idx="372">
                  <c:v>9.794999999999999E-7</c:v>
                </c:pt>
                <c:pt idx="373">
                  <c:v>9.6800000000000009E-7</c:v>
                </c:pt>
                <c:pt idx="374">
                  <c:v>9.5650000000000007E-7</c:v>
                </c:pt>
                <c:pt idx="375">
                  <c:v>9.4509999999999996E-7</c:v>
                </c:pt>
                <c:pt idx="376">
                  <c:v>9.344E-7</c:v>
                </c:pt>
                <c:pt idx="377">
                  <c:v>9.231E-7</c:v>
                </c:pt>
                <c:pt idx="378">
                  <c:v>9.1480000000000001E-7</c:v>
                </c:pt>
                <c:pt idx="379">
                  <c:v>9.0800000000000003E-7</c:v>
                </c:pt>
                <c:pt idx="380">
                  <c:v>9.0289999999999997E-7</c:v>
                </c:pt>
                <c:pt idx="381">
                  <c:v>8.9940000000000002E-7</c:v>
                </c:pt>
                <c:pt idx="382">
                  <c:v>8.949E-7</c:v>
                </c:pt>
                <c:pt idx="383">
                  <c:v>8.9459999999999998E-7</c:v>
                </c:pt>
                <c:pt idx="384">
                  <c:v>8.9589999999999997E-7</c:v>
                </c:pt>
                <c:pt idx="385">
                  <c:v>8.9849999999999995E-7</c:v>
                </c:pt>
                <c:pt idx="386">
                  <c:v>9.0220000000000002E-7</c:v>
                </c:pt>
                <c:pt idx="387">
                  <c:v>9.0699999999999996E-7</c:v>
                </c:pt>
                <c:pt idx="388">
                  <c:v>9.1210000000000002E-7</c:v>
                </c:pt>
                <c:pt idx="389">
                  <c:v>9.1770000000000002E-7</c:v>
                </c:pt>
                <c:pt idx="390">
                  <c:v>9.2360000000000004E-7</c:v>
                </c:pt>
                <c:pt idx="391">
                  <c:v>9.2959999999999996E-7</c:v>
                </c:pt>
                <c:pt idx="392">
                  <c:v>9.3559999999999999E-7</c:v>
                </c:pt>
                <c:pt idx="393">
                  <c:v>9.4170000000000002E-7</c:v>
                </c:pt>
                <c:pt idx="394">
                  <c:v>9.4789999999999996E-7</c:v>
                </c:pt>
                <c:pt idx="395">
                  <c:v>9.5380000000000008E-7</c:v>
                </c:pt>
                <c:pt idx="396">
                  <c:v>9.597999999999999E-7</c:v>
                </c:pt>
                <c:pt idx="397">
                  <c:v>9.6480000000000006E-7</c:v>
                </c:pt>
                <c:pt idx="398">
                  <c:v>9.7000000000000003E-7</c:v>
                </c:pt>
                <c:pt idx="399">
                  <c:v>9.7469999999999996E-7</c:v>
                </c:pt>
                <c:pt idx="400">
                  <c:v>9.7890000000000006E-7</c:v>
                </c:pt>
                <c:pt idx="401">
                  <c:v>9.7830000000000002E-7</c:v>
                </c:pt>
                <c:pt idx="402">
                  <c:v>9.8110000000000002E-7</c:v>
                </c:pt>
                <c:pt idx="403">
                  <c:v>9.8299999999999995E-7</c:v>
                </c:pt>
                <c:pt idx="404">
                  <c:v>9.8390000000000002E-7</c:v>
                </c:pt>
                <c:pt idx="405">
                  <c:v>9.8359999999999999E-7</c:v>
                </c:pt>
                <c:pt idx="406">
                  <c:v>9.8210000000000009E-7</c:v>
                </c:pt>
                <c:pt idx="407">
                  <c:v>9.7989999999999993E-7</c:v>
                </c:pt>
                <c:pt idx="408">
                  <c:v>9.7709999999999993E-7</c:v>
                </c:pt>
                <c:pt idx="409">
                  <c:v>9.738999999999999E-7</c:v>
                </c:pt>
                <c:pt idx="410">
                  <c:v>9.7100000000000011E-7</c:v>
                </c:pt>
                <c:pt idx="411">
                  <c:v>9.6859999999999993E-7</c:v>
                </c:pt>
                <c:pt idx="412">
                  <c:v>9.6720000000000003E-7</c:v>
                </c:pt>
                <c:pt idx="413">
                  <c:v>9.668E-7</c:v>
                </c:pt>
                <c:pt idx="414">
                  <c:v>9.6740000000000005E-7</c:v>
                </c:pt>
                <c:pt idx="415">
                  <c:v>9.6879999999999994E-7</c:v>
                </c:pt>
                <c:pt idx="416">
                  <c:v>9.7050000000000007E-7</c:v>
                </c:pt>
                <c:pt idx="417">
                  <c:v>9.724E-7</c:v>
                </c:pt>
                <c:pt idx="418">
                  <c:v>9.7429999999999993E-7</c:v>
                </c:pt>
                <c:pt idx="419">
                  <c:v>9.7590000000000005E-7</c:v>
                </c:pt>
                <c:pt idx="420">
                  <c:v>9.7350000000000008E-7</c:v>
                </c:pt>
                <c:pt idx="421">
                  <c:v>9.7429999999999993E-7</c:v>
                </c:pt>
                <c:pt idx="422">
                  <c:v>9.7459999999999995E-7</c:v>
                </c:pt>
                <c:pt idx="423">
                  <c:v>9.7419999999999992E-7</c:v>
                </c:pt>
                <c:pt idx="424">
                  <c:v>9.7149999999999993E-7</c:v>
                </c:pt>
                <c:pt idx="425">
                  <c:v>9.6859999999999993E-7</c:v>
                </c:pt>
                <c:pt idx="426">
                  <c:v>9.6359999999999997E-7</c:v>
                </c:pt>
                <c:pt idx="427">
                  <c:v>9.5999999999999991E-7</c:v>
                </c:pt>
                <c:pt idx="428">
                  <c:v>9.5620000000000005E-7</c:v>
                </c:pt>
                <c:pt idx="429">
                  <c:v>9.5229999999999997E-7</c:v>
                </c:pt>
                <c:pt idx="430">
                  <c:v>9.4880000000000003E-7</c:v>
                </c:pt>
                <c:pt idx="431">
                  <c:v>9.457E-7</c:v>
                </c:pt>
                <c:pt idx="432">
                  <c:v>9.428E-7</c:v>
                </c:pt>
                <c:pt idx="433">
                  <c:v>9.4010000000000001E-7</c:v>
                </c:pt>
                <c:pt idx="434">
                  <c:v>9.3740000000000002E-7</c:v>
                </c:pt>
                <c:pt idx="435">
                  <c:v>9.343E-7</c:v>
                </c:pt>
                <c:pt idx="436">
                  <c:v>9.2959999999999996E-7</c:v>
                </c:pt>
                <c:pt idx="437">
                  <c:v>9.2539999999999996E-7</c:v>
                </c:pt>
                <c:pt idx="438">
                  <c:v>9.2040000000000001E-7</c:v>
                </c:pt>
                <c:pt idx="439">
                  <c:v>9.1439999999999998E-7</c:v>
                </c:pt>
                <c:pt idx="440">
                  <c:v>9.0749999999999999E-7</c:v>
                </c:pt>
                <c:pt idx="441">
                  <c:v>8.9999999999999996E-7</c:v>
                </c:pt>
                <c:pt idx="442">
                  <c:v>8.921E-7</c:v>
                </c:pt>
                <c:pt idx="443">
                  <c:v>8.8430000000000005E-7</c:v>
                </c:pt>
                <c:pt idx="444">
                  <c:v>8.7720000000000005E-7</c:v>
                </c:pt>
                <c:pt idx="445">
                  <c:v>8.7130000000000003E-7</c:v>
                </c:pt>
                <c:pt idx="446">
                  <c:v>8.6720000000000004E-7</c:v>
                </c:pt>
                <c:pt idx="447">
                  <c:v>8.653E-7</c:v>
                </c:pt>
                <c:pt idx="448">
                  <c:v>8.6570000000000003E-7</c:v>
                </c:pt>
                <c:pt idx="449">
                  <c:v>8.681E-7</c:v>
                </c:pt>
                <c:pt idx="450">
                  <c:v>8.723E-7</c:v>
                </c:pt>
                <c:pt idx="451">
                  <c:v>8.7759999999999997E-7</c:v>
                </c:pt>
                <c:pt idx="452">
                  <c:v>8.8370000000000001E-7</c:v>
                </c:pt>
                <c:pt idx="453">
                  <c:v>8.9019999999999996E-7</c:v>
                </c:pt>
                <c:pt idx="454">
                  <c:v>8.9680000000000004E-7</c:v>
                </c:pt>
                <c:pt idx="455">
                  <c:v>9.0350000000000001E-7</c:v>
                </c:pt>
                <c:pt idx="456">
                  <c:v>9.0999999999999997E-7</c:v>
                </c:pt>
                <c:pt idx="457">
                  <c:v>9.1630000000000002E-7</c:v>
                </c:pt>
                <c:pt idx="458">
                  <c:v>9.2230000000000005E-7</c:v>
                </c:pt>
                <c:pt idx="459">
                  <c:v>9.2809999999999995E-7</c:v>
                </c:pt>
                <c:pt idx="460">
                  <c:v>9.3379999999999996E-7</c:v>
                </c:pt>
                <c:pt idx="461">
                  <c:v>9.3910000000000004E-7</c:v>
                </c:pt>
                <c:pt idx="462">
                  <c:v>9.4430000000000001E-7</c:v>
                </c:pt>
                <c:pt idx="463">
                  <c:v>9.4929999999999996E-7</c:v>
                </c:pt>
                <c:pt idx="464">
                  <c:v>9.5459999999999993E-7</c:v>
                </c:pt>
                <c:pt idx="465">
                  <c:v>9.6019999999999993E-7</c:v>
                </c:pt>
                <c:pt idx="466">
                  <c:v>9.6609999999999995E-7</c:v>
                </c:pt>
                <c:pt idx="467">
                  <c:v>9.724E-7</c:v>
                </c:pt>
                <c:pt idx="468">
                  <c:v>9.7910000000000008E-7</c:v>
                </c:pt>
                <c:pt idx="469">
                  <c:v>9.8589999999999995E-7</c:v>
                </c:pt>
                <c:pt idx="470">
                  <c:v>9.9300000000000006E-7</c:v>
                </c:pt>
                <c:pt idx="471">
                  <c:v>9.9999999999999995E-7</c:v>
                </c:pt>
                <c:pt idx="472">
                  <c:v>1.0079999999999999E-6</c:v>
                </c:pt>
                <c:pt idx="473">
                  <c:v>1.0160000000000001E-6</c:v>
                </c:pt>
                <c:pt idx="474">
                  <c:v>1.0240000000000001E-6</c:v>
                </c:pt>
                <c:pt idx="475">
                  <c:v>1.0330000000000001E-6</c:v>
                </c:pt>
                <c:pt idx="476">
                  <c:v>1.0419999999999999E-6</c:v>
                </c:pt>
                <c:pt idx="477">
                  <c:v>1.052E-6</c:v>
                </c:pt>
                <c:pt idx="478">
                  <c:v>1.0589999999999999E-6</c:v>
                </c:pt>
                <c:pt idx="479">
                  <c:v>1.068E-6</c:v>
                </c:pt>
                <c:pt idx="480">
                  <c:v>1.0780000000000001E-6</c:v>
                </c:pt>
                <c:pt idx="481">
                  <c:v>1.0869999999999999E-6</c:v>
                </c:pt>
                <c:pt idx="482">
                  <c:v>1.0950000000000001E-6</c:v>
                </c:pt>
                <c:pt idx="483">
                  <c:v>1.1030000000000001E-6</c:v>
                </c:pt>
                <c:pt idx="484">
                  <c:v>1.111E-6</c:v>
                </c:pt>
                <c:pt idx="485">
                  <c:v>1.119E-6</c:v>
                </c:pt>
                <c:pt idx="486">
                  <c:v>1.127E-6</c:v>
                </c:pt>
                <c:pt idx="487">
                  <c:v>1.1340000000000001E-6</c:v>
                </c:pt>
                <c:pt idx="488">
                  <c:v>1.141E-6</c:v>
                </c:pt>
                <c:pt idx="489">
                  <c:v>1.1480000000000001E-6</c:v>
                </c:pt>
                <c:pt idx="490">
                  <c:v>1.1540000000000001E-6</c:v>
                </c:pt>
                <c:pt idx="491">
                  <c:v>1.1599999999999999E-6</c:v>
                </c:pt>
                <c:pt idx="492">
                  <c:v>1.1650000000000001E-6</c:v>
                </c:pt>
                <c:pt idx="493">
                  <c:v>1.1680000000000001E-6</c:v>
                </c:pt>
                <c:pt idx="494">
                  <c:v>1.1710000000000001E-6</c:v>
                </c:pt>
                <c:pt idx="495">
                  <c:v>1.172E-6</c:v>
                </c:pt>
                <c:pt idx="496">
                  <c:v>1.172E-6</c:v>
                </c:pt>
                <c:pt idx="497">
                  <c:v>1.172E-6</c:v>
                </c:pt>
                <c:pt idx="498">
                  <c:v>1.173E-6</c:v>
                </c:pt>
                <c:pt idx="499">
                  <c:v>1.173E-6</c:v>
                </c:pt>
                <c:pt idx="500">
                  <c:v>1.173E-6</c:v>
                </c:pt>
                <c:pt idx="501">
                  <c:v>1.173E-6</c:v>
                </c:pt>
                <c:pt idx="502">
                  <c:v>1.1739999999999999E-6</c:v>
                </c:pt>
                <c:pt idx="503">
                  <c:v>1.175E-6</c:v>
                </c:pt>
                <c:pt idx="504">
                  <c:v>1.1769999999999999E-6</c:v>
                </c:pt>
                <c:pt idx="505">
                  <c:v>1.178E-6</c:v>
                </c:pt>
                <c:pt idx="506">
                  <c:v>1.1799999999999999E-6</c:v>
                </c:pt>
                <c:pt idx="507">
                  <c:v>1.1799999999999999E-6</c:v>
                </c:pt>
                <c:pt idx="508">
                  <c:v>1.1799999999999999E-6</c:v>
                </c:pt>
                <c:pt idx="509">
                  <c:v>1.1790000000000001E-6</c:v>
                </c:pt>
                <c:pt idx="510">
                  <c:v>1.1769999999999999E-6</c:v>
                </c:pt>
                <c:pt idx="511">
                  <c:v>1.1739999999999999E-6</c:v>
                </c:pt>
                <c:pt idx="512">
                  <c:v>1.1689999999999999E-6</c:v>
                </c:pt>
                <c:pt idx="513">
                  <c:v>1.1629999999999999E-6</c:v>
                </c:pt>
                <c:pt idx="514">
                  <c:v>1.158E-6</c:v>
                </c:pt>
                <c:pt idx="515">
                  <c:v>1.1540000000000001E-6</c:v>
                </c:pt>
                <c:pt idx="516">
                  <c:v>1.1489999999999999E-6</c:v>
                </c:pt>
                <c:pt idx="517">
                  <c:v>1.145E-6</c:v>
                </c:pt>
                <c:pt idx="518">
                  <c:v>1.141E-6</c:v>
                </c:pt>
                <c:pt idx="519">
                  <c:v>1.1379999999999999E-6</c:v>
                </c:pt>
                <c:pt idx="520">
                  <c:v>1.1340000000000001E-6</c:v>
                </c:pt>
                <c:pt idx="521">
                  <c:v>1.1289999999999999E-6</c:v>
                </c:pt>
                <c:pt idx="522">
                  <c:v>1.1230000000000001E-6</c:v>
                </c:pt>
                <c:pt idx="523">
                  <c:v>1.116E-6</c:v>
                </c:pt>
                <c:pt idx="524">
                  <c:v>1.1060000000000001E-6</c:v>
                </c:pt>
                <c:pt idx="525">
                  <c:v>1.096E-6</c:v>
                </c:pt>
                <c:pt idx="526">
                  <c:v>1.085E-6</c:v>
                </c:pt>
                <c:pt idx="527">
                  <c:v>1.0729999999999999E-6</c:v>
                </c:pt>
                <c:pt idx="528">
                  <c:v>1.062E-6</c:v>
                </c:pt>
                <c:pt idx="529">
                  <c:v>1.052E-6</c:v>
                </c:pt>
                <c:pt idx="530">
                  <c:v>1.0410000000000001E-6</c:v>
                </c:pt>
                <c:pt idx="531">
                  <c:v>1.032E-6</c:v>
                </c:pt>
                <c:pt idx="532">
                  <c:v>1.0219999999999999E-6</c:v>
                </c:pt>
                <c:pt idx="533">
                  <c:v>1.0130000000000001E-6</c:v>
                </c:pt>
                <c:pt idx="534">
                  <c:v>1.0049999999999999E-6</c:v>
                </c:pt>
                <c:pt idx="535">
                  <c:v>9.9830000000000004E-7</c:v>
                </c:pt>
                <c:pt idx="536">
                  <c:v>9.9310000000000007E-7</c:v>
                </c:pt>
                <c:pt idx="537">
                  <c:v>9.9000000000000005E-7</c:v>
                </c:pt>
                <c:pt idx="538">
                  <c:v>9.8889999999999997E-7</c:v>
                </c:pt>
                <c:pt idx="539">
                  <c:v>9.8869999999999995E-7</c:v>
                </c:pt>
                <c:pt idx="540">
                  <c:v>9.9129999999999994E-7</c:v>
                </c:pt>
                <c:pt idx="541">
                  <c:v>9.9550000000000004E-7</c:v>
                </c:pt>
                <c:pt idx="542">
                  <c:v>1.001E-6</c:v>
                </c:pt>
                <c:pt idx="543">
                  <c:v>1.0079999999999999E-6</c:v>
                </c:pt>
                <c:pt idx="544">
                  <c:v>1.017E-6</c:v>
                </c:pt>
                <c:pt idx="545">
                  <c:v>1.026E-6</c:v>
                </c:pt>
                <c:pt idx="546">
                  <c:v>1.0359999999999999E-6</c:v>
                </c:pt>
                <c:pt idx="547">
                  <c:v>1.046E-6</c:v>
                </c:pt>
                <c:pt idx="548">
                  <c:v>1.057E-6</c:v>
                </c:pt>
                <c:pt idx="549">
                  <c:v>1.068E-6</c:v>
                </c:pt>
                <c:pt idx="550">
                  <c:v>1.08E-6</c:v>
                </c:pt>
                <c:pt idx="551">
                  <c:v>1.0899999999999999E-6</c:v>
                </c:pt>
                <c:pt idx="552">
                  <c:v>1.1009999999999999E-6</c:v>
                </c:pt>
                <c:pt idx="553">
                  <c:v>1.111E-6</c:v>
                </c:pt>
                <c:pt idx="554">
                  <c:v>1.122E-6</c:v>
                </c:pt>
                <c:pt idx="555">
                  <c:v>1.133E-6</c:v>
                </c:pt>
                <c:pt idx="556">
                  <c:v>1.1429999999999999E-6</c:v>
                </c:pt>
                <c:pt idx="557">
                  <c:v>1.153E-6</c:v>
                </c:pt>
                <c:pt idx="558">
                  <c:v>1.1620000000000001E-6</c:v>
                </c:pt>
                <c:pt idx="559">
                  <c:v>1.172E-6</c:v>
                </c:pt>
                <c:pt idx="560">
                  <c:v>1.1799999999999999E-6</c:v>
                </c:pt>
                <c:pt idx="561">
                  <c:v>1.189E-6</c:v>
                </c:pt>
                <c:pt idx="562">
                  <c:v>1.1960000000000001E-6</c:v>
                </c:pt>
                <c:pt idx="563">
                  <c:v>1.203E-6</c:v>
                </c:pt>
                <c:pt idx="564">
                  <c:v>1.2100000000000001E-6</c:v>
                </c:pt>
                <c:pt idx="565">
                  <c:v>1.215E-6</c:v>
                </c:pt>
                <c:pt idx="566">
                  <c:v>1.2190000000000001E-6</c:v>
                </c:pt>
                <c:pt idx="567">
                  <c:v>1.2219999999999999E-6</c:v>
                </c:pt>
                <c:pt idx="568">
                  <c:v>1.2249999999999999E-6</c:v>
                </c:pt>
                <c:pt idx="569">
                  <c:v>1.2270000000000001E-6</c:v>
                </c:pt>
                <c:pt idx="570">
                  <c:v>1.2279999999999999E-6</c:v>
                </c:pt>
                <c:pt idx="571">
                  <c:v>1.229E-6</c:v>
                </c:pt>
                <c:pt idx="572">
                  <c:v>1.229E-6</c:v>
                </c:pt>
                <c:pt idx="573">
                  <c:v>1.229E-6</c:v>
                </c:pt>
                <c:pt idx="574">
                  <c:v>1.2270000000000001E-6</c:v>
                </c:pt>
                <c:pt idx="575">
                  <c:v>1.2249999999999999E-6</c:v>
                </c:pt>
                <c:pt idx="576">
                  <c:v>1.221E-6</c:v>
                </c:pt>
                <c:pt idx="577">
                  <c:v>1.215E-6</c:v>
                </c:pt>
                <c:pt idx="578">
                  <c:v>1.207E-6</c:v>
                </c:pt>
                <c:pt idx="579">
                  <c:v>1.198E-6</c:v>
                </c:pt>
                <c:pt idx="580">
                  <c:v>1.187E-6</c:v>
                </c:pt>
                <c:pt idx="581">
                  <c:v>1.175E-6</c:v>
                </c:pt>
                <c:pt idx="582">
                  <c:v>1.1629999999999999E-6</c:v>
                </c:pt>
                <c:pt idx="583">
                  <c:v>1.15E-6</c:v>
                </c:pt>
                <c:pt idx="584">
                  <c:v>1.1370000000000001E-6</c:v>
                </c:pt>
                <c:pt idx="585">
                  <c:v>1.125E-6</c:v>
                </c:pt>
                <c:pt idx="586">
                  <c:v>1.113E-6</c:v>
                </c:pt>
                <c:pt idx="587">
                  <c:v>1.1009999999999999E-6</c:v>
                </c:pt>
                <c:pt idx="588">
                  <c:v>1.0899999999999999E-6</c:v>
                </c:pt>
                <c:pt idx="589">
                  <c:v>1.08E-6</c:v>
                </c:pt>
                <c:pt idx="590">
                  <c:v>1.0690000000000001E-6</c:v>
                </c:pt>
                <c:pt idx="591">
                  <c:v>1.0580000000000001E-6</c:v>
                </c:pt>
                <c:pt idx="592">
                  <c:v>1.046E-6</c:v>
                </c:pt>
                <c:pt idx="593">
                  <c:v>1.0330000000000001E-6</c:v>
                </c:pt>
                <c:pt idx="594">
                  <c:v>1.02E-6</c:v>
                </c:pt>
                <c:pt idx="595">
                  <c:v>1.006E-6</c:v>
                </c:pt>
                <c:pt idx="596">
                  <c:v>9.9290000000000006E-7</c:v>
                </c:pt>
                <c:pt idx="597">
                  <c:v>9.8130000000000003E-7</c:v>
                </c:pt>
                <c:pt idx="598">
                  <c:v>9.7199999999999997E-7</c:v>
                </c:pt>
                <c:pt idx="599">
                  <c:v>9.653999999999999E-7</c:v>
                </c:pt>
                <c:pt idx="600">
                  <c:v>9.6150000000000003E-7</c:v>
                </c:pt>
                <c:pt idx="601">
                  <c:v>9.597000000000001E-7</c:v>
                </c:pt>
                <c:pt idx="602">
                  <c:v>9.5989999999999991E-7</c:v>
                </c:pt>
                <c:pt idx="603">
                  <c:v>9.6150000000000003E-7</c:v>
                </c:pt>
                <c:pt idx="604">
                  <c:v>9.6420000000000002E-7</c:v>
                </c:pt>
                <c:pt idx="605">
                  <c:v>9.6690000000000001E-7</c:v>
                </c:pt>
                <c:pt idx="606">
                  <c:v>9.7119999999999991E-7</c:v>
                </c:pt>
                <c:pt idx="607">
                  <c:v>9.7600000000000006E-7</c:v>
                </c:pt>
                <c:pt idx="608">
                  <c:v>9.8110000000000002E-7</c:v>
                </c:pt>
                <c:pt idx="609">
                  <c:v>9.8660000000000001E-7</c:v>
                </c:pt>
                <c:pt idx="610">
                  <c:v>9.9230000000000001E-7</c:v>
                </c:pt>
                <c:pt idx="611">
                  <c:v>9.9820000000000003E-7</c:v>
                </c:pt>
                <c:pt idx="612">
                  <c:v>1.004E-6</c:v>
                </c:pt>
                <c:pt idx="613">
                  <c:v>1.0100000000000001E-6</c:v>
                </c:pt>
                <c:pt idx="614">
                  <c:v>1.0160000000000001E-6</c:v>
                </c:pt>
                <c:pt idx="615">
                  <c:v>1.0210000000000001E-6</c:v>
                </c:pt>
                <c:pt idx="616">
                  <c:v>1.0270000000000001E-6</c:v>
                </c:pt>
                <c:pt idx="617">
                  <c:v>1.0330000000000001E-6</c:v>
                </c:pt>
                <c:pt idx="618">
                  <c:v>1.0380000000000001E-6</c:v>
                </c:pt>
                <c:pt idx="619">
                  <c:v>1.043E-6</c:v>
                </c:pt>
                <c:pt idx="620">
                  <c:v>1.0470000000000001E-6</c:v>
                </c:pt>
                <c:pt idx="621">
                  <c:v>1.052E-6</c:v>
                </c:pt>
                <c:pt idx="622">
                  <c:v>1.0559999999999999E-6</c:v>
                </c:pt>
                <c:pt idx="623">
                  <c:v>1.06E-6</c:v>
                </c:pt>
                <c:pt idx="624">
                  <c:v>1.062E-6</c:v>
                </c:pt>
                <c:pt idx="625">
                  <c:v>1.0640000000000001E-6</c:v>
                </c:pt>
                <c:pt idx="626">
                  <c:v>1.0640000000000001E-6</c:v>
                </c:pt>
                <c:pt idx="627">
                  <c:v>1.063E-6</c:v>
                </c:pt>
                <c:pt idx="628">
                  <c:v>1.0610000000000001E-6</c:v>
                </c:pt>
                <c:pt idx="629">
                  <c:v>1.057E-6</c:v>
                </c:pt>
                <c:pt idx="630">
                  <c:v>1.051E-6</c:v>
                </c:pt>
                <c:pt idx="631">
                  <c:v>1.0440000000000001E-6</c:v>
                </c:pt>
                <c:pt idx="632">
                  <c:v>1.0359999999999999E-6</c:v>
                </c:pt>
                <c:pt idx="633">
                  <c:v>1.0279999999999999E-6</c:v>
                </c:pt>
                <c:pt idx="634">
                  <c:v>1.0210000000000001E-6</c:v>
                </c:pt>
                <c:pt idx="635">
                  <c:v>1.0160000000000001E-6</c:v>
                </c:pt>
                <c:pt idx="636">
                  <c:v>1.012E-6</c:v>
                </c:pt>
                <c:pt idx="637">
                  <c:v>1.0100000000000001E-6</c:v>
                </c:pt>
                <c:pt idx="638">
                  <c:v>1.0100000000000001E-6</c:v>
                </c:pt>
                <c:pt idx="639">
                  <c:v>1.0100000000000001E-6</c:v>
                </c:pt>
                <c:pt idx="640">
                  <c:v>1.0109999999999999E-6</c:v>
                </c:pt>
                <c:pt idx="641">
                  <c:v>1.012E-6</c:v>
                </c:pt>
                <c:pt idx="642">
                  <c:v>1.0130000000000001E-6</c:v>
                </c:pt>
                <c:pt idx="643">
                  <c:v>1.0130000000000001E-6</c:v>
                </c:pt>
                <c:pt idx="644">
                  <c:v>1.012E-6</c:v>
                </c:pt>
                <c:pt idx="645">
                  <c:v>1.0100000000000001E-6</c:v>
                </c:pt>
                <c:pt idx="646">
                  <c:v>1.006E-6</c:v>
                </c:pt>
                <c:pt idx="647">
                  <c:v>1.001E-6</c:v>
                </c:pt>
                <c:pt idx="648">
                  <c:v>9.9399999999999993E-7</c:v>
                </c:pt>
                <c:pt idx="649">
                  <c:v>9.851999999999999E-7</c:v>
                </c:pt>
                <c:pt idx="650">
                  <c:v>9.7479999999999997E-7</c:v>
                </c:pt>
                <c:pt idx="651">
                  <c:v>9.6130000000000001E-7</c:v>
                </c:pt>
                <c:pt idx="652">
                  <c:v>9.4919999999999995E-7</c:v>
                </c:pt>
                <c:pt idx="653">
                  <c:v>9.3730000000000001E-7</c:v>
                </c:pt>
                <c:pt idx="654">
                  <c:v>9.2640000000000004E-7</c:v>
                </c:pt>
                <c:pt idx="655">
                  <c:v>9.174E-7</c:v>
                </c:pt>
                <c:pt idx="656">
                  <c:v>9.1060000000000001E-7</c:v>
                </c:pt>
                <c:pt idx="657">
                  <c:v>9.0589999999999998E-7</c:v>
                </c:pt>
                <c:pt idx="658">
                  <c:v>9.0299999999999997E-7</c:v>
                </c:pt>
                <c:pt idx="659">
                  <c:v>9.0149999999999997E-7</c:v>
                </c:pt>
                <c:pt idx="660">
                  <c:v>9.0110000000000004E-7</c:v>
                </c:pt>
                <c:pt idx="661">
                  <c:v>9.0149999999999997E-7</c:v>
                </c:pt>
                <c:pt idx="662">
                  <c:v>9.0250000000000004E-7</c:v>
                </c:pt>
                <c:pt idx="663">
                  <c:v>9.0400000000000005E-7</c:v>
                </c:pt>
                <c:pt idx="664">
                  <c:v>9.0589999999999998E-7</c:v>
                </c:pt>
                <c:pt idx="665">
                  <c:v>9.0810000000000004E-7</c:v>
                </c:pt>
                <c:pt idx="666">
                  <c:v>9.1070000000000002E-7</c:v>
                </c:pt>
                <c:pt idx="667">
                  <c:v>9.1370000000000004E-7</c:v>
                </c:pt>
                <c:pt idx="668">
                  <c:v>9.1709999999999997E-7</c:v>
                </c:pt>
                <c:pt idx="669">
                  <c:v>9.2080000000000004E-7</c:v>
                </c:pt>
                <c:pt idx="670">
                  <c:v>9.2490000000000003E-7</c:v>
                </c:pt>
                <c:pt idx="671">
                  <c:v>9.2949999999999995E-7</c:v>
                </c:pt>
                <c:pt idx="672">
                  <c:v>9.3450000000000001E-7</c:v>
                </c:pt>
                <c:pt idx="673">
                  <c:v>9.4E-7</c:v>
                </c:pt>
                <c:pt idx="674">
                  <c:v>9.4590000000000002E-7</c:v>
                </c:pt>
                <c:pt idx="675">
                  <c:v>9.5229999999999997E-7</c:v>
                </c:pt>
                <c:pt idx="676">
                  <c:v>9.5920000000000007E-7</c:v>
                </c:pt>
                <c:pt idx="677">
                  <c:v>9.6659999999999999E-7</c:v>
                </c:pt>
                <c:pt idx="678">
                  <c:v>9.7439999999999994E-7</c:v>
                </c:pt>
                <c:pt idx="679">
                  <c:v>9.8259999999999992E-7</c:v>
                </c:pt>
                <c:pt idx="680">
                  <c:v>9.9139999999999994E-7</c:v>
                </c:pt>
                <c:pt idx="681">
                  <c:v>1.001E-6</c:v>
                </c:pt>
                <c:pt idx="682">
                  <c:v>1.0100000000000001E-6</c:v>
                </c:pt>
                <c:pt idx="683">
                  <c:v>1.02E-6</c:v>
                </c:pt>
                <c:pt idx="684">
                  <c:v>1.031E-6</c:v>
                </c:pt>
                <c:pt idx="685">
                  <c:v>1.0419999999999999E-6</c:v>
                </c:pt>
                <c:pt idx="686">
                  <c:v>1.0529999999999999E-6</c:v>
                </c:pt>
                <c:pt idx="687">
                  <c:v>1.0640000000000001E-6</c:v>
                </c:pt>
                <c:pt idx="688">
                  <c:v>1.0750000000000001E-6</c:v>
                </c:pt>
                <c:pt idx="689">
                  <c:v>1.0869999999999999E-6</c:v>
                </c:pt>
                <c:pt idx="690">
                  <c:v>1.0979999999999999E-6</c:v>
                </c:pt>
                <c:pt idx="691">
                  <c:v>1.11E-6</c:v>
                </c:pt>
                <c:pt idx="692">
                  <c:v>1.1209999999999999E-6</c:v>
                </c:pt>
                <c:pt idx="693">
                  <c:v>1.1319999999999999E-6</c:v>
                </c:pt>
                <c:pt idx="694">
                  <c:v>1.1429999999999999E-6</c:v>
                </c:pt>
                <c:pt idx="695">
                  <c:v>1.153E-6</c:v>
                </c:pt>
                <c:pt idx="696">
                  <c:v>1.1620000000000001E-6</c:v>
                </c:pt>
                <c:pt idx="697">
                  <c:v>1.1710000000000001E-6</c:v>
                </c:pt>
                <c:pt idx="698">
                  <c:v>1.1790000000000001E-6</c:v>
                </c:pt>
                <c:pt idx="699">
                  <c:v>1.186E-6</c:v>
                </c:pt>
                <c:pt idx="700">
                  <c:v>1.1909999999999999E-6</c:v>
                </c:pt>
                <c:pt idx="701">
                  <c:v>1.1939999999999999E-6</c:v>
                </c:pt>
                <c:pt idx="702">
                  <c:v>1.1960000000000001E-6</c:v>
                </c:pt>
                <c:pt idx="703">
                  <c:v>1.1960000000000001E-6</c:v>
                </c:pt>
                <c:pt idx="704">
                  <c:v>1.1939999999999999E-6</c:v>
                </c:pt>
                <c:pt idx="705">
                  <c:v>1.189E-6</c:v>
                </c:pt>
                <c:pt idx="706">
                  <c:v>1.1829999999999999E-6</c:v>
                </c:pt>
                <c:pt idx="707">
                  <c:v>1.175E-6</c:v>
                </c:pt>
                <c:pt idx="708">
                  <c:v>1.1650000000000001E-6</c:v>
                </c:pt>
                <c:pt idx="709">
                  <c:v>1.1519999999999999E-6</c:v>
                </c:pt>
                <c:pt idx="710">
                  <c:v>1.136E-6</c:v>
                </c:pt>
                <c:pt idx="711">
                  <c:v>1.1179999999999999E-6</c:v>
                </c:pt>
                <c:pt idx="712">
                  <c:v>1.097E-6</c:v>
                </c:pt>
                <c:pt idx="713">
                  <c:v>1.0750000000000001E-6</c:v>
                </c:pt>
                <c:pt idx="714">
                  <c:v>1.054E-6</c:v>
                </c:pt>
                <c:pt idx="715">
                  <c:v>1.034E-6</c:v>
                </c:pt>
                <c:pt idx="716">
                  <c:v>1.018E-6</c:v>
                </c:pt>
                <c:pt idx="717">
                  <c:v>1.0049999999999999E-6</c:v>
                </c:pt>
                <c:pt idx="718">
                  <c:v>9.991000000000001E-7</c:v>
                </c:pt>
                <c:pt idx="719">
                  <c:v>9.9820000000000003E-7</c:v>
                </c:pt>
                <c:pt idx="720">
                  <c:v>1.0020000000000001E-6</c:v>
                </c:pt>
                <c:pt idx="721">
                  <c:v>1.0079999999999999E-6</c:v>
                </c:pt>
                <c:pt idx="722">
                  <c:v>1.017E-6</c:v>
                </c:pt>
                <c:pt idx="723">
                  <c:v>1.0279999999999999E-6</c:v>
                </c:pt>
                <c:pt idx="724">
                  <c:v>1.0380000000000001E-6</c:v>
                </c:pt>
                <c:pt idx="725">
                  <c:v>1.049E-6</c:v>
                </c:pt>
                <c:pt idx="726">
                  <c:v>1.0589999999999999E-6</c:v>
                </c:pt>
                <c:pt idx="727">
                  <c:v>1.0690000000000001E-6</c:v>
                </c:pt>
                <c:pt idx="728">
                  <c:v>1.079E-6</c:v>
                </c:pt>
                <c:pt idx="729">
                  <c:v>1.088E-6</c:v>
                </c:pt>
                <c:pt idx="730">
                  <c:v>1.097E-6</c:v>
                </c:pt>
                <c:pt idx="731">
                  <c:v>1.1039999999999999E-6</c:v>
                </c:pt>
                <c:pt idx="732">
                  <c:v>1.111E-6</c:v>
                </c:pt>
                <c:pt idx="733">
                  <c:v>1.1170000000000001E-6</c:v>
                </c:pt>
                <c:pt idx="734">
                  <c:v>1.122E-6</c:v>
                </c:pt>
                <c:pt idx="735">
                  <c:v>1.1260000000000001E-6</c:v>
                </c:pt>
                <c:pt idx="736">
                  <c:v>1.128E-6</c:v>
                </c:pt>
                <c:pt idx="737">
                  <c:v>1.128E-6</c:v>
                </c:pt>
                <c:pt idx="738">
                  <c:v>1.127E-6</c:v>
                </c:pt>
                <c:pt idx="739">
                  <c:v>1.1230000000000001E-6</c:v>
                </c:pt>
                <c:pt idx="740">
                  <c:v>1.1170000000000001E-6</c:v>
                </c:pt>
                <c:pt idx="741">
                  <c:v>1.108E-6</c:v>
                </c:pt>
                <c:pt idx="742">
                  <c:v>1.096E-6</c:v>
                </c:pt>
                <c:pt idx="743">
                  <c:v>1.0809999999999999E-6</c:v>
                </c:pt>
                <c:pt idx="744">
                  <c:v>1.063E-6</c:v>
                </c:pt>
                <c:pt idx="745">
                  <c:v>1.0440000000000001E-6</c:v>
                </c:pt>
                <c:pt idx="746">
                  <c:v>1.023E-6</c:v>
                </c:pt>
                <c:pt idx="747">
                  <c:v>1.001E-6</c:v>
                </c:pt>
                <c:pt idx="748">
                  <c:v>9.8049999999999997E-7</c:v>
                </c:pt>
                <c:pt idx="749">
                  <c:v>9.6099999999999999E-7</c:v>
                </c:pt>
                <c:pt idx="750">
                  <c:v>9.4300000000000001E-7</c:v>
                </c:pt>
                <c:pt idx="751">
                  <c:v>9.2689999999999997E-7</c:v>
                </c:pt>
                <c:pt idx="752">
                  <c:v>9.1289999999999998E-7</c:v>
                </c:pt>
                <c:pt idx="753">
                  <c:v>8.9920000000000001E-7</c:v>
                </c:pt>
                <c:pt idx="754">
                  <c:v>8.9029999999999997E-7</c:v>
                </c:pt>
                <c:pt idx="755">
                  <c:v>8.8420000000000004E-7</c:v>
                </c:pt>
                <c:pt idx="756">
                  <c:v>8.8049999999999998E-7</c:v>
                </c:pt>
                <c:pt idx="757">
                  <c:v>8.7879999999999995E-7</c:v>
                </c:pt>
                <c:pt idx="758">
                  <c:v>8.7830000000000002E-7</c:v>
                </c:pt>
                <c:pt idx="759">
                  <c:v>8.7869999999999995E-7</c:v>
                </c:pt>
                <c:pt idx="760">
                  <c:v>8.7960000000000001E-7</c:v>
                </c:pt>
                <c:pt idx="761">
                  <c:v>8.8069999999999999E-7</c:v>
                </c:pt>
                <c:pt idx="762">
                  <c:v>8.8199999999999998E-7</c:v>
                </c:pt>
                <c:pt idx="763">
                  <c:v>8.8349999999999999E-7</c:v>
                </c:pt>
                <c:pt idx="764">
                  <c:v>8.851E-7</c:v>
                </c:pt>
                <c:pt idx="765">
                  <c:v>8.8690000000000003E-7</c:v>
                </c:pt>
                <c:pt idx="766">
                  <c:v>8.8889999999999997E-7</c:v>
                </c:pt>
                <c:pt idx="767">
                  <c:v>8.9130000000000005E-7</c:v>
                </c:pt>
                <c:pt idx="768">
                  <c:v>8.9400000000000004E-7</c:v>
                </c:pt>
                <c:pt idx="769">
                  <c:v>8.9709999999999995E-7</c:v>
                </c:pt>
                <c:pt idx="770">
                  <c:v>9.006E-7</c:v>
                </c:pt>
                <c:pt idx="771">
                  <c:v>9.0459999999999999E-7</c:v>
                </c:pt>
                <c:pt idx="772">
                  <c:v>9.0910000000000001E-7</c:v>
                </c:pt>
                <c:pt idx="773">
                  <c:v>9.1419999999999997E-7</c:v>
                </c:pt>
                <c:pt idx="774">
                  <c:v>9.1969999999999996E-7</c:v>
                </c:pt>
                <c:pt idx="775">
                  <c:v>9.2569999999999998E-7</c:v>
                </c:pt>
                <c:pt idx="776">
                  <c:v>9.3229999999999995E-7</c:v>
                </c:pt>
                <c:pt idx="777">
                  <c:v>9.3949999999999996E-7</c:v>
                </c:pt>
                <c:pt idx="778">
                  <c:v>9.471E-7</c:v>
                </c:pt>
                <c:pt idx="779">
                  <c:v>9.5519999999999998E-7</c:v>
                </c:pt>
                <c:pt idx="780">
                  <c:v>9.639E-7</c:v>
                </c:pt>
                <c:pt idx="781">
                  <c:v>9.7290000000000004E-7</c:v>
                </c:pt>
                <c:pt idx="782">
                  <c:v>9.823999999999999E-7</c:v>
                </c:pt>
                <c:pt idx="783">
                  <c:v>9.9230000000000001E-7</c:v>
                </c:pt>
                <c:pt idx="784">
                  <c:v>1.0020000000000001E-6</c:v>
                </c:pt>
                <c:pt idx="785">
                  <c:v>1.0130000000000001E-6</c:v>
                </c:pt>
                <c:pt idx="786">
                  <c:v>1.0240000000000001E-6</c:v>
                </c:pt>
                <c:pt idx="787">
                  <c:v>1.034E-6</c:v>
                </c:pt>
                <c:pt idx="788">
                  <c:v>1.0449999999999999E-6</c:v>
                </c:pt>
                <c:pt idx="789">
                  <c:v>1.0559999999999999E-6</c:v>
                </c:pt>
                <c:pt idx="790">
                  <c:v>1.0669999999999999E-6</c:v>
                </c:pt>
                <c:pt idx="791">
                  <c:v>1.077E-6</c:v>
                </c:pt>
                <c:pt idx="792">
                  <c:v>1.0869999999999999E-6</c:v>
                </c:pt>
                <c:pt idx="793">
                  <c:v>1.096E-6</c:v>
                </c:pt>
                <c:pt idx="794">
                  <c:v>1.105E-6</c:v>
                </c:pt>
                <c:pt idx="795">
                  <c:v>1.113E-6</c:v>
                </c:pt>
                <c:pt idx="796">
                  <c:v>1.119E-6</c:v>
                </c:pt>
                <c:pt idx="797">
                  <c:v>1.124E-6</c:v>
                </c:pt>
                <c:pt idx="798">
                  <c:v>1.128E-6</c:v>
                </c:pt>
                <c:pt idx="799">
                  <c:v>1.13E-6</c:v>
                </c:pt>
                <c:pt idx="800">
                  <c:v>1.13E-6</c:v>
                </c:pt>
                <c:pt idx="801">
                  <c:v>1.127E-6</c:v>
                </c:pt>
                <c:pt idx="802">
                  <c:v>1.1230000000000001E-6</c:v>
                </c:pt>
                <c:pt idx="803">
                  <c:v>1.1179999999999999E-6</c:v>
                </c:pt>
                <c:pt idx="804">
                  <c:v>1.1119999999999999E-6</c:v>
                </c:pt>
                <c:pt idx="805">
                  <c:v>1.1069999999999999E-6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1.1069999999999999E-6</c:v>
                </c:pt>
                <c:pt idx="809">
                  <c:v>1.113E-6</c:v>
                </c:pt>
                <c:pt idx="810">
                  <c:v>1.122E-6</c:v>
                </c:pt>
                <c:pt idx="811">
                  <c:v>1.133E-6</c:v>
                </c:pt>
                <c:pt idx="812">
                  <c:v>1.145E-6</c:v>
                </c:pt>
                <c:pt idx="813">
                  <c:v>1.1570000000000001E-6</c:v>
                </c:pt>
                <c:pt idx="814">
                  <c:v>1.1680000000000001E-6</c:v>
                </c:pt>
                <c:pt idx="815">
                  <c:v>1.178E-6</c:v>
                </c:pt>
                <c:pt idx="816">
                  <c:v>1.187E-6</c:v>
                </c:pt>
                <c:pt idx="817">
                  <c:v>1.1930000000000001E-6</c:v>
                </c:pt>
                <c:pt idx="818">
                  <c:v>1.198E-6</c:v>
                </c:pt>
                <c:pt idx="819">
                  <c:v>1.201E-6</c:v>
                </c:pt>
                <c:pt idx="820">
                  <c:v>1.2020000000000001E-6</c:v>
                </c:pt>
                <c:pt idx="821">
                  <c:v>1.201E-6</c:v>
                </c:pt>
                <c:pt idx="822">
                  <c:v>1.1969999999999999E-6</c:v>
                </c:pt>
                <c:pt idx="823">
                  <c:v>1.192E-6</c:v>
                </c:pt>
                <c:pt idx="824">
                  <c:v>1.184E-6</c:v>
                </c:pt>
                <c:pt idx="825">
                  <c:v>1.1739999999999999E-6</c:v>
                </c:pt>
                <c:pt idx="826">
                  <c:v>1.1650000000000001E-6</c:v>
                </c:pt>
                <c:pt idx="827">
                  <c:v>1.156E-6</c:v>
                </c:pt>
                <c:pt idx="828">
                  <c:v>1.1489999999999999E-6</c:v>
                </c:pt>
                <c:pt idx="829">
                  <c:v>1.1429999999999999E-6</c:v>
                </c:pt>
                <c:pt idx="830">
                  <c:v>1.1400000000000001E-6</c:v>
                </c:pt>
                <c:pt idx="831">
                  <c:v>1.1379999999999999E-6</c:v>
                </c:pt>
                <c:pt idx="832">
                  <c:v>1.1370000000000001E-6</c:v>
                </c:pt>
                <c:pt idx="833">
                  <c:v>1.1370000000000001E-6</c:v>
                </c:pt>
                <c:pt idx="834">
                  <c:v>1.1349999999999999E-6</c:v>
                </c:pt>
                <c:pt idx="835">
                  <c:v>1.133E-6</c:v>
                </c:pt>
                <c:pt idx="836">
                  <c:v>1.1289999999999999E-6</c:v>
                </c:pt>
                <c:pt idx="837">
                  <c:v>1.1230000000000001E-6</c:v>
                </c:pt>
                <c:pt idx="838">
                  <c:v>1.1149999999999999E-6</c:v>
                </c:pt>
                <c:pt idx="839">
                  <c:v>1.1039999999999999E-6</c:v>
                </c:pt>
                <c:pt idx="840">
                  <c:v>1.091E-6</c:v>
                </c:pt>
                <c:pt idx="841">
                  <c:v>1.077E-6</c:v>
                </c:pt>
                <c:pt idx="842">
                  <c:v>1.062E-6</c:v>
                </c:pt>
                <c:pt idx="843">
                  <c:v>1.0470000000000001E-6</c:v>
                </c:pt>
                <c:pt idx="844">
                  <c:v>1.035E-6</c:v>
                </c:pt>
                <c:pt idx="845">
                  <c:v>1.026E-6</c:v>
                </c:pt>
                <c:pt idx="846">
                  <c:v>1.02E-6</c:v>
                </c:pt>
                <c:pt idx="847">
                  <c:v>1.0160000000000001E-6</c:v>
                </c:pt>
                <c:pt idx="848">
                  <c:v>1.015E-6</c:v>
                </c:pt>
                <c:pt idx="849">
                  <c:v>1.0160000000000001E-6</c:v>
                </c:pt>
                <c:pt idx="850">
                  <c:v>1.018E-6</c:v>
                </c:pt>
                <c:pt idx="851">
                  <c:v>1.02E-6</c:v>
                </c:pt>
                <c:pt idx="852">
                  <c:v>1.0219999999999999E-6</c:v>
                </c:pt>
                <c:pt idx="853">
                  <c:v>1.0240000000000001E-6</c:v>
                </c:pt>
                <c:pt idx="854">
                  <c:v>1.026E-6</c:v>
                </c:pt>
                <c:pt idx="855">
                  <c:v>1.026E-6</c:v>
                </c:pt>
                <c:pt idx="856">
                  <c:v>1.026E-6</c:v>
                </c:pt>
                <c:pt idx="857">
                  <c:v>1.0240000000000001E-6</c:v>
                </c:pt>
                <c:pt idx="858">
                  <c:v>1.0210000000000001E-6</c:v>
                </c:pt>
                <c:pt idx="859">
                  <c:v>1.0160000000000001E-6</c:v>
                </c:pt>
                <c:pt idx="860">
                  <c:v>1.009E-6</c:v>
                </c:pt>
                <c:pt idx="861">
                  <c:v>1.001E-6</c:v>
                </c:pt>
                <c:pt idx="862">
                  <c:v>9.907999999999999E-7</c:v>
                </c:pt>
                <c:pt idx="863">
                  <c:v>9.7969999999999991E-7</c:v>
                </c:pt>
                <c:pt idx="864">
                  <c:v>9.681000000000001E-7</c:v>
                </c:pt>
                <c:pt idx="865">
                  <c:v>9.5719999999999992E-7</c:v>
                </c:pt>
                <c:pt idx="866">
                  <c:v>9.47E-7</c:v>
                </c:pt>
                <c:pt idx="867">
                  <c:v>9.4010000000000001E-7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4B-4130-B17A-39CD2C13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863784"/>
        <c:axId val="442865424"/>
      </c:scatterChart>
      <c:valAx>
        <c:axId val="44286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5424"/>
        <c:crosses val="autoZero"/>
        <c:crossBetween val="midCat"/>
        <c:dispUnits>
          <c:custUnit val="1.0000000000000002E-2"/>
        </c:dispUnits>
      </c:valAx>
      <c:valAx>
        <c:axId val="44286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y</a:t>
                </a:r>
              </a:p>
              <a:p>
                <a:pPr>
                  <a:defRPr/>
                </a:pPr>
                <a:r>
                  <a:rPr lang="en-US"/>
                  <a:t>[</a:t>
                </a:r>
                <a:r>
                  <a:rPr lang="el-GR"/>
                  <a:t>π </a:t>
                </a:r>
                <a:r>
                  <a:rPr lang="en-US"/>
                  <a:t>mm mrad]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378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STD!$D$3:$D$870</c:f>
              <c:numCache>
                <c:formatCode>0.00E+00</c:formatCode>
                <c:ptCount val="868"/>
                <c:pt idx="0">
                  <c:v>2.101E-3</c:v>
                </c:pt>
                <c:pt idx="1">
                  <c:v>2.2499999999999998E-3</c:v>
                </c:pt>
                <c:pt idx="2">
                  <c:v>2.408E-3</c:v>
                </c:pt>
                <c:pt idx="3">
                  <c:v>2.575E-3</c:v>
                </c:pt>
                <c:pt idx="4">
                  <c:v>2.748E-3</c:v>
                </c:pt>
                <c:pt idx="5">
                  <c:v>2.9260000000000002E-3</c:v>
                </c:pt>
                <c:pt idx="6">
                  <c:v>3.1129999999999999E-3</c:v>
                </c:pt>
                <c:pt idx="7">
                  <c:v>3.3029999999999999E-3</c:v>
                </c:pt>
                <c:pt idx="8">
                  <c:v>3.5019999999999999E-3</c:v>
                </c:pt>
                <c:pt idx="9">
                  <c:v>3.712E-3</c:v>
                </c:pt>
                <c:pt idx="10">
                  <c:v>3.9230000000000003E-3</c:v>
                </c:pt>
                <c:pt idx="11">
                  <c:v>4.1460000000000004E-3</c:v>
                </c:pt>
                <c:pt idx="12">
                  <c:v>4.3759999999999997E-3</c:v>
                </c:pt>
                <c:pt idx="13">
                  <c:v>4.6129999999999999E-3</c:v>
                </c:pt>
                <c:pt idx="14">
                  <c:v>4.8570000000000002E-3</c:v>
                </c:pt>
                <c:pt idx="15">
                  <c:v>5.104E-3</c:v>
                </c:pt>
                <c:pt idx="16">
                  <c:v>5.3619999999999996E-3</c:v>
                </c:pt>
                <c:pt idx="17">
                  <c:v>5.6319999999999999E-3</c:v>
                </c:pt>
                <c:pt idx="18">
                  <c:v>5.9119999999999997E-3</c:v>
                </c:pt>
                <c:pt idx="19">
                  <c:v>6.1910000000000003E-3</c:v>
                </c:pt>
                <c:pt idx="20">
                  <c:v>6.4939999999999998E-3</c:v>
                </c:pt>
                <c:pt idx="21">
                  <c:v>6.7970000000000001E-3</c:v>
                </c:pt>
                <c:pt idx="22">
                  <c:v>7.1130000000000004E-3</c:v>
                </c:pt>
                <c:pt idx="23">
                  <c:v>7.4320000000000002E-3</c:v>
                </c:pt>
                <c:pt idx="24">
                  <c:v>7.7549999999999997E-3</c:v>
                </c:pt>
                <c:pt idx="25">
                  <c:v>8.0850000000000002E-3</c:v>
                </c:pt>
                <c:pt idx="26">
                  <c:v>8.4250000000000002E-3</c:v>
                </c:pt>
                <c:pt idx="27">
                  <c:v>8.7799999999999996E-3</c:v>
                </c:pt>
                <c:pt idx="28">
                  <c:v>9.1520000000000004E-3</c:v>
                </c:pt>
                <c:pt idx="29">
                  <c:v>9.5359999999999993E-3</c:v>
                </c:pt>
                <c:pt idx="30">
                  <c:v>9.9240000000000005E-3</c:v>
                </c:pt>
                <c:pt idx="31">
                  <c:v>1.0319999999999999E-2</c:v>
                </c:pt>
                <c:pt idx="32">
                  <c:v>1.072E-2</c:v>
                </c:pt>
                <c:pt idx="33">
                  <c:v>1.1129999999999999E-2</c:v>
                </c:pt>
                <c:pt idx="34">
                  <c:v>1.154E-2</c:v>
                </c:pt>
                <c:pt idx="35">
                  <c:v>1.1979999999999999E-2</c:v>
                </c:pt>
                <c:pt idx="36">
                  <c:v>1.242E-2</c:v>
                </c:pt>
                <c:pt idx="37">
                  <c:v>1.2880000000000001E-2</c:v>
                </c:pt>
                <c:pt idx="38">
                  <c:v>1.3339999999999999E-2</c:v>
                </c:pt>
                <c:pt idx="39">
                  <c:v>1.3809999999999999E-2</c:v>
                </c:pt>
                <c:pt idx="40">
                  <c:v>1.4279999999999999E-2</c:v>
                </c:pt>
                <c:pt idx="41">
                  <c:v>1.477E-2</c:v>
                </c:pt>
                <c:pt idx="42">
                  <c:v>1.5259999999999999E-2</c:v>
                </c:pt>
                <c:pt idx="43">
                  <c:v>1.576E-2</c:v>
                </c:pt>
                <c:pt idx="44">
                  <c:v>1.627E-2</c:v>
                </c:pt>
                <c:pt idx="45">
                  <c:v>1.6799999999999999E-2</c:v>
                </c:pt>
                <c:pt idx="46">
                  <c:v>1.7340000000000001E-2</c:v>
                </c:pt>
                <c:pt idx="47">
                  <c:v>1.7909999999999999E-2</c:v>
                </c:pt>
                <c:pt idx="48">
                  <c:v>1.8460000000000001E-2</c:v>
                </c:pt>
                <c:pt idx="49">
                  <c:v>1.9029999999999998E-2</c:v>
                </c:pt>
                <c:pt idx="50">
                  <c:v>1.958E-2</c:v>
                </c:pt>
                <c:pt idx="51">
                  <c:v>2.018E-2</c:v>
                </c:pt>
                <c:pt idx="52">
                  <c:v>2.078E-2</c:v>
                </c:pt>
                <c:pt idx="53">
                  <c:v>2.1389999999999999E-2</c:v>
                </c:pt>
                <c:pt idx="54">
                  <c:v>2.2009999999999998E-2</c:v>
                </c:pt>
                <c:pt idx="55">
                  <c:v>2.2620000000000001E-2</c:v>
                </c:pt>
                <c:pt idx="56">
                  <c:v>2.325E-2</c:v>
                </c:pt>
                <c:pt idx="57">
                  <c:v>2.3890000000000002E-2</c:v>
                </c:pt>
                <c:pt idx="58">
                  <c:v>2.4539999999999999E-2</c:v>
                </c:pt>
                <c:pt idx="59">
                  <c:v>2.52E-2</c:v>
                </c:pt>
                <c:pt idx="60">
                  <c:v>2.5860000000000001E-2</c:v>
                </c:pt>
                <c:pt idx="61">
                  <c:v>2.6509999999999999E-2</c:v>
                </c:pt>
                <c:pt idx="62">
                  <c:v>2.7199999999999998E-2</c:v>
                </c:pt>
                <c:pt idx="63">
                  <c:v>2.7859999999999999E-2</c:v>
                </c:pt>
                <c:pt idx="64">
                  <c:v>2.8539999999999999E-2</c:v>
                </c:pt>
                <c:pt idx="65">
                  <c:v>2.9260000000000001E-2</c:v>
                </c:pt>
                <c:pt idx="66">
                  <c:v>2.9960000000000001E-2</c:v>
                </c:pt>
                <c:pt idx="67">
                  <c:v>3.0669999999999999E-2</c:v>
                </c:pt>
                <c:pt idx="68">
                  <c:v>3.1370000000000002E-2</c:v>
                </c:pt>
                <c:pt idx="69">
                  <c:v>3.2140000000000002E-2</c:v>
                </c:pt>
                <c:pt idx="70">
                  <c:v>3.2870000000000003E-2</c:v>
                </c:pt>
                <c:pt idx="71">
                  <c:v>3.3649999999999999E-2</c:v>
                </c:pt>
                <c:pt idx="72">
                  <c:v>3.4430000000000002E-2</c:v>
                </c:pt>
                <c:pt idx="73">
                  <c:v>3.5180000000000003E-2</c:v>
                </c:pt>
                <c:pt idx="74">
                  <c:v>3.5950000000000003E-2</c:v>
                </c:pt>
                <c:pt idx="75">
                  <c:v>3.6720000000000003E-2</c:v>
                </c:pt>
                <c:pt idx="76">
                  <c:v>3.7499999999999999E-2</c:v>
                </c:pt>
                <c:pt idx="77">
                  <c:v>3.8300000000000001E-2</c:v>
                </c:pt>
                <c:pt idx="78">
                  <c:v>3.909E-2</c:v>
                </c:pt>
                <c:pt idx="79">
                  <c:v>3.9879999999999999E-2</c:v>
                </c:pt>
                <c:pt idx="80">
                  <c:v>4.0710000000000003E-2</c:v>
                </c:pt>
                <c:pt idx="81">
                  <c:v>4.1529999999999997E-2</c:v>
                </c:pt>
                <c:pt idx="82">
                  <c:v>4.2369999999999998E-2</c:v>
                </c:pt>
                <c:pt idx="83">
                  <c:v>4.317E-2</c:v>
                </c:pt>
                <c:pt idx="84">
                  <c:v>4.3999999999999997E-2</c:v>
                </c:pt>
                <c:pt idx="85">
                  <c:v>4.4859999999999997E-2</c:v>
                </c:pt>
                <c:pt idx="86">
                  <c:v>4.5710000000000001E-2</c:v>
                </c:pt>
                <c:pt idx="87">
                  <c:v>4.6589999999999999E-2</c:v>
                </c:pt>
                <c:pt idx="88">
                  <c:v>4.7440000000000003E-2</c:v>
                </c:pt>
                <c:pt idx="89">
                  <c:v>4.8349999999999997E-2</c:v>
                </c:pt>
                <c:pt idx="90">
                  <c:v>4.9189999999999998E-2</c:v>
                </c:pt>
                <c:pt idx="91">
                  <c:v>5.0119999999999998E-2</c:v>
                </c:pt>
                <c:pt idx="92">
                  <c:v>5.0990000000000001E-2</c:v>
                </c:pt>
                <c:pt idx="93">
                  <c:v>5.1860000000000003E-2</c:v>
                </c:pt>
                <c:pt idx="94">
                  <c:v>5.271E-2</c:v>
                </c:pt>
                <c:pt idx="95">
                  <c:v>5.357E-2</c:v>
                </c:pt>
                <c:pt idx="96">
                  <c:v>5.4449999999999998E-2</c:v>
                </c:pt>
                <c:pt idx="97">
                  <c:v>5.534E-2</c:v>
                </c:pt>
                <c:pt idx="98">
                  <c:v>5.6259999999999998E-2</c:v>
                </c:pt>
                <c:pt idx="99">
                  <c:v>5.7149999999999999E-2</c:v>
                </c:pt>
                <c:pt idx="100">
                  <c:v>5.8029999999999998E-2</c:v>
                </c:pt>
                <c:pt idx="101">
                  <c:v>5.8930000000000003E-2</c:v>
                </c:pt>
                <c:pt idx="102">
                  <c:v>5.985E-2</c:v>
                </c:pt>
                <c:pt idx="103">
                  <c:v>6.08E-2</c:v>
                </c:pt>
                <c:pt idx="104">
                  <c:v>6.1679999999999999E-2</c:v>
                </c:pt>
                <c:pt idx="105">
                  <c:v>6.2570000000000001E-2</c:v>
                </c:pt>
                <c:pt idx="106">
                  <c:v>6.3479999999999995E-2</c:v>
                </c:pt>
                <c:pt idx="107">
                  <c:v>6.4380000000000007E-2</c:v>
                </c:pt>
                <c:pt idx="108">
                  <c:v>6.5329999999999999E-2</c:v>
                </c:pt>
                <c:pt idx="109">
                  <c:v>6.6269999999999996E-2</c:v>
                </c:pt>
                <c:pt idx="110">
                  <c:v>6.7210000000000006E-2</c:v>
                </c:pt>
                <c:pt idx="111">
                  <c:v>6.8140000000000006E-2</c:v>
                </c:pt>
                <c:pt idx="112">
                  <c:v>6.9129999999999997E-2</c:v>
                </c:pt>
                <c:pt idx="113">
                  <c:v>7.0110000000000006E-2</c:v>
                </c:pt>
                <c:pt idx="114">
                  <c:v>7.1040000000000006E-2</c:v>
                </c:pt>
                <c:pt idx="115">
                  <c:v>7.195E-2</c:v>
                </c:pt>
                <c:pt idx="116">
                  <c:v>7.2889999999999996E-2</c:v>
                </c:pt>
                <c:pt idx="117">
                  <c:v>7.3830000000000007E-2</c:v>
                </c:pt>
                <c:pt idx="118">
                  <c:v>7.4759999999999993E-2</c:v>
                </c:pt>
                <c:pt idx="119">
                  <c:v>7.5679999999999997E-2</c:v>
                </c:pt>
                <c:pt idx="120">
                  <c:v>7.6579999999999995E-2</c:v>
                </c:pt>
                <c:pt idx="121">
                  <c:v>7.7490000000000003E-2</c:v>
                </c:pt>
                <c:pt idx="122">
                  <c:v>7.843E-2</c:v>
                </c:pt>
                <c:pt idx="123">
                  <c:v>7.9350000000000004E-2</c:v>
                </c:pt>
                <c:pt idx="124">
                  <c:v>8.0280000000000004E-2</c:v>
                </c:pt>
                <c:pt idx="125">
                  <c:v>8.1259999999999999E-2</c:v>
                </c:pt>
                <c:pt idx="126">
                  <c:v>8.2220000000000001E-2</c:v>
                </c:pt>
                <c:pt idx="127">
                  <c:v>8.3180000000000004E-2</c:v>
                </c:pt>
                <c:pt idx="128">
                  <c:v>8.4180000000000005E-2</c:v>
                </c:pt>
                <c:pt idx="129">
                  <c:v>8.516E-2</c:v>
                </c:pt>
                <c:pt idx="130">
                  <c:v>8.6129999999999998E-2</c:v>
                </c:pt>
                <c:pt idx="131">
                  <c:v>8.7059999999999998E-2</c:v>
                </c:pt>
                <c:pt idx="132">
                  <c:v>8.8010000000000005E-2</c:v>
                </c:pt>
                <c:pt idx="133">
                  <c:v>8.8940000000000005E-2</c:v>
                </c:pt>
                <c:pt idx="134">
                  <c:v>8.9899999999999994E-2</c:v>
                </c:pt>
                <c:pt idx="135">
                  <c:v>9.0829999999999994E-2</c:v>
                </c:pt>
                <c:pt idx="136">
                  <c:v>9.1789999999999997E-2</c:v>
                </c:pt>
                <c:pt idx="137">
                  <c:v>9.2749999999999999E-2</c:v>
                </c:pt>
                <c:pt idx="138">
                  <c:v>9.3729999999999994E-2</c:v>
                </c:pt>
                <c:pt idx="139">
                  <c:v>9.4689999999999996E-2</c:v>
                </c:pt>
                <c:pt idx="140">
                  <c:v>9.5630000000000007E-2</c:v>
                </c:pt>
                <c:pt idx="141">
                  <c:v>9.6589999999999995E-2</c:v>
                </c:pt>
                <c:pt idx="142">
                  <c:v>9.758E-2</c:v>
                </c:pt>
                <c:pt idx="143">
                  <c:v>9.8519999999999996E-2</c:v>
                </c:pt>
                <c:pt idx="144">
                  <c:v>9.9449999999999997E-2</c:v>
                </c:pt>
                <c:pt idx="145">
                  <c:v>0.10050000000000001</c:v>
                </c:pt>
                <c:pt idx="146">
                  <c:v>0.1014</c:v>
                </c:pt>
                <c:pt idx="147">
                  <c:v>0.1023</c:v>
                </c:pt>
                <c:pt idx="148">
                  <c:v>0.1033</c:v>
                </c:pt>
                <c:pt idx="149">
                  <c:v>0.1042</c:v>
                </c:pt>
                <c:pt idx="150">
                  <c:v>0.1052</c:v>
                </c:pt>
                <c:pt idx="151">
                  <c:v>0.1062</c:v>
                </c:pt>
                <c:pt idx="152">
                  <c:v>0.1071</c:v>
                </c:pt>
                <c:pt idx="153">
                  <c:v>0.1081</c:v>
                </c:pt>
                <c:pt idx="154">
                  <c:v>0.109</c:v>
                </c:pt>
                <c:pt idx="155">
                  <c:v>0.11</c:v>
                </c:pt>
                <c:pt idx="156">
                  <c:v>0.111</c:v>
                </c:pt>
                <c:pt idx="157">
                  <c:v>0.1119</c:v>
                </c:pt>
                <c:pt idx="158">
                  <c:v>0.1129</c:v>
                </c:pt>
                <c:pt idx="159">
                  <c:v>0.1138</c:v>
                </c:pt>
                <c:pt idx="160">
                  <c:v>0.1147</c:v>
                </c:pt>
                <c:pt idx="161">
                  <c:v>0.1157</c:v>
                </c:pt>
                <c:pt idx="162">
                  <c:v>0.1167</c:v>
                </c:pt>
                <c:pt idx="163">
                  <c:v>0.1176</c:v>
                </c:pt>
                <c:pt idx="164">
                  <c:v>0.1186</c:v>
                </c:pt>
                <c:pt idx="165">
                  <c:v>0.1196</c:v>
                </c:pt>
                <c:pt idx="166">
                  <c:v>0.1205</c:v>
                </c:pt>
                <c:pt idx="167">
                  <c:v>0.1215</c:v>
                </c:pt>
                <c:pt idx="168">
                  <c:v>0.1225</c:v>
                </c:pt>
                <c:pt idx="169">
                  <c:v>0.1235</c:v>
                </c:pt>
                <c:pt idx="170">
                  <c:v>0.1244</c:v>
                </c:pt>
                <c:pt idx="171">
                  <c:v>0.12540000000000001</c:v>
                </c:pt>
                <c:pt idx="172">
                  <c:v>0.12640000000000001</c:v>
                </c:pt>
                <c:pt idx="173">
                  <c:v>0.1273</c:v>
                </c:pt>
                <c:pt idx="174">
                  <c:v>0.12839999999999999</c:v>
                </c:pt>
                <c:pt idx="175">
                  <c:v>0.12939999999999999</c:v>
                </c:pt>
                <c:pt idx="176">
                  <c:v>0.13039999999999999</c:v>
                </c:pt>
                <c:pt idx="177">
                  <c:v>0.13139999999999999</c:v>
                </c:pt>
                <c:pt idx="178">
                  <c:v>0.1323</c:v>
                </c:pt>
                <c:pt idx="179">
                  <c:v>0.1333</c:v>
                </c:pt>
                <c:pt idx="180">
                  <c:v>0.1343</c:v>
                </c:pt>
                <c:pt idx="181">
                  <c:v>0.1353</c:v>
                </c:pt>
                <c:pt idx="182">
                  <c:v>0.1363</c:v>
                </c:pt>
                <c:pt idx="183">
                  <c:v>0.13719999999999999</c:v>
                </c:pt>
                <c:pt idx="184">
                  <c:v>0.13819999999999999</c:v>
                </c:pt>
                <c:pt idx="185">
                  <c:v>0.13919999999999999</c:v>
                </c:pt>
                <c:pt idx="186">
                  <c:v>0.14019999999999999</c:v>
                </c:pt>
                <c:pt idx="187">
                  <c:v>0.14119999999999999</c:v>
                </c:pt>
                <c:pt idx="188">
                  <c:v>0.14219999999999999</c:v>
                </c:pt>
                <c:pt idx="189">
                  <c:v>0.14319999999999999</c:v>
                </c:pt>
                <c:pt idx="190">
                  <c:v>0.14419999999999999</c:v>
                </c:pt>
                <c:pt idx="191">
                  <c:v>0.14510000000000001</c:v>
                </c:pt>
                <c:pt idx="192">
                  <c:v>0.14610000000000001</c:v>
                </c:pt>
                <c:pt idx="193">
                  <c:v>0.14710000000000001</c:v>
                </c:pt>
                <c:pt idx="194">
                  <c:v>0.14810000000000001</c:v>
                </c:pt>
                <c:pt idx="195">
                  <c:v>0.14899999999999999</c:v>
                </c:pt>
                <c:pt idx="196">
                  <c:v>0.15</c:v>
                </c:pt>
                <c:pt idx="197">
                  <c:v>0.151</c:v>
                </c:pt>
                <c:pt idx="198">
                  <c:v>0.15190000000000001</c:v>
                </c:pt>
                <c:pt idx="199">
                  <c:v>0.153</c:v>
                </c:pt>
                <c:pt idx="200">
                  <c:v>0.154</c:v>
                </c:pt>
                <c:pt idx="201">
                  <c:v>0.155</c:v>
                </c:pt>
                <c:pt idx="202">
                  <c:v>0.156</c:v>
                </c:pt>
                <c:pt idx="203">
                  <c:v>0.15690000000000001</c:v>
                </c:pt>
                <c:pt idx="204">
                  <c:v>0.15790000000000001</c:v>
                </c:pt>
                <c:pt idx="205">
                  <c:v>0.15890000000000001</c:v>
                </c:pt>
                <c:pt idx="206">
                  <c:v>0.15989999999999999</c:v>
                </c:pt>
                <c:pt idx="207">
                  <c:v>0.1608</c:v>
                </c:pt>
                <c:pt idx="208">
                  <c:v>0.1618</c:v>
                </c:pt>
                <c:pt idx="209">
                  <c:v>0.1628</c:v>
                </c:pt>
                <c:pt idx="210">
                  <c:v>0.1638</c:v>
                </c:pt>
                <c:pt idx="211">
                  <c:v>0.1648</c:v>
                </c:pt>
                <c:pt idx="212">
                  <c:v>0.16569999999999999</c:v>
                </c:pt>
                <c:pt idx="213">
                  <c:v>0.16669999999999999</c:v>
                </c:pt>
                <c:pt idx="214">
                  <c:v>0.16769999999999999</c:v>
                </c:pt>
                <c:pt idx="215">
                  <c:v>0.16869999999999999</c:v>
                </c:pt>
                <c:pt idx="216">
                  <c:v>0.1696</c:v>
                </c:pt>
                <c:pt idx="217">
                  <c:v>0.1706</c:v>
                </c:pt>
                <c:pt idx="218">
                  <c:v>0.1716</c:v>
                </c:pt>
                <c:pt idx="219">
                  <c:v>0.1726</c:v>
                </c:pt>
                <c:pt idx="220">
                  <c:v>0.1736</c:v>
                </c:pt>
                <c:pt idx="221">
                  <c:v>0.17460000000000001</c:v>
                </c:pt>
                <c:pt idx="222">
                  <c:v>0.17560000000000001</c:v>
                </c:pt>
                <c:pt idx="223">
                  <c:v>0.17660000000000001</c:v>
                </c:pt>
                <c:pt idx="224">
                  <c:v>0.17749999999999999</c:v>
                </c:pt>
                <c:pt idx="225">
                  <c:v>0.17849999999999999</c:v>
                </c:pt>
                <c:pt idx="226">
                  <c:v>0.17949999999999999</c:v>
                </c:pt>
                <c:pt idx="227">
                  <c:v>0.18049999999999999</c:v>
                </c:pt>
                <c:pt idx="228">
                  <c:v>0.18149999999999999</c:v>
                </c:pt>
                <c:pt idx="229">
                  <c:v>0.1825</c:v>
                </c:pt>
                <c:pt idx="230">
                  <c:v>0.1835</c:v>
                </c:pt>
                <c:pt idx="231">
                  <c:v>0.18440000000000001</c:v>
                </c:pt>
                <c:pt idx="232">
                  <c:v>0.18540000000000001</c:v>
                </c:pt>
                <c:pt idx="233">
                  <c:v>0.18640000000000001</c:v>
                </c:pt>
                <c:pt idx="234">
                  <c:v>0.18740000000000001</c:v>
                </c:pt>
                <c:pt idx="235">
                  <c:v>0.1885</c:v>
                </c:pt>
                <c:pt idx="236">
                  <c:v>0.18940000000000001</c:v>
                </c:pt>
                <c:pt idx="237">
                  <c:v>0.19040000000000001</c:v>
                </c:pt>
                <c:pt idx="238">
                  <c:v>0.19139999999999999</c:v>
                </c:pt>
                <c:pt idx="239">
                  <c:v>0.19239999999999999</c:v>
                </c:pt>
                <c:pt idx="240">
                  <c:v>0.19339999999999999</c:v>
                </c:pt>
                <c:pt idx="241">
                  <c:v>0.19439999999999999</c:v>
                </c:pt>
                <c:pt idx="242">
                  <c:v>0.19539999999999999</c:v>
                </c:pt>
                <c:pt idx="243">
                  <c:v>0.19650000000000001</c:v>
                </c:pt>
                <c:pt idx="244">
                  <c:v>0.19750000000000001</c:v>
                </c:pt>
                <c:pt idx="245">
                  <c:v>0.19839999999999999</c:v>
                </c:pt>
                <c:pt idx="246">
                  <c:v>0.19950000000000001</c:v>
                </c:pt>
                <c:pt idx="247">
                  <c:v>0.20039999999999999</c:v>
                </c:pt>
                <c:pt idx="248">
                  <c:v>0.2014</c:v>
                </c:pt>
                <c:pt idx="249">
                  <c:v>0.20250000000000001</c:v>
                </c:pt>
                <c:pt idx="250">
                  <c:v>0.2034</c:v>
                </c:pt>
                <c:pt idx="251">
                  <c:v>0.2044</c:v>
                </c:pt>
                <c:pt idx="252">
                  <c:v>0.2054</c:v>
                </c:pt>
                <c:pt idx="253">
                  <c:v>0.20630000000000001</c:v>
                </c:pt>
                <c:pt idx="254">
                  <c:v>0.20730000000000001</c:v>
                </c:pt>
                <c:pt idx="255">
                  <c:v>0.20830000000000001</c:v>
                </c:pt>
                <c:pt idx="256">
                  <c:v>0.2094</c:v>
                </c:pt>
                <c:pt idx="257">
                  <c:v>0.2104</c:v>
                </c:pt>
                <c:pt idx="258">
                  <c:v>0.2114</c:v>
                </c:pt>
                <c:pt idx="259">
                  <c:v>0.21240000000000001</c:v>
                </c:pt>
                <c:pt idx="260">
                  <c:v>0.21340000000000001</c:v>
                </c:pt>
                <c:pt idx="261">
                  <c:v>0.21440000000000001</c:v>
                </c:pt>
                <c:pt idx="262">
                  <c:v>0.21540000000000001</c:v>
                </c:pt>
                <c:pt idx="263">
                  <c:v>0.21640000000000001</c:v>
                </c:pt>
                <c:pt idx="264">
                  <c:v>0.21740000000000001</c:v>
                </c:pt>
                <c:pt idx="265">
                  <c:v>0.21829999999999999</c:v>
                </c:pt>
                <c:pt idx="266">
                  <c:v>0.21940000000000001</c:v>
                </c:pt>
                <c:pt idx="267">
                  <c:v>0.22040000000000001</c:v>
                </c:pt>
                <c:pt idx="268">
                  <c:v>0.22140000000000001</c:v>
                </c:pt>
                <c:pt idx="269">
                  <c:v>0.22239999999999999</c:v>
                </c:pt>
                <c:pt idx="270">
                  <c:v>0.22339999999999999</c:v>
                </c:pt>
                <c:pt idx="271">
                  <c:v>0.22450000000000001</c:v>
                </c:pt>
                <c:pt idx="272">
                  <c:v>0.22539999999999999</c:v>
                </c:pt>
                <c:pt idx="273">
                  <c:v>0.22650000000000001</c:v>
                </c:pt>
                <c:pt idx="274">
                  <c:v>0.22739999999999999</c:v>
                </c:pt>
                <c:pt idx="275">
                  <c:v>0.22839999999999999</c:v>
                </c:pt>
                <c:pt idx="276">
                  <c:v>0.22939999999999999</c:v>
                </c:pt>
                <c:pt idx="277">
                  <c:v>0.23039999999999999</c:v>
                </c:pt>
                <c:pt idx="278">
                  <c:v>0.23130000000000001</c:v>
                </c:pt>
                <c:pt idx="279">
                  <c:v>0.2324</c:v>
                </c:pt>
                <c:pt idx="280">
                  <c:v>0.23330000000000001</c:v>
                </c:pt>
                <c:pt idx="281">
                  <c:v>0.23430000000000001</c:v>
                </c:pt>
                <c:pt idx="282">
                  <c:v>0.23530000000000001</c:v>
                </c:pt>
                <c:pt idx="283">
                  <c:v>0.23630000000000001</c:v>
                </c:pt>
                <c:pt idx="284">
                  <c:v>0.23730000000000001</c:v>
                </c:pt>
                <c:pt idx="285">
                  <c:v>0.23830000000000001</c:v>
                </c:pt>
                <c:pt idx="286">
                  <c:v>0.23930000000000001</c:v>
                </c:pt>
                <c:pt idx="287">
                  <c:v>0.2402</c:v>
                </c:pt>
                <c:pt idx="288">
                  <c:v>0.24129999999999999</c:v>
                </c:pt>
                <c:pt idx="289">
                  <c:v>0.24229999999999999</c:v>
                </c:pt>
                <c:pt idx="290">
                  <c:v>0.24340000000000001</c:v>
                </c:pt>
                <c:pt idx="291">
                  <c:v>0.24440000000000001</c:v>
                </c:pt>
                <c:pt idx="292">
                  <c:v>0.24540000000000001</c:v>
                </c:pt>
                <c:pt idx="293">
                  <c:v>0.24640000000000001</c:v>
                </c:pt>
                <c:pt idx="294">
                  <c:v>0.24740000000000001</c:v>
                </c:pt>
                <c:pt idx="295">
                  <c:v>0.24840000000000001</c:v>
                </c:pt>
                <c:pt idx="296">
                  <c:v>0.2495</c:v>
                </c:pt>
                <c:pt idx="297">
                  <c:v>0.2505</c:v>
                </c:pt>
                <c:pt idx="298">
                  <c:v>0.2515</c:v>
                </c:pt>
                <c:pt idx="299">
                  <c:v>0.2525</c:v>
                </c:pt>
                <c:pt idx="300">
                  <c:v>0.25340000000000001</c:v>
                </c:pt>
                <c:pt idx="301">
                  <c:v>0.25440000000000002</c:v>
                </c:pt>
                <c:pt idx="302">
                  <c:v>0.25540000000000002</c:v>
                </c:pt>
                <c:pt idx="303">
                  <c:v>0.25640000000000002</c:v>
                </c:pt>
                <c:pt idx="304">
                  <c:v>0.25750000000000001</c:v>
                </c:pt>
                <c:pt idx="305">
                  <c:v>0.25850000000000001</c:v>
                </c:pt>
                <c:pt idx="306">
                  <c:v>0.25940000000000002</c:v>
                </c:pt>
                <c:pt idx="307">
                  <c:v>0.26050000000000001</c:v>
                </c:pt>
                <c:pt idx="308">
                  <c:v>0.26150000000000001</c:v>
                </c:pt>
                <c:pt idx="309">
                  <c:v>0.2626</c:v>
                </c:pt>
                <c:pt idx="310">
                  <c:v>0.2636</c:v>
                </c:pt>
                <c:pt idx="311">
                  <c:v>0.2646</c:v>
                </c:pt>
                <c:pt idx="312">
                  <c:v>0.2656</c:v>
                </c:pt>
                <c:pt idx="313">
                  <c:v>0.2666</c:v>
                </c:pt>
                <c:pt idx="314">
                  <c:v>0.2676</c:v>
                </c:pt>
                <c:pt idx="315">
                  <c:v>0.26860000000000001</c:v>
                </c:pt>
                <c:pt idx="316">
                  <c:v>0.26960000000000001</c:v>
                </c:pt>
                <c:pt idx="317">
                  <c:v>0.27060000000000001</c:v>
                </c:pt>
                <c:pt idx="318">
                  <c:v>0.27160000000000001</c:v>
                </c:pt>
                <c:pt idx="319">
                  <c:v>0.27260000000000001</c:v>
                </c:pt>
                <c:pt idx="320">
                  <c:v>0.27360000000000001</c:v>
                </c:pt>
                <c:pt idx="321">
                  <c:v>0.27460000000000001</c:v>
                </c:pt>
                <c:pt idx="322">
                  <c:v>0.27560000000000001</c:v>
                </c:pt>
                <c:pt idx="323">
                  <c:v>0.27660000000000001</c:v>
                </c:pt>
                <c:pt idx="324">
                  <c:v>0.27760000000000001</c:v>
                </c:pt>
                <c:pt idx="325">
                  <c:v>0.27860000000000001</c:v>
                </c:pt>
                <c:pt idx="326">
                  <c:v>0.27960000000000002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0.28260000000000002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0.28560000000000002</c:v>
                </c:pt>
                <c:pt idx="333">
                  <c:v>0.28660000000000002</c:v>
                </c:pt>
                <c:pt idx="334">
                  <c:v>0.28760000000000002</c:v>
                </c:pt>
                <c:pt idx="335">
                  <c:v>0.28870000000000001</c:v>
                </c:pt>
                <c:pt idx="336">
                  <c:v>0.28970000000000001</c:v>
                </c:pt>
                <c:pt idx="337">
                  <c:v>0.2908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0.29380000000000001</c:v>
                </c:pt>
                <c:pt idx="341">
                  <c:v>0.29480000000000001</c:v>
                </c:pt>
                <c:pt idx="342">
                  <c:v>0.29580000000000001</c:v>
                </c:pt>
                <c:pt idx="343">
                  <c:v>0.2969</c:v>
                </c:pt>
                <c:pt idx="344">
                  <c:v>0.2979</c:v>
                </c:pt>
                <c:pt idx="345">
                  <c:v>0.29880000000000001</c:v>
                </c:pt>
                <c:pt idx="346">
                  <c:v>0.2999</c:v>
                </c:pt>
                <c:pt idx="347">
                  <c:v>0.3009</c:v>
                </c:pt>
                <c:pt idx="348">
                  <c:v>0.3019</c:v>
                </c:pt>
                <c:pt idx="349">
                  <c:v>0.3029</c:v>
                </c:pt>
                <c:pt idx="350">
                  <c:v>0.30399999999999999</c:v>
                </c:pt>
                <c:pt idx="351">
                  <c:v>0.30499999999999999</c:v>
                </c:pt>
                <c:pt idx="352">
                  <c:v>0.30599999999999999</c:v>
                </c:pt>
                <c:pt idx="353">
                  <c:v>0.307</c:v>
                </c:pt>
                <c:pt idx="354">
                  <c:v>0.308</c:v>
                </c:pt>
                <c:pt idx="355">
                  <c:v>0.309</c:v>
                </c:pt>
                <c:pt idx="356">
                  <c:v>0.31</c:v>
                </c:pt>
                <c:pt idx="357">
                  <c:v>0.311</c:v>
                </c:pt>
                <c:pt idx="358">
                  <c:v>0.31209999999999999</c:v>
                </c:pt>
                <c:pt idx="359">
                  <c:v>0.313</c:v>
                </c:pt>
                <c:pt idx="360">
                  <c:v>0.31409999999999999</c:v>
                </c:pt>
                <c:pt idx="361">
                  <c:v>0.31509999999999999</c:v>
                </c:pt>
                <c:pt idx="362">
                  <c:v>0.31609999999999999</c:v>
                </c:pt>
                <c:pt idx="363">
                  <c:v>0.31709999999999999</c:v>
                </c:pt>
                <c:pt idx="364">
                  <c:v>0.31809999999999999</c:v>
                </c:pt>
                <c:pt idx="365">
                  <c:v>0.31919999999999998</c:v>
                </c:pt>
                <c:pt idx="366">
                  <c:v>0.32019999999999998</c:v>
                </c:pt>
                <c:pt idx="367">
                  <c:v>0.32119999999999999</c:v>
                </c:pt>
                <c:pt idx="368">
                  <c:v>0.32219999999999999</c:v>
                </c:pt>
                <c:pt idx="369">
                  <c:v>0.32329999999999998</c:v>
                </c:pt>
                <c:pt idx="370">
                  <c:v>0.32419999999999999</c:v>
                </c:pt>
                <c:pt idx="371">
                  <c:v>0.32519999999999999</c:v>
                </c:pt>
                <c:pt idx="372">
                  <c:v>0.32619999999999999</c:v>
                </c:pt>
                <c:pt idx="373">
                  <c:v>0.32729999999999998</c:v>
                </c:pt>
                <c:pt idx="374">
                  <c:v>0.32840000000000003</c:v>
                </c:pt>
                <c:pt idx="375">
                  <c:v>0.32940000000000003</c:v>
                </c:pt>
                <c:pt idx="376">
                  <c:v>0.33040000000000003</c:v>
                </c:pt>
                <c:pt idx="377">
                  <c:v>0.33139999999999997</c:v>
                </c:pt>
                <c:pt idx="378">
                  <c:v>0.33239999999999997</c:v>
                </c:pt>
                <c:pt idx="379">
                  <c:v>0.33339999999999997</c:v>
                </c:pt>
                <c:pt idx="380">
                  <c:v>0.33450000000000002</c:v>
                </c:pt>
                <c:pt idx="381">
                  <c:v>0.33550000000000002</c:v>
                </c:pt>
                <c:pt idx="382">
                  <c:v>0.33660000000000001</c:v>
                </c:pt>
                <c:pt idx="383">
                  <c:v>0.3377</c:v>
                </c:pt>
                <c:pt idx="384">
                  <c:v>0.33879999999999999</c:v>
                </c:pt>
                <c:pt idx="385">
                  <c:v>0.3397</c:v>
                </c:pt>
                <c:pt idx="386">
                  <c:v>0.3407</c:v>
                </c:pt>
                <c:pt idx="387">
                  <c:v>0.3417</c:v>
                </c:pt>
                <c:pt idx="388">
                  <c:v>0.34279999999999999</c:v>
                </c:pt>
                <c:pt idx="389">
                  <c:v>0.34389999999999998</c:v>
                </c:pt>
                <c:pt idx="390">
                  <c:v>0.34499999999999997</c:v>
                </c:pt>
                <c:pt idx="391">
                  <c:v>0.34599999999999997</c:v>
                </c:pt>
                <c:pt idx="392">
                  <c:v>0.34699999999999998</c:v>
                </c:pt>
                <c:pt idx="393">
                  <c:v>0.34799999999999998</c:v>
                </c:pt>
                <c:pt idx="394">
                  <c:v>0.34910000000000002</c:v>
                </c:pt>
                <c:pt idx="395">
                  <c:v>0.35020000000000001</c:v>
                </c:pt>
                <c:pt idx="396">
                  <c:v>0.35120000000000001</c:v>
                </c:pt>
                <c:pt idx="397">
                  <c:v>0.35220000000000001</c:v>
                </c:pt>
                <c:pt idx="398">
                  <c:v>0.3533</c:v>
                </c:pt>
                <c:pt idx="399">
                  <c:v>0.35439999999999999</c:v>
                </c:pt>
                <c:pt idx="400">
                  <c:v>0.35539999999999999</c:v>
                </c:pt>
                <c:pt idx="401">
                  <c:v>0.35639999999999999</c:v>
                </c:pt>
                <c:pt idx="402">
                  <c:v>0.3574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</c:v>
                </c:pt>
                <c:pt idx="407">
                  <c:v>0.36249999999999999</c:v>
                </c:pt>
                <c:pt idx="408">
                  <c:v>0.36349999999999999</c:v>
                </c:pt>
                <c:pt idx="409">
                  <c:v>0.36449999999999999</c:v>
                </c:pt>
                <c:pt idx="410">
                  <c:v>0.36549999999999999</c:v>
                </c:pt>
                <c:pt idx="411">
                  <c:v>0.36649999999999999</c:v>
                </c:pt>
                <c:pt idx="412">
                  <c:v>0.3674</c:v>
                </c:pt>
                <c:pt idx="413">
                  <c:v>0.36859999999999998</c:v>
                </c:pt>
                <c:pt idx="414">
                  <c:v>0.36959999999999998</c:v>
                </c:pt>
                <c:pt idx="415">
                  <c:v>0.37059999999999998</c:v>
                </c:pt>
                <c:pt idx="416">
                  <c:v>0.37159999999999999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0.37590000000000001</c:v>
                </c:pt>
                <c:pt idx="421">
                  <c:v>0.377</c:v>
                </c:pt>
                <c:pt idx="422">
                  <c:v>0.378</c:v>
                </c:pt>
                <c:pt idx="423">
                  <c:v>0.379</c:v>
                </c:pt>
                <c:pt idx="424">
                  <c:v>0.38</c:v>
                </c:pt>
                <c:pt idx="425">
                  <c:v>0.38109999999999999</c:v>
                </c:pt>
                <c:pt idx="426">
                  <c:v>0.3821</c:v>
                </c:pt>
                <c:pt idx="427">
                  <c:v>0.38319999999999999</c:v>
                </c:pt>
                <c:pt idx="428">
                  <c:v>0.38419999999999999</c:v>
                </c:pt>
                <c:pt idx="429">
                  <c:v>0.38519999999999999</c:v>
                </c:pt>
                <c:pt idx="430">
                  <c:v>0.38619999999999999</c:v>
                </c:pt>
                <c:pt idx="431">
                  <c:v>0.38729999999999998</c:v>
                </c:pt>
                <c:pt idx="432">
                  <c:v>0.38840000000000002</c:v>
                </c:pt>
                <c:pt idx="433">
                  <c:v>0.38940000000000002</c:v>
                </c:pt>
                <c:pt idx="434">
                  <c:v>0.39040000000000002</c:v>
                </c:pt>
                <c:pt idx="435">
                  <c:v>0.39140000000000003</c:v>
                </c:pt>
                <c:pt idx="436">
                  <c:v>0.39240000000000003</c:v>
                </c:pt>
                <c:pt idx="437">
                  <c:v>0.39340000000000003</c:v>
                </c:pt>
                <c:pt idx="438">
                  <c:v>0.39439999999999997</c:v>
                </c:pt>
                <c:pt idx="439">
                  <c:v>0.39539999999999997</c:v>
                </c:pt>
                <c:pt idx="440">
                  <c:v>0.39639999999999997</c:v>
                </c:pt>
                <c:pt idx="441">
                  <c:v>0.39739999999999998</c:v>
                </c:pt>
                <c:pt idx="442">
                  <c:v>0.39839999999999998</c:v>
                </c:pt>
                <c:pt idx="443">
                  <c:v>0.39939999999999998</c:v>
                </c:pt>
                <c:pt idx="444">
                  <c:v>0.40039999999999998</c:v>
                </c:pt>
                <c:pt idx="445">
                  <c:v>0.40139999999999998</c:v>
                </c:pt>
                <c:pt idx="446">
                  <c:v>0.40239999999999998</c:v>
                </c:pt>
                <c:pt idx="447">
                  <c:v>0.40339999999999998</c:v>
                </c:pt>
                <c:pt idx="448">
                  <c:v>0.40439999999999998</c:v>
                </c:pt>
                <c:pt idx="449">
                  <c:v>0.40539999999999998</c:v>
                </c:pt>
                <c:pt idx="450">
                  <c:v>0.40639999999999998</c:v>
                </c:pt>
                <c:pt idx="451">
                  <c:v>0.40739999999999998</c:v>
                </c:pt>
                <c:pt idx="452">
                  <c:v>0.40839999999999999</c:v>
                </c:pt>
                <c:pt idx="453">
                  <c:v>0.40939999999999999</c:v>
                </c:pt>
                <c:pt idx="454">
                  <c:v>0.41039999999999999</c:v>
                </c:pt>
                <c:pt idx="455">
                  <c:v>0.41139999999999999</c:v>
                </c:pt>
                <c:pt idx="456">
                  <c:v>0.41249999999999998</c:v>
                </c:pt>
                <c:pt idx="457">
                  <c:v>0.41360000000000002</c:v>
                </c:pt>
                <c:pt idx="458">
                  <c:v>0.41460000000000002</c:v>
                </c:pt>
                <c:pt idx="459">
                  <c:v>0.41560000000000002</c:v>
                </c:pt>
                <c:pt idx="460">
                  <c:v>0.41670000000000001</c:v>
                </c:pt>
                <c:pt idx="461">
                  <c:v>0.41770000000000002</c:v>
                </c:pt>
                <c:pt idx="462">
                  <c:v>0.41870000000000002</c:v>
                </c:pt>
                <c:pt idx="463">
                  <c:v>0.41970000000000002</c:v>
                </c:pt>
                <c:pt idx="464">
                  <c:v>0.42070000000000002</c:v>
                </c:pt>
                <c:pt idx="465">
                  <c:v>0.42170000000000002</c:v>
                </c:pt>
                <c:pt idx="466">
                  <c:v>0.42270000000000002</c:v>
                </c:pt>
                <c:pt idx="467">
                  <c:v>0.4239</c:v>
                </c:pt>
                <c:pt idx="468">
                  <c:v>0.4249</c:v>
                </c:pt>
                <c:pt idx="469">
                  <c:v>0.4259</c:v>
                </c:pt>
                <c:pt idx="470">
                  <c:v>0.4269</c:v>
                </c:pt>
                <c:pt idx="471">
                  <c:v>0.4279</c:v>
                </c:pt>
                <c:pt idx="472">
                  <c:v>0.4289</c:v>
                </c:pt>
                <c:pt idx="473">
                  <c:v>0.4299</c:v>
                </c:pt>
                <c:pt idx="474">
                  <c:v>0.43090000000000001</c:v>
                </c:pt>
                <c:pt idx="475">
                  <c:v>0.432</c:v>
                </c:pt>
                <c:pt idx="476">
                  <c:v>0.43309999999999998</c:v>
                </c:pt>
                <c:pt idx="477">
                  <c:v>0.43409999999999999</c:v>
                </c:pt>
                <c:pt idx="478">
                  <c:v>0.43519999999999998</c:v>
                </c:pt>
                <c:pt idx="479">
                  <c:v>0.43619999999999998</c:v>
                </c:pt>
                <c:pt idx="480">
                  <c:v>0.43719999999999998</c:v>
                </c:pt>
                <c:pt idx="481">
                  <c:v>0.43819999999999998</c:v>
                </c:pt>
                <c:pt idx="482">
                  <c:v>0.43919999999999998</c:v>
                </c:pt>
                <c:pt idx="483">
                  <c:v>0.44019999999999998</c:v>
                </c:pt>
                <c:pt idx="484">
                  <c:v>0.44119999999999998</c:v>
                </c:pt>
                <c:pt idx="485">
                  <c:v>0.44240000000000002</c:v>
                </c:pt>
                <c:pt idx="486">
                  <c:v>0.44340000000000002</c:v>
                </c:pt>
                <c:pt idx="487">
                  <c:v>0.44440000000000002</c:v>
                </c:pt>
                <c:pt idx="488">
                  <c:v>0.44540000000000002</c:v>
                </c:pt>
                <c:pt idx="489">
                  <c:v>0.44650000000000001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0.44969999999999999</c:v>
                </c:pt>
                <c:pt idx="493">
                  <c:v>0.45069999999999999</c:v>
                </c:pt>
                <c:pt idx="494">
                  <c:v>0.45169999999999999</c:v>
                </c:pt>
                <c:pt idx="495">
                  <c:v>0.45269999999999999</c:v>
                </c:pt>
                <c:pt idx="496">
                  <c:v>0.45379999999999998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0.45800000000000002</c:v>
                </c:pt>
                <c:pt idx="501">
                  <c:v>0.45900000000000002</c:v>
                </c:pt>
                <c:pt idx="502">
                  <c:v>0.46010000000000001</c:v>
                </c:pt>
                <c:pt idx="503">
                  <c:v>0.4612</c:v>
                </c:pt>
                <c:pt idx="504">
                  <c:v>0.4622</c:v>
                </c:pt>
                <c:pt idx="505">
                  <c:v>0.4632</c:v>
                </c:pt>
                <c:pt idx="506">
                  <c:v>0.4642</c:v>
                </c:pt>
                <c:pt idx="507">
                  <c:v>0.4652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0.47549999999999998</c:v>
                </c:pt>
                <c:pt idx="518">
                  <c:v>0.47649999999999998</c:v>
                </c:pt>
                <c:pt idx="519">
                  <c:v>0.47749999999999998</c:v>
                </c:pt>
                <c:pt idx="520">
                  <c:v>0.47860000000000003</c:v>
                </c:pt>
                <c:pt idx="521">
                  <c:v>0.47960000000000003</c:v>
                </c:pt>
                <c:pt idx="522">
                  <c:v>0.48060000000000003</c:v>
                </c:pt>
                <c:pt idx="523">
                  <c:v>0.48159999999999997</c:v>
                </c:pt>
                <c:pt idx="524">
                  <c:v>0.48259999999999997</c:v>
                </c:pt>
                <c:pt idx="525">
                  <c:v>0.48359999999999997</c:v>
                </c:pt>
                <c:pt idx="526">
                  <c:v>0.48459999999999998</c:v>
                </c:pt>
                <c:pt idx="527">
                  <c:v>0.48559999999999998</c:v>
                </c:pt>
                <c:pt idx="528">
                  <c:v>0.48670000000000002</c:v>
                </c:pt>
                <c:pt idx="529">
                  <c:v>0.48770000000000002</c:v>
                </c:pt>
                <c:pt idx="530">
                  <c:v>0.48870000000000002</c:v>
                </c:pt>
                <c:pt idx="531">
                  <c:v>0.4899</c:v>
                </c:pt>
                <c:pt idx="532">
                  <c:v>0.4909</c:v>
                </c:pt>
                <c:pt idx="533">
                  <c:v>0.4919</c:v>
                </c:pt>
                <c:pt idx="534">
                  <c:v>0.4929</c:v>
                </c:pt>
                <c:pt idx="535">
                  <c:v>0.49390000000000001</c:v>
                </c:pt>
                <c:pt idx="536">
                  <c:v>0.495</c:v>
                </c:pt>
                <c:pt idx="537">
                  <c:v>0.496</c:v>
                </c:pt>
                <c:pt idx="538">
                  <c:v>0.497</c:v>
                </c:pt>
                <c:pt idx="539">
                  <c:v>0.498</c:v>
                </c:pt>
                <c:pt idx="540">
                  <c:v>0.49909999999999999</c:v>
                </c:pt>
                <c:pt idx="541">
                  <c:v>0.50009999999999999</c:v>
                </c:pt>
                <c:pt idx="542">
                  <c:v>0.50109999999999999</c:v>
                </c:pt>
                <c:pt idx="543">
                  <c:v>0.50209999999999999</c:v>
                </c:pt>
                <c:pt idx="544">
                  <c:v>0.50309999999999999</c:v>
                </c:pt>
                <c:pt idx="545">
                  <c:v>0.50409999999999999</c:v>
                </c:pt>
                <c:pt idx="546">
                  <c:v>0.50509999999999999</c:v>
                </c:pt>
                <c:pt idx="547">
                  <c:v>0.50619999999999998</c:v>
                </c:pt>
                <c:pt idx="548">
                  <c:v>0.50719999999999998</c:v>
                </c:pt>
                <c:pt idx="549">
                  <c:v>0.50829999999999997</c:v>
                </c:pt>
                <c:pt idx="550">
                  <c:v>0.50929999999999997</c:v>
                </c:pt>
                <c:pt idx="551">
                  <c:v>0.51039999999999996</c:v>
                </c:pt>
                <c:pt idx="552">
                  <c:v>0.51139999999999997</c:v>
                </c:pt>
                <c:pt idx="553">
                  <c:v>0.51239999999999997</c:v>
                </c:pt>
                <c:pt idx="554">
                  <c:v>0.51339999999999997</c:v>
                </c:pt>
                <c:pt idx="555">
                  <c:v>0.51449999999999996</c:v>
                </c:pt>
                <c:pt idx="556">
                  <c:v>0.51559999999999995</c:v>
                </c:pt>
                <c:pt idx="557">
                  <c:v>0.51659999999999995</c:v>
                </c:pt>
                <c:pt idx="558">
                  <c:v>0.51759999999999995</c:v>
                </c:pt>
                <c:pt idx="559">
                  <c:v>0.51870000000000005</c:v>
                </c:pt>
                <c:pt idx="560">
                  <c:v>0.51970000000000005</c:v>
                </c:pt>
                <c:pt idx="561">
                  <c:v>0.52070000000000005</c:v>
                </c:pt>
                <c:pt idx="562">
                  <c:v>0.52170000000000005</c:v>
                </c:pt>
                <c:pt idx="563">
                  <c:v>0.52270000000000005</c:v>
                </c:pt>
                <c:pt idx="564">
                  <c:v>0.52380000000000004</c:v>
                </c:pt>
                <c:pt idx="565">
                  <c:v>0.52480000000000004</c:v>
                </c:pt>
                <c:pt idx="566">
                  <c:v>0.52580000000000005</c:v>
                </c:pt>
                <c:pt idx="567">
                  <c:v>0.52680000000000005</c:v>
                </c:pt>
                <c:pt idx="568">
                  <c:v>0.52780000000000005</c:v>
                </c:pt>
                <c:pt idx="569">
                  <c:v>0.52890000000000004</c:v>
                </c:pt>
                <c:pt idx="570">
                  <c:v>0.52990000000000004</c:v>
                </c:pt>
                <c:pt idx="571">
                  <c:v>0.53100000000000003</c:v>
                </c:pt>
                <c:pt idx="572">
                  <c:v>0.53200000000000003</c:v>
                </c:pt>
                <c:pt idx="573">
                  <c:v>0.53300000000000003</c:v>
                </c:pt>
                <c:pt idx="574">
                  <c:v>0.53400000000000003</c:v>
                </c:pt>
                <c:pt idx="575">
                  <c:v>0.53500000000000003</c:v>
                </c:pt>
                <c:pt idx="576">
                  <c:v>0.53610000000000002</c:v>
                </c:pt>
                <c:pt idx="577">
                  <c:v>0.53710000000000002</c:v>
                </c:pt>
                <c:pt idx="578">
                  <c:v>0.5383</c:v>
                </c:pt>
                <c:pt idx="579">
                  <c:v>0.5393</c:v>
                </c:pt>
                <c:pt idx="580">
                  <c:v>0.5403</c:v>
                </c:pt>
                <c:pt idx="581">
                  <c:v>0.5413</c:v>
                </c:pt>
                <c:pt idx="582">
                  <c:v>0.5423</c:v>
                </c:pt>
                <c:pt idx="583">
                  <c:v>0.54330000000000001</c:v>
                </c:pt>
                <c:pt idx="584">
                  <c:v>0.54430000000000001</c:v>
                </c:pt>
                <c:pt idx="585">
                  <c:v>0.5454</c:v>
                </c:pt>
                <c:pt idx="586">
                  <c:v>0.5464</c:v>
                </c:pt>
                <c:pt idx="587">
                  <c:v>0.5474</c:v>
                </c:pt>
                <c:pt idx="588">
                  <c:v>0.5484</c:v>
                </c:pt>
                <c:pt idx="589">
                  <c:v>0.5494</c:v>
                </c:pt>
                <c:pt idx="590">
                  <c:v>0.5504</c:v>
                </c:pt>
                <c:pt idx="591">
                  <c:v>0.5514</c:v>
                </c:pt>
                <c:pt idx="592">
                  <c:v>0.5524</c:v>
                </c:pt>
                <c:pt idx="593">
                  <c:v>0.5534</c:v>
                </c:pt>
                <c:pt idx="594">
                  <c:v>0.55449999999999999</c:v>
                </c:pt>
                <c:pt idx="595">
                  <c:v>0.55549999999999999</c:v>
                </c:pt>
                <c:pt idx="596">
                  <c:v>0.55649999999999999</c:v>
                </c:pt>
                <c:pt idx="597">
                  <c:v>0.55759999999999998</c:v>
                </c:pt>
                <c:pt idx="598">
                  <c:v>0.55859999999999999</c:v>
                </c:pt>
                <c:pt idx="599">
                  <c:v>0.55959999999999999</c:v>
                </c:pt>
                <c:pt idx="600">
                  <c:v>0.56079999999999997</c:v>
                </c:pt>
                <c:pt idx="601">
                  <c:v>0.56179999999999997</c:v>
                </c:pt>
                <c:pt idx="602">
                  <c:v>0.56279999999999997</c:v>
                </c:pt>
                <c:pt idx="603">
                  <c:v>0.56379999999999997</c:v>
                </c:pt>
                <c:pt idx="604">
                  <c:v>0.56499999999999995</c:v>
                </c:pt>
                <c:pt idx="605">
                  <c:v>0.56599999999999995</c:v>
                </c:pt>
                <c:pt idx="606">
                  <c:v>0.56699999999999995</c:v>
                </c:pt>
                <c:pt idx="607">
                  <c:v>0.56799999999999995</c:v>
                </c:pt>
                <c:pt idx="608">
                  <c:v>0.56899999999999995</c:v>
                </c:pt>
                <c:pt idx="609">
                  <c:v>0.56999999999999995</c:v>
                </c:pt>
                <c:pt idx="610">
                  <c:v>0.57120000000000004</c:v>
                </c:pt>
                <c:pt idx="611">
                  <c:v>0.57230000000000003</c:v>
                </c:pt>
                <c:pt idx="612">
                  <c:v>0.57330000000000003</c:v>
                </c:pt>
                <c:pt idx="613">
                  <c:v>0.57430000000000003</c:v>
                </c:pt>
                <c:pt idx="614">
                  <c:v>0.57530000000000003</c:v>
                </c:pt>
                <c:pt idx="615">
                  <c:v>0.57640000000000002</c:v>
                </c:pt>
                <c:pt idx="616">
                  <c:v>0.57740000000000002</c:v>
                </c:pt>
                <c:pt idx="617">
                  <c:v>0.57840000000000003</c:v>
                </c:pt>
                <c:pt idx="618">
                  <c:v>0.57940000000000003</c:v>
                </c:pt>
                <c:pt idx="619">
                  <c:v>0.58050000000000002</c:v>
                </c:pt>
                <c:pt idx="620">
                  <c:v>0.58160000000000001</c:v>
                </c:pt>
                <c:pt idx="621">
                  <c:v>0.58260000000000001</c:v>
                </c:pt>
                <c:pt idx="622">
                  <c:v>0.58360000000000001</c:v>
                </c:pt>
                <c:pt idx="623">
                  <c:v>0.5847</c:v>
                </c:pt>
                <c:pt idx="624">
                  <c:v>0.58589999999999998</c:v>
                </c:pt>
                <c:pt idx="625">
                  <c:v>0.58689999999999998</c:v>
                </c:pt>
                <c:pt idx="626">
                  <c:v>0.58789999999999998</c:v>
                </c:pt>
                <c:pt idx="627">
                  <c:v>0.58889999999999998</c:v>
                </c:pt>
                <c:pt idx="628">
                  <c:v>0.58989999999999998</c:v>
                </c:pt>
                <c:pt idx="629">
                  <c:v>0.59109999999999996</c:v>
                </c:pt>
                <c:pt idx="630">
                  <c:v>0.59209999999999996</c:v>
                </c:pt>
                <c:pt idx="631">
                  <c:v>0.59309999999999996</c:v>
                </c:pt>
                <c:pt idx="632">
                  <c:v>0.59409999999999996</c:v>
                </c:pt>
                <c:pt idx="633">
                  <c:v>0.59509999999999996</c:v>
                </c:pt>
                <c:pt idx="634">
                  <c:v>0.59619999999999995</c:v>
                </c:pt>
                <c:pt idx="635">
                  <c:v>0.59719999999999995</c:v>
                </c:pt>
                <c:pt idx="636">
                  <c:v>0.59819999999999995</c:v>
                </c:pt>
                <c:pt idx="637">
                  <c:v>0.59919999999999995</c:v>
                </c:pt>
                <c:pt idx="638">
                  <c:v>0.60019999999999996</c:v>
                </c:pt>
                <c:pt idx="639">
                  <c:v>0.60119999999999996</c:v>
                </c:pt>
                <c:pt idx="640">
                  <c:v>0.60219999999999996</c:v>
                </c:pt>
                <c:pt idx="641">
                  <c:v>0.60340000000000005</c:v>
                </c:pt>
                <c:pt idx="642">
                  <c:v>0.60440000000000005</c:v>
                </c:pt>
                <c:pt idx="643">
                  <c:v>0.60540000000000005</c:v>
                </c:pt>
                <c:pt idx="644">
                  <c:v>0.60640000000000005</c:v>
                </c:pt>
                <c:pt idx="645">
                  <c:v>0.60740000000000005</c:v>
                </c:pt>
                <c:pt idx="646">
                  <c:v>0.60850000000000004</c:v>
                </c:pt>
                <c:pt idx="647">
                  <c:v>0.60960000000000003</c:v>
                </c:pt>
                <c:pt idx="648">
                  <c:v>0.61060000000000003</c:v>
                </c:pt>
                <c:pt idx="649">
                  <c:v>0.61160000000000003</c:v>
                </c:pt>
                <c:pt idx="650">
                  <c:v>0.61270000000000002</c:v>
                </c:pt>
                <c:pt idx="651">
                  <c:v>0.61380000000000001</c:v>
                </c:pt>
                <c:pt idx="652">
                  <c:v>0.61480000000000001</c:v>
                </c:pt>
                <c:pt idx="653">
                  <c:v>0.61580000000000001</c:v>
                </c:pt>
                <c:pt idx="654">
                  <c:v>0.6169</c:v>
                </c:pt>
                <c:pt idx="655">
                  <c:v>0.6179</c:v>
                </c:pt>
                <c:pt idx="656">
                  <c:v>0.61890000000000001</c:v>
                </c:pt>
                <c:pt idx="657">
                  <c:v>0.61990000000000001</c:v>
                </c:pt>
                <c:pt idx="658">
                  <c:v>0.62090000000000001</c:v>
                </c:pt>
                <c:pt idx="659">
                  <c:v>0.62190000000000001</c:v>
                </c:pt>
                <c:pt idx="660">
                  <c:v>0.62290000000000001</c:v>
                </c:pt>
                <c:pt idx="661">
                  <c:v>0.624</c:v>
                </c:pt>
                <c:pt idx="662">
                  <c:v>0.625</c:v>
                </c:pt>
                <c:pt idx="663">
                  <c:v>0.626</c:v>
                </c:pt>
                <c:pt idx="664">
                  <c:v>0.627</c:v>
                </c:pt>
                <c:pt idx="665">
                  <c:v>0.628</c:v>
                </c:pt>
                <c:pt idx="666">
                  <c:v>0.629</c:v>
                </c:pt>
                <c:pt idx="667">
                  <c:v>0.63</c:v>
                </c:pt>
                <c:pt idx="668">
                  <c:v>0.63109999999999999</c:v>
                </c:pt>
                <c:pt idx="669">
                  <c:v>0.6321</c:v>
                </c:pt>
                <c:pt idx="670">
                  <c:v>0.6331</c:v>
                </c:pt>
                <c:pt idx="671">
                  <c:v>0.6341</c:v>
                </c:pt>
                <c:pt idx="672">
                  <c:v>0.6351</c:v>
                </c:pt>
                <c:pt idx="673">
                  <c:v>0.6361</c:v>
                </c:pt>
                <c:pt idx="674">
                  <c:v>0.63719999999999999</c:v>
                </c:pt>
                <c:pt idx="675">
                  <c:v>0.63819999999999999</c:v>
                </c:pt>
                <c:pt idx="676">
                  <c:v>0.63919999999999999</c:v>
                </c:pt>
                <c:pt idx="677">
                  <c:v>0.64029999999999998</c:v>
                </c:pt>
                <c:pt idx="678">
                  <c:v>0.64139999999999997</c:v>
                </c:pt>
                <c:pt idx="679">
                  <c:v>0.64239999999999997</c:v>
                </c:pt>
                <c:pt idx="680">
                  <c:v>0.64339999999999997</c:v>
                </c:pt>
                <c:pt idx="681">
                  <c:v>0.64439999999999997</c:v>
                </c:pt>
                <c:pt idx="682">
                  <c:v>0.64539999999999997</c:v>
                </c:pt>
                <c:pt idx="683">
                  <c:v>0.64659999999999995</c:v>
                </c:pt>
                <c:pt idx="684">
                  <c:v>0.64759999999999995</c:v>
                </c:pt>
                <c:pt idx="685">
                  <c:v>0.64859999999999995</c:v>
                </c:pt>
                <c:pt idx="686">
                  <c:v>0.64959999999999996</c:v>
                </c:pt>
                <c:pt idx="687">
                  <c:v>0.65059999999999996</c:v>
                </c:pt>
                <c:pt idx="688">
                  <c:v>0.65169999999999995</c:v>
                </c:pt>
                <c:pt idx="689">
                  <c:v>0.65280000000000005</c:v>
                </c:pt>
                <c:pt idx="690">
                  <c:v>0.65380000000000005</c:v>
                </c:pt>
                <c:pt idx="691">
                  <c:v>0.65490000000000004</c:v>
                </c:pt>
                <c:pt idx="692">
                  <c:v>0.65590000000000004</c:v>
                </c:pt>
                <c:pt idx="693">
                  <c:v>0.65690000000000004</c:v>
                </c:pt>
                <c:pt idx="694">
                  <c:v>0.65810000000000002</c:v>
                </c:pt>
                <c:pt idx="695">
                  <c:v>0.65910000000000002</c:v>
                </c:pt>
                <c:pt idx="696">
                  <c:v>0.66010000000000002</c:v>
                </c:pt>
                <c:pt idx="697">
                  <c:v>0.66110000000000002</c:v>
                </c:pt>
                <c:pt idx="698">
                  <c:v>0.66210000000000002</c:v>
                </c:pt>
                <c:pt idx="699">
                  <c:v>0.6633</c:v>
                </c:pt>
                <c:pt idx="700">
                  <c:v>0.6643</c:v>
                </c:pt>
                <c:pt idx="701">
                  <c:v>0.6653</c:v>
                </c:pt>
                <c:pt idx="702">
                  <c:v>0.66649999999999998</c:v>
                </c:pt>
                <c:pt idx="703">
                  <c:v>0.66749999999999998</c:v>
                </c:pt>
                <c:pt idx="704">
                  <c:v>0.66849999999999998</c:v>
                </c:pt>
                <c:pt idx="705">
                  <c:v>0.66959999999999997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0.67800000000000005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0.68430000000000002</c:v>
                </c:pt>
                <c:pt idx="720">
                  <c:v>0.68530000000000002</c:v>
                </c:pt>
                <c:pt idx="721">
                  <c:v>0.68630000000000002</c:v>
                </c:pt>
                <c:pt idx="722">
                  <c:v>0.68730000000000002</c:v>
                </c:pt>
                <c:pt idx="723">
                  <c:v>0.68830000000000002</c:v>
                </c:pt>
                <c:pt idx="724">
                  <c:v>0.68930000000000002</c:v>
                </c:pt>
                <c:pt idx="725">
                  <c:v>0.69040000000000001</c:v>
                </c:pt>
                <c:pt idx="726">
                  <c:v>0.69140000000000001</c:v>
                </c:pt>
                <c:pt idx="727">
                  <c:v>0.69240000000000002</c:v>
                </c:pt>
                <c:pt idx="728">
                  <c:v>0.69340000000000002</c:v>
                </c:pt>
                <c:pt idx="729">
                  <c:v>0.69440000000000002</c:v>
                </c:pt>
                <c:pt idx="730">
                  <c:v>0.6956</c:v>
                </c:pt>
                <c:pt idx="731">
                  <c:v>0.6966</c:v>
                </c:pt>
                <c:pt idx="732">
                  <c:v>0.6976</c:v>
                </c:pt>
                <c:pt idx="733">
                  <c:v>0.69879999999999998</c:v>
                </c:pt>
                <c:pt idx="734">
                  <c:v>0.69979999999999998</c:v>
                </c:pt>
                <c:pt idx="735">
                  <c:v>0.70089999999999997</c:v>
                </c:pt>
                <c:pt idx="736">
                  <c:v>0.70189999999999997</c:v>
                </c:pt>
                <c:pt idx="737">
                  <c:v>0.70289999999999997</c:v>
                </c:pt>
                <c:pt idx="738">
                  <c:v>0.70389999999999997</c:v>
                </c:pt>
                <c:pt idx="739">
                  <c:v>0.70489999999999997</c:v>
                </c:pt>
                <c:pt idx="740">
                  <c:v>0.70599999999999996</c:v>
                </c:pt>
                <c:pt idx="741">
                  <c:v>0.70699999999999996</c:v>
                </c:pt>
                <c:pt idx="742">
                  <c:v>0.70799999999999996</c:v>
                </c:pt>
                <c:pt idx="743">
                  <c:v>0.70899999999999996</c:v>
                </c:pt>
                <c:pt idx="744">
                  <c:v>0.71</c:v>
                </c:pt>
                <c:pt idx="745">
                  <c:v>0.71099999999999997</c:v>
                </c:pt>
                <c:pt idx="746">
                  <c:v>0.71220000000000006</c:v>
                </c:pt>
                <c:pt idx="747">
                  <c:v>0.71319999999999995</c:v>
                </c:pt>
                <c:pt idx="748">
                  <c:v>0.71430000000000005</c:v>
                </c:pt>
                <c:pt idx="749">
                  <c:v>0.71530000000000005</c:v>
                </c:pt>
                <c:pt idx="750">
                  <c:v>0.71630000000000005</c:v>
                </c:pt>
                <c:pt idx="751">
                  <c:v>0.71730000000000005</c:v>
                </c:pt>
                <c:pt idx="752">
                  <c:v>0.71830000000000005</c:v>
                </c:pt>
                <c:pt idx="753">
                  <c:v>0.71940000000000004</c:v>
                </c:pt>
                <c:pt idx="754">
                  <c:v>0.72050000000000003</c:v>
                </c:pt>
                <c:pt idx="755">
                  <c:v>0.72160000000000002</c:v>
                </c:pt>
                <c:pt idx="756">
                  <c:v>0.72270000000000001</c:v>
                </c:pt>
                <c:pt idx="757">
                  <c:v>0.7238</c:v>
                </c:pt>
                <c:pt idx="758">
                  <c:v>0.7248</c:v>
                </c:pt>
                <c:pt idx="759">
                  <c:v>0.7258</c:v>
                </c:pt>
                <c:pt idx="760">
                  <c:v>0.7268</c:v>
                </c:pt>
                <c:pt idx="761">
                  <c:v>0.7278</c:v>
                </c:pt>
                <c:pt idx="762">
                  <c:v>0.72889999999999999</c:v>
                </c:pt>
                <c:pt idx="763">
                  <c:v>0.73009999999999997</c:v>
                </c:pt>
                <c:pt idx="764">
                  <c:v>0.73109999999999997</c:v>
                </c:pt>
                <c:pt idx="765">
                  <c:v>0.73209999999999997</c:v>
                </c:pt>
                <c:pt idx="766">
                  <c:v>0.73309999999999997</c:v>
                </c:pt>
                <c:pt idx="767">
                  <c:v>0.73409999999999997</c:v>
                </c:pt>
                <c:pt idx="768">
                  <c:v>0.73509999999999998</c:v>
                </c:pt>
                <c:pt idx="769">
                  <c:v>0.73619999999999997</c:v>
                </c:pt>
                <c:pt idx="770">
                  <c:v>0.73719999999999997</c:v>
                </c:pt>
                <c:pt idx="771">
                  <c:v>0.73819999999999997</c:v>
                </c:pt>
                <c:pt idx="772">
                  <c:v>0.73919999999999997</c:v>
                </c:pt>
                <c:pt idx="773">
                  <c:v>0.74019999999999997</c:v>
                </c:pt>
                <c:pt idx="774">
                  <c:v>0.74129999999999996</c:v>
                </c:pt>
                <c:pt idx="775">
                  <c:v>0.74229999999999996</c:v>
                </c:pt>
                <c:pt idx="776">
                  <c:v>0.74329999999999996</c:v>
                </c:pt>
                <c:pt idx="777">
                  <c:v>0.74429999999999996</c:v>
                </c:pt>
                <c:pt idx="778">
                  <c:v>0.74529999999999996</c:v>
                </c:pt>
                <c:pt idx="779">
                  <c:v>0.74639999999999995</c:v>
                </c:pt>
                <c:pt idx="780">
                  <c:v>0.74739999999999995</c:v>
                </c:pt>
                <c:pt idx="781">
                  <c:v>0.74839999999999995</c:v>
                </c:pt>
                <c:pt idx="782">
                  <c:v>0.74939999999999996</c:v>
                </c:pt>
                <c:pt idx="783">
                  <c:v>0.75039999999999996</c:v>
                </c:pt>
                <c:pt idx="784">
                  <c:v>0.75149999999999995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0.75470000000000004</c:v>
                </c:pt>
                <c:pt idx="788">
                  <c:v>0.75570000000000004</c:v>
                </c:pt>
                <c:pt idx="789">
                  <c:v>0.75670000000000004</c:v>
                </c:pt>
                <c:pt idx="790">
                  <c:v>0.75780000000000003</c:v>
                </c:pt>
                <c:pt idx="791">
                  <c:v>0.75890000000000002</c:v>
                </c:pt>
                <c:pt idx="792">
                  <c:v>0.76</c:v>
                </c:pt>
                <c:pt idx="793">
                  <c:v>0.76100000000000001</c:v>
                </c:pt>
                <c:pt idx="794">
                  <c:v>0.76200000000000001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0.77149999999999996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0.78580000000000005</c:v>
                </c:pt>
                <c:pt idx="818">
                  <c:v>0.78690000000000004</c:v>
                </c:pt>
                <c:pt idx="819">
                  <c:v>0.78790000000000004</c:v>
                </c:pt>
                <c:pt idx="820">
                  <c:v>0.78890000000000005</c:v>
                </c:pt>
                <c:pt idx="821">
                  <c:v>0.78990000000000005</c:v>
                </c:pt>
                <c:pt idx="822">
                  <c:v>0.79090000000000005</c:v>
                </c:pt>
                <c:pt idx="823">
                  <c:v>0.79200000000000004</c:v>
                </c:pt>
                <c:pt idx="824">
                  <c:v>0.79300000000000004</c:v>
                </c:pt>
                <c:pt idx="825">
                  <c:v>0.79420000000000002</c:v>
                </c:pt>
                <c:pt idx="826">
                  <c:v>0.79520000000000002</c:v>
                </c:pt>
                <c:pt idx="827">
                  <c:v>0.79620000000000002</c:v>
                </c:pt>
                <c:pt idx="828">
                  <c:v>0.79730000000000001</c:v>
                </c:pt>
                <c:pt idx="829">
                  <c:v>0.79830000000000001</c:v>
                </c:pt>
                <c:pt idx="830">
                  <c:v>0.79930000000000001</c:v>
                </c:pt>
                <c:pt idx="831">
                  <c:v>0.80030000000000001</c:v>
                </c:pt>
                <c:pt idx="832">
                  <c:v>0.80130000000000001</c:v>
                </c:pt>
                <c:pt idx="833">
                  <c:v>0.8024</c:v>
                </c:pt>
                <c:pt idx="834">
                  <c:v>0.8034</c:v>
                </c:pt>
                <c:pt idx="835">
                  <c:v>0.8044</c:v>
                </c:pt>
                <c:pt idx="836">
                  <c:v>0.8054</c:v>
                </c:pt>
                <c:pt idx="837">
                  <c:v>0.80640000000000001</c:v>
                </c:pt>
                <c:pt idx="838">
                  <c:v>0.8075</c:v>
                </c:pt>
                <c:pt idx="839">
                  <c:v>0.80869999999999997</c:v>
                </c:pt>
                <c:pt idx="840">
                  <c:v>0.80969999999999998</c:v>
                </c:pt>
                <c:pt idx="841">
                  <c:v>0.81069999999999998</c:v>
                </c:pt>
                <c:pt idx="842">
                  <c:v>0.81169999999999998</c:v>
                </c:pt>
                <c:pt idx="843">
                  <c:v>0.81279999999999997</c:v>
                </c:pt>
                <c:pt idx="844">
                  <c:v>0.81379999999999997</c:v>
                </c:pt>
                <c:pt idx="845">
                  <c:v>0.81479999999999997</c:v>
                </c:pt>
                <c:pt idx="846">
                  <c:v>0.81579999999999997</c:v>
                </c:pt>
                <c:pt idx="847">
                  <c:v>0.81679999999999997</c:v>
                </c:pt>
                <c:pt idx="848">
                  <c:v>0.81789999999999996</c:v>
                </c:pt>
                <c:pt idx="849">
                  <c:v>0.81889999999999996</c:v>
                </c:pt>
                <c:pt idx="850">
                  <c:v>0.81989999999999996</c:v>
                </c:pt>
                <c:pt idx="851">
                  <c:v>0.82089999999999996</c:v>
                </c:pt>
                <c:pt idx="852">
                  <c:v>0.82199999999999995</c:v>
                </c:pt>
                <c:pt idx="853">
                  <c:v>0.82299999999999995</c:v>
                </c:pt>
                <c:pt idx="854">
                  <c:v>0.82399999999999995</c:v>
                </c:pt>
                <c:pt idx="855">
                  <c:v>0.82499999999999996</c:v>
                </c:pt>
                <c:pt idx="856">
                  <c:v>0.82599999999999996</c:v>
                </c:pt>
                <c:pt idx="857">
                  <c:v>0.82709999999999995</c:v>
                </c:pt>
                <c:pt idx="858">
                  <c:v>0.82809999999999995</c:v>
                </c:pt>
                <c:pt idx="859">
                  <c:v>0.82909999999999995</c:v>
                </c:pt>
                <c:pt idx="860">
                  <c:v>0.83009999999999995</c:v>
                </c:pt>
                <c:pt idx="861">
                  <c:v>0.83109999999999995</c:v>
                </c:pt>
                <c:pt idx="862">
                  <c:v>0.83220000000000005</c:v>
                </c:pt>
                <c:pt idx="863">
                  <c:v>0.83320000000000005</c:v>
                </c:pt>
                <c:pt idx="864">
                  <c:v>0.83420000000000005</c:v>
                </c:pt>
                <c:pt idx="865">
                  <c:v>0.83520000000000005</c:v>
                </c:pt>
                <c:pt idx="866">
                  <c:v>0.83630000000000004</c:v>
                </c:pt>
                <c:pt idx="867">
                  <c:v>0.83730000000000004</c:v>
                </c:pt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  <c:pt idx="0">
                  <c:v>5.5340000000000001E-4</c:v>
                </c:pt>
                <c:pt idx="1">
                  <c:v>5.5329999999999995E-4</c:v>
                </c:pt>
                <c:pt idx="2">
                  <c:v>5.532E-4</c:v>
                </c:pt>
                <c:pt idx="3">
                  <c:v>5.5250000000000004E-4</c:v>
                </c:pt>
                <c:pt idx="4">
                  <c:v>5.5210000000000003E-4</c:v>
                </c:pt>
                <c:pt idx="5">
                  <c:v>5.5130000000000001E-4</c:v>
                </c:pt>
                <c:pt idx="6">
                  <c:v>5.5040000000000004E-4</c:v>
                </c:pt>
                <c:pt idx="7">
                  <c:v>5.4969999999999997E-4</c:v>
                </c:pt>
                <c:pt idx="8">
                  <c:v>5.4869999999999995E-4</c:v>
                </c:pt>
                <c:pt idx="9">
                  <c:v>5.4730000000000002E-4</c:v>
                </c:pt>
                <c:pt idx="10">
                  <c:v>5.4640000000000005E-4</c:v>
                </c:pt>
                <c:pt idx="11">
                  <c:v>5.4509999999999997E-4</c:v>
                </c:pt>
                <c:pt idx="12">
                  <c:v>5.4359999999999999E-4</c:v>
                </c:pt>
                <c:pt idx="13">
                  <c:v>5.4230000000000001E-4</c:v>
                </c:pt>
                <c:pt idx="14">
                  <c:v>5.4109999999999998E-4</c:v>
                </c:pt>
                <c:pt idx="15">
                  <c:v>5.3950000000000005E-4</c:v>
                </c:pt>
                <c:pt idx="16">
                  <c:v>5.3790000000000001E-4</c:v>
                </c:pt>
                <c:pt idx="17">
                  <c:v>5.3589999999999996E-4</c:v>
                </c:pt>
                <c:pt idx="18">
                  <c:v>5.3430000000000003E-4</c:v>
                </c:pt>
                <c:pt idx="19">
                  <c:v>5.3229999999999998E-4</c:v>
                </c:pt>
                <c:pt idx="20">
                  <c:v>5.3030000000000004E-4</c:v>
                </c:pt>
                <c:pt idx="21">
                  <c:v>5.285E-4</c:v>
                </c:pt>
                <c:pt idx="22">
                  <c:v>5.2669999999999995E-4</c:v>
                </c:pt>
                <c:pt idx="23">
                  <c:v>5.2459999999999996E-4</c:v>
                </c:pt>
                <c:pt idx="24">
                  <c:v>5.2220000000000001E-4</c:v>
                </c:pt>
                <c:pt idx="25">
                  <c:v>5.197E-4</c:v>
                </c:pt>
                <c:pt idx="26">
                  <c:v>5.1719999999999999E-4</c:v>
                </c:pt>
                <c:pt idx="27">
                  <c:v>5.1489999999999999E-4</c:v>
                </c:pt>
                <c:pt idx="28">
                  <c:v>5.1219999999999998E-4</c:v>
                </c:pt>
                <c:pt idx="29">
                  <c:v>5.1000000000000004E-4</c:v>
                </c:pt>
                <c:pt idx="30">
                  <c:v>5.0750000000000003E-4</c:v>
                </c:pt>
                <c:pt idx="31">
                  <c:v>5.0480000000000002E-4</c:v>
                </c:pt>
                <c:pt idx="32">
                  <c:v>5.019E-4</c:v>
                </c:pt>
                <c:pt idx="33">
                  <c:v>4.9910000000000004E-4</c:v>
                </c:pt>
                <c:pt idx="34">
                  <c:v>4.9609999999999997E-4</c:v>
                </c:pt>
                <c:pt idx="35">
                  <c:v>4.9330000000000001E-4</c:v>
                </c:pt>
                <c:pt idx="36">
                  <c:v>4.9050000000000005E-4</c:v>
                </c:pt>
                <c:pt idx="37">
                  <c:v>4.8749999999999998E-4</c:v>
                </c:pt>
                <c:pt idx="38">
                  <c:v>4.8430000000000001E-4</c:v>
                </c:pt>
                <c:pt idx="39">
                  <c:v>4.8109999999999998E-4</c:v>
                </c:pt>
                <c:pt idx="40">
                  <c:v>4.7820000000000002E-4</c:v>
                </c:pt>
                <c:pt idx="41">
                  <c:v>4.7479999999999999E-4</c:v>
                </c:pt>
                <c:pt idx="42">
                  <c:v>4.7179999999999998E-4</c:v>
                </c:pt>
                <c:pt idx="43">
                  <c:v>4.6880000000000001E-4</c:v>
                </c:pt>
                <c:pt idx="44">
                  <c:v>4.6589999999999999E-4</c:v>
                </c:pt>
                <c:pt idx="45">
                  <c:v>4.6250000000000002E-4</c:v>
                </c:pt>
                <c:pt idx="46">
                  <c:v>4.596E-4</c:v>
                </c:pt>
                <c:pt idx="47">
                  <c:v>4.5659999999999999E-4</c:v>
                </c:pt>
                <c:pt idx="48">
                  <c:v>4.5350000000000002E-4</c:v>
                </c:pt>
                <c:pt idx="49">
                  <c:v>4.507E-4</c:v>
                </c:pt>
                <c:pt idx="50">
                  <c:v>4.4759999999999998E-4</c:v>
                </c:pt>
                <c:pt idx="51">
                  <c:v>4.4450000000000002E-4</c:v>
                </c:pt>
                <c:pt idx="52">
                  <c:v>4.4129999999999999E-4</c:v>
                </c:pt>
                <c:pt idx="53">
                  <c:v>4.3800000000000002E-4</c:v>
                </c:pt>
                <c:pt idx="54">
                  <c:v>4.3429999999999999E-4</c:v>
                </c:pt>
                <c:pt idx="55">
                  <c:v>4.3100000000000001E-4</c:v>
                </c:pt>
                <c:pt idx="56">
                  <c:v>4.28E-4</c:v>
                </c:pt>
                <c:pt idx="57">
                  <c:v>4.2509999999999998E-4</c:v>
                </c:pt>
                <c:pt idx="58">
                  <c:v>4.217E-4</c:v>
                </c:pt>
                <c:pt idx="59">
                  <c:v>4.1839999999999998E-4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4.0900000000000002E-4</c:v>
                </c:pt>
                <c:pt idx="63">
                  <c:v>4.06E-4</c:v>
                </c:pt>
                <c:pt idx="64">
                  <c:v>4.0299999999999998E-4</c:v>
                </c:pt>
                <c:pt idx="65">
                  <c:v>4.0020000000000002E-4</c:v>
                </c:pt>
                <c:pt idx="66">
                  <c:v>3.9720000000000001E-4</c:v>
                </c:pt>
                <c:pt idx="67">
                  <c:v>3.9389999999999998E-4</c:v>
                </c:pt>
                <c:pt idx="68">
                  <c:v>3.9090000000000001E-4</c:v>
                </c:pt>
                <c:pt idx="69">
                  <c:v>3.8769999999999999E-4</c:v>
                </c:pt>
                <c:pt idx="70">
                  <c:v>3.8460000000000002E-4</c:v>
                </c:pt>
                <c:pt idx="71">
                  <c:v>3.8049999999999998E-4</c:v>
                </c:pt>
                <c:pt idx="72">
                  <c:v>3.7730000000000001E-4</c:v>
                </c:pt>
                <c:pt idx="73">
                  <c:v>3.7429999999999999E-4</c:v>
                </c:pt>
                <c:pt idx="74">
                  <c:v>3.7130000000000003E-4</c:v>
                </c:pt>
                <c:pt idx="75">
                  <c:v>3.6820000000000001E-4</c:v>
                </c:pt>
                <c:pt idx="76">
                  <c:v>3.6539999999999999E-4</c:v>
                </c:pt>
                <c:pt idx="77">
                  <c:v>3.6249999999999998E-4</c:v>
                </c:pt>
                <c:pt idx="78">
                  <c:v>3.5970000000000002E-4</c:v>
                </c:pt>
                <c:pt idx="79">
                  <c:v>3.57E-4</c:v>
                </c:pt>
                <c:pt idx="80">
                  <c:v>3.5419999999999999E-4</c:v>
                </c:pt>
                <c:pt idx="81">
                  <c:v>3.5110000000000002E-4</c:v>
                </c:pt>
                <c:pt idx="82">
                  <c:v>3.4830000000000001E-4</c:v>
                </c:pt>
                <c:pt idx="83">
                  <c:v>3.455E-4</c:v>
                </c:pt>
                <c:pt idx="84">
                  <c:v>3.4279999999999998E-4</c:v>
                </c:pt>
                <c:pt idx="85">
                  <c:v>3.3990000000000002E-4</c:v>
                </c:pt>
                <c:pt idx="86">
                  <c:v>3.3710000000000001E-4</c:v>
                </c:pt>
                <c:pt idx="87">
                  <c:v>3.3419999999999999E-4</c:v>
                </c:pt>
                <c:pt idx="88">
                  <c:v>3.3139999999999998E-4</c:v>
                </c:pt>
                <c:pt idx="89">
                  <c:v>3.2870000000000002E-4</c:v>
                </c:pt>
                <c:pt idx="90">
                  <c:v>3.2630000000000002E-4</c:v>
                </c:pt>
                <c:pt idx="91">
                  <c:v>3.235E-4</c:v>
                </c:pt>
                <c:pt idx="92">
                  <c:v>3.212E-4</c:v>
                </c:pt>
                <c:pt idx="93">
                  <c:v>3.188E-4</c:v>
                </c:pt>
                <c:pt idx="94">
                  <c:v>3.165E-4</c:v>
                </c:pt>
                <c:pt idx="95">
                  <c:v>3.1409999999999999E-4</c:v>
                </c:pt>
                <c:pt idx="96">
                  <c:v>3.1189999999999999E-4</c:v>
                </c:pt>
                <c:pt idx="97">
                  <c:v>3.098E-4</c:v>
                </c:pt>
                <c:pt idx="98">
                  <c:v>3.0709999999999998E-4</c:v>
                </c:pt>
                <c:pt idx="99">
                  <c:v>3.0459999999999998E-4</c:v>
                </c:pt>
                <c:pt idx="100">
                  <c:v>3.0219999999999997E-4</c:v>
                </c:pt>
                <c:pt idx="101">
                  <c:v>3.0009999999999998E-4</c:v>
                </c:pt>
                <c:pt idx="102">
                  <c:v>2.9809999999999998E-4</c:v>
                </c:pt>
                <c:pt idx="103">
                  <c:v>2.9579999999999998E-4</c:v>
                </c:pt>
                <c:pt idx="104">
                  <c:v>2.9389999999999999E-4</c:v>
                </c:pt>
                <c:pt idx="105">
                  <c:v>2.9189999999999999E-4</c:v>
                </c:pt>
                <c:pt idx="106">
                  <c:v>2.899E-4</c:v>
                </c:pt>
                <c:pt idx="107">
                  <c:v>2.876E-4</c:v>
                </c:pt>
                <c:pt idx="108">
                  <c:v>2.8570000000000001E-4</c:v>
                </c:pt>
                <c:pt idx="109">
                  <c:v>2.834E-4</c:v>
                </c:pt>
                <c:pt idx="110">
                  <c:v>2.81E-4</c:v>
                </c:pt>
                <c:pt idx="111">
                  <c:v>2.789E-4</c:v>
                </c:pt>
                <c:pt idx="112">
                  <c:v>2.7690000000000001E-4</c:v>
                </c:pt>
                <c:pt idx="113">
                  <c:v>2.7460000000000001E-4</c:v>
                </c:pt>
                <c:pt idx="114">
                  <c:v>2.721E-4</c:v>
                </c:pt>
                <c:pt idx="115">
                  <c:v>2.7030000000000001E-4</c:v>
                </c:pt>
                <c:pt idx="116">
                  <c:v>2.6830000000000002E-4</c:v>
                </c:pt>
                <c:pt idx="117">
                  <c:v>2.6630000000000002E-4</c:v>
                </c:pt>
                <c:pt idx="118">
                  <c:v>2.6449999999999998E-4</c:v>
                </c:pt>
                <c:pt idx="119">
                  <c:v>2.6279999999999999E-4</c:v>
                </c:pt>
                <c:pt idx="120">
                  <c:v>2.6120000000000001E-4</c:v>
                </c:pt>
                <c:pt idx="121">
                  <c:v>2.5900000000000001E-4</c:v>
                </c:pt>
                <c:pt idx="122">
                  <c:v>2.5690000000000001E-4</c:v>
                </c:pt>
                <c:pt idx="123">
                  <c:v>2.5539999999999997E-4</c:v>
                </c:pt>
                <c:pt idx="124">
                  <c:v>2.5389999999999999E-4</c:v>
                </c:pt>
                <c:pt idx="125">
                  <c:v>2.5230000000000001E-4</c:v>
                </c:pt>
                <c:pt idx="126">
                  <c:v>2.5070000000000002E-4</c:v>
                </c:pt>
                <c:pt idx="127">
                  <c:v>2.4909999999999998E-4</c:v>
                </c:pt>
                <c:pt idx="128">
                  <c:v>2.4729999999999999E-4</c:v>
                </c:pt>
                <c:pt idx="129">
                  <c:v>2.4570000000000001E-4</c:v>
                </c:pt>
                <c:pt idx="130">
                  <c:v>2.441E-4</c:v>
                </c:pt>
                <c:pt idx="131">
                  <c:v>2.4240000000000001E-4</c:v>
                </c:pt>
                <c:pt idx="132">
                  <c:v>2.41E-4</c:v>
                </c:pt>
                <c:pt idx="133">
                  <c:v>2.398E-4</c:v>
                </c:pt>
                <c:pt idx="134">
                  <c:v>2.3780000000000001E-4</c:v>
                </c:pt>
                <c:pt idx="135">
                  <c:v>2.364E-4</c:v>
                </c:pt>
                <c:pt idx="136">
                  <c:v>2.351E-4</c:v>
                </c:pt>
                <c:pt idx="137">
                  <c:v>2.332E-4</c:v>
                </c:pt>
                <c:pt idx="138">
                  <c:v>2.3139999999999999E-4</c:v>
                </c:pt>
                <c:pt idx="139">
                  <c:v>2.3000000000000001E-4</c:v>
                </c:pt>
                <c:pt idx="140">
                  <c:v>2.288E-4</c:v>
                </c:pt>
                <c:pt idx="141">
                  <c:v>2.275E-4</c:v>
                </c:pt>
                <c:pt idx="142">
                  <c:v>2.265E-4</c:v>
                </c:pt>
                <c:pt idx="143">
                  <c:v>2.2550000000000001E-4</c:v>
                </c:pt>
                <c:pt idx="144">
                  <c:v>2.2460000000000001E-4</c:v>
                </c:pt>
                <c:pt idx="145">
                  <c:v>2.2359999999999999E-4</c:v>
                </c:pt>
                <c:pt idx="146">
                  <c:v>2.2279999999999999E-4</c:v>
                </c:pt>
                <c:pt idx="147">
                  <c:v>2.22E-4</c:v>
                </c:pt>
                <c:pt idx="148">
                  <c:v>2.2100000000000001E-4</c:v>
                </c:pt>
                <c:pt idx="149">
                  <c:v>2.2029999999999999E-4</c:v>
                </c:pt>
                <c:pt idx="150">
                  <c:v>2.1939999999999999E-4</c:v>
                </c:pt>
                <c:pt idx="151">
                  <c:v>2.187E-4</c:v>
                </c:pt>
                <c:pt idx="152">
                  <c:v>2.175E-4</c:v>
                </c:pt>
                <c:pt idx="153">
                  <c:v>2.164E-4</c:v>
                </c:pt>
                <c:pt idx="154">
                  <c:v>2.1589999999999999E-4</c:v>
                </c:pt>
                <c:pt idx="155">
                  <c:v>2.1499999999999999E-4</c:v>
                </c:pt>
                <c:pt idx="156">
                  <c:v>2.1450000000000001E-4</c:v>
                </c:pt>
                <c:pt idx="157">
                  <c:v>2.141E-4</c:v>
                </c:pt>
                <c:pt idx="158">
                  <c:v>2.13E-4</c:v>
                </c:pt>
                <c:pt idx="159">
                  <c:v>2.1259999999999999E-4</c:v>
                </c:pt>
                <c:pt idx="160">
                  <c:v>2.1230000000000001E-4</c:v>
                </c:pt>
                <c:pt idx="161">
                  <c:v>2.12E-4</c:v>
                </c:pt>
                <c:pt idx="162">
                  <c:v>2.117E-4</c:v>
                </c:pt>
                <c:pt idx="163">
                  <c:v>2.1110000000000001E-4</c:v>
                </c:pt>
                <c:pt idx="164">
                  <c:v>2.1029999999999999E-4</c:v>
                </c:pt>
                <c:pt idx="165">
                  <c:v>2.1019999999999999E-4</c:v>
                </c:pt>
                <c:pt idx="166">
                  <c:v>2.1010000000000001E-4</c:v>
                </c:pt>
                <c:pt idx="167">
                  <c:v>2.0929999999999999E-4</c:v>
                </c:pt>
                <c:pt idx="168">
                  <c:v>2.0919999999999999E-4</c:v>
                </c:pt>
                <c:pt idx="169">
                  <c:v>2.084E-4</c:v>
                </c:pt>
                <c:pt idx="170">
                  <c:v>2.085E-4</c:v>
                </c:pt>
                <c:pt idx="171">
                  <c:v>2.0829999999999999E-4</c:v>
                </c:pt>
                <c:pt idx="172">
                  <c:v>2.084E-4</c:v>
                </c:pt>
                <c:pt idx="173">
                  <c:v>2.086E-4</c:v>
                </c:pt>
                <c:pt idx="174">
                  <c:v>2.0819999999999999E-4</c:v>
                </c:pt>
                <c:pt idx="175">
                  <c:v>2.084E-4</c:v>
                </c:pt>
                <c:pt idx="176">
                  <c:v>2.0829999999999999E-4</c:v>
                </c:pt>
                <c:pt idx="177">
                  <c:v>2.087E-4</c:v>
                </c:pt>
                <c:pt idx="178">
                  <c:v>2.0900000000000001E-4</c:v>
                </c:pt>
                <c:pt idx="179">
                  <c:v>2.0939999999999999E-4</c:v>
                </c:pt>
                <c:pt idx="180">
                  <c:v>2.098E-4</c:v>
                </c:pt>
                <c:pt idx="181">
                  <c:v>2.1029999999999999E-4</c:v>
                </c:pt>
                <c:pt idx="182">
                  <c:v>2.107E-4</c:v>
                </c:pt>
                <c:pt idx="183">
                  <c:v>2.1130000000000001E-4</c:v>
                </c:pt>
                <c:pt idx="184">
                  <c:v>2.1149999999999999E-4</c:v>
                </c:pt>
                <c:pt idx="185">
                  <c:v>2.119E-4</c:v>
                </c:pt>
                <c:pt idx="186">
                  <c:v>2.1230000000000001E-4</c:v>
                </c:pt>
                <c:pt idx="187">
                  <c:v>2.129E-4</c:v>
                </c:pt>
                <c:pt idx="188">
                  <c:v>2.1350000000000001E-4</c:v>
                </c:pt>
                <c:pt idx="189">
                  <c:v>2.143E-4</c:v>
                </c:pt>
                <c:pt idx="190">
                  <c:v>2.152E-4</c:v>
                </c:pt>
                <c:pt idx="191">
                  <c:v>2.1609999999999999E-4</c:v>
                </c:pt>
                <c:pt idx="192">
                  <c:v>2.1699999999999999E-4</c:v>
                </c:pt>
                <c:pt idx="193">
                  <c:v>2.1800000000000001E-4</c:v>
                </c:pt>
                <c:pt idx="194">
                  <c:v>2.1900000000000001E-4</c:v>
                </c:pt>
                <c:pt idx="195">
                  <c:v>2.2000000000000001E-4</c:v>
                </c:pt>
                <c:pt idx="196">
                  <c:v>2.2110000000000001E-4</c:v>
                </c:pt>
                <c:pt idx="197">
                  <c:v>2.2220000000000001E-4</c:v>
                </c:pt>
                <c:pt idx="198">
                  <c:v>2.2330000000000001E-4</c:v>
                </c:pt>
                <c:pt idx="199">
                  <c:v>2.2450000000000001E-4</c:v>
                </c:pt>
                <c:pt idx="200">
                  <c:v>2.254E-4</c:v>
                </c:pt>
                <c:pt idx="201">
                  <c:v>2.2670000000000001E-4</c:v>
                </c:pt>
                <c:pt idx="202">
                  <c:v>2.276E-4</c:v>
                </c:pt>
                <c:pt idx="203">
                  <c:v>2.2890000000000001E-4</c:v>
                </c:pt>
                <c:pt idx="204">
                  <c:v>2.3020000000000001E-4</c:v>
                </c:pt>
                <c:pt idx="205">
                  <c:v>2.3149999999999999E-4</c:v>
                </c:pt>
                <c:pt idx="206">
                  <c:v>2.3279999999999999E-4</c:v>
                </c:pt>
                <c:pt idx="207">
                  <c:v>2.343E-4</c:v>
                </c:pt>
                <c:pt idx="208">
                  <c:v>2.3570000000000001E-4</c:v>
                </c:pt>
                <c:pt idx="209">
                  <c:v>2.3670000000000001E-4</c:v>
                </c:pt>
                <c:pt idx="210">
                  <c:v>2.3819999999999999E-4</c:v>
                </c:pt>
                <c:pt idx="211">
                  <c:v>2.397E-4</c:v>
                </c:pt>
                <c:pt idx="212">
                  <c:v>2.4130000000000001E-4</c:v>
                </c:pt>
                <c:pt idx="213">
                  <c:v>2.429E-4</c:v>
                </c:pt>
                <c:pt idx="214">
                  <c:v>2.4449999999999998E-4</c:v>
                </c:pt>
                <c:pt idx="215">
                  <c:v>2.4620000000000002E-4</c:v>
                </c:pt>
                <c:pt idx="216">
                  <c:v>2.4780000000000001E-4</c:v>
                </c:pt>
                <c:pt idx="217">
                  <c:v>2.4939999999999999E-4</c:v>
                </c:pt>
                <c:pt idx="218">
                  <c:v>2.5109999999999998E-4</c:v>
                </c:pt>
                <c:pt idx="219">
                  <c:v>2.5280000000000002E-4</c:v>
                </c:pt>
                <c:pt idx="220">
                  <c:v>2.5450000000000001E-4</c:v>
                </c:pt>
                <c:pt idx="221">
                  <c:v>2.5619999999999999E-4</c:v>
                </c:pt>
                <c:pt idx="222">
                  <c:v>2.5789999999999998E-4</c:v>
                </c:pt>
                <c:pt idx="223">
                  <c:v>2.5980000000000003E-4</c:v>
                </c:pt>
                <c:pt idx="224">
                  <c:v>2.6160000000000002E-4</c:v>
                </c:pt>
                <c:pt idx="225">
                  <c:v>2.6340000000000001E-4</c:v>
                </c:pt>
                <c:pt idx="226">
                  <c:v>2.6509999999999999E-4</c:v>
                </c:pt>
                <c:pt idx="227">
                  <c:v>2.6699999999999998E-4</c:v>
                </c:pt>
                <c:pt idx="228">
                  <c:v>2.6899999999999998E-4</c:v>
                </c:pt>
                <c:pt idx="229">
                  <c:v>2.7090000000000003E-4</c:v>
                </c:pt>
                <c:pt idx="230">
                  <c:v>2.7290000000000002E-4</c:v>
                </c:pt>
                <c:pt idx="231">
                  <c:v>2.7490000000000001E-4</c:v>
                </c:pt>
                <c:pt idx="232">
                  <c:v>2.7680000000000001E-4</c:v>
                </c:pt>
                <c:pt idx="233">
                  <c:v>2.788E-4</c:v>
                </c:pt>
                <c:pt idx="234">
                  <c:v>2.8079999999999999E-4</c:v>
                </c:pt>
                <c:pt idx="235">
                  <c:v>2.8289999999999999E-4</c:v>
                </c:pt>
                <c:pt idx="236">
                  <c:v>2.8489999999999999E-4</c:v>
                </c:pt>
                <c:pt idx="237">
                  <c:v>2.8689999999999998E-4</c:v>
                </c:pt>
                <c:pt idx="238">
                  <c:v>2.8909999999999998E-4</c:v>
                </c:pt>
                <c:pt idx="239">
                  <c:v>2.9119999999999998E-4</c:v>
                </c:pt>
                <c:pt idx="240">
                  <c:v>2.9329999999999997E-4</c:v>
                </c:pt>
                <c:pt idx="241">
                  <c:v>2.9540000000000002E-4</c:v>
                </c:pt>
                <c:pt idx="242">
                  <c:v>2.9750000000000002E-4</c:v>
                </c:pt>
                <c:pt idx="243">
                  <c:v>2.9930000000000001E-4</c:v>
                </c:pt>
                <c:pt idx="244">
                  <c:v>3.0150000000000001E-4</c:v>
                </c:pt>
                <c:pt idx="245">
                  <c:v>3.0370000000000001E-4</c:v>
                </c:pt>
                <c:pt idx="246">
                  <c:v>3.0590000000000001E-4</c:v>
                </c:pt>
                <c:pt idx="247">
                  <c:v>3.0810000000000001E-4</c:v>
                </c:pt>
                <c:pt idx="248">
                  <c:v>3.1040000000000001E-4</c:v>
                </c:pt>
                <c:pt idx="249">
                  <c:v>3.1260000000000001E-4</c:v>
                </c:pt>
                <c:pt idx="250">
                  <c:v>3.1490000000000001E-4</c:v>
                </c:pt>
                <c:pt idx="251">
                  <c:v>3.1720000000000001E-4</c:v>
                </c:pt>
                <c:pt idx="252">
                  <c:v>3.1950000000000001E-4</c:v>
                </c:pt>
                <c:pt idx="253">
                  <c:v>3.2180000000000002E-4</c:v>
                </c:pt>
                <c:pt idx="254">
                  <c:v>3.2410000000000002E-4</c:v>
                </c:pt>
                <c:pt idx="255">
                  <c:v>3.2640000000000002E-4</c:v>
                </c:pt>
                <c:pt idx="256">
                  <c:v>3.2850000000000002E-4</c:v>
                </c:pt>
                <c:pt idx="257">
                  <c:v>3.3090000000000002E-4</c:v>
                </c:pt>
                <c:pt idx="258">
                  <c:v>3.3320000000000002E-4</c:v>
                </c:pt>
                <c:pt idx="259">
                  <c:v>3.3530000000000002E-4</c:v>
                </c:pt>
                <c:pt idx="260">
                  <c:v>3.3770000000000002E-4</c:v>
                </c:pt>
                <c:pt idx="261">
                  <c:v>3.4010000000000003E-4</c:v>
                </c:pt>
                <c:pt idx="262">
                  <c:v>3.4249999999999998E-4</c:v>
                </c:pt>
                <c:pt idx="263">
                  <c:v>3.4489999999999998E-4</c:v>
                </c:pt>
                <c:pt idx="264">
                  <c:v>3.4729999999999999E-4</c:v>
                </c:pt>
                <c:pt idx="265">
                  <c:v>3.4979999999999999E-4</c:v>
                </c:pt>
                <c:pt idx="266">
                  <c:v>3.522E-4</c:v>
                </c:pt>
                <c:pt idx="267">
                  <c:v>3.547E-4</c:v>
                </c:pt>
                <c:pt idx="268">
                  <c:v>3.5710000000000001E-4</c:v>
                </c:pt>
                <c:pt idx="269">
                  <c:v>3.5960000000000001E-4</c:v>
                </c:pt>
                <c:pt idx="270">
                  <c:v>3.6200000000000002E-4</c:v>
                </c:pt>
                <c:pt idx="271">
                  <c:v>3.6440000000000002E-4</c:v>
                </c:pt>
                <c:pt idx="272">
                  <c:v>3.6689999999999997E-4</c:v>
                </c:pt>
                <c:pt idx="273">
                  <c:v>3.6939999999999998E-4</c:v>
                </c:pt>
                <c:pt idx="274">
                  <c:v>3.7199999999999999E-4</c:v>
                </c:pt>
                <c:pt idx="275">
                  <c:v>3.745E-4</c:v>
                </c:pt>
                <c:pt idx="276">
                  <c:v>3.77E-4</c:v>
                </c:pt>
                <c:pt idx="277">
                  <c:v>3.7950000000000001E-4</c:v>
                </c:pt>
                <c:pt idx="278">
                  <c:v>3.8210000000000002E-4</c:v>
                </c:pt>
                <c:pt idx="279">
                  <c:v>3.8460000000000002E-4</c:v>
                </c:pt>
                <c:pt idx="280">
                  <c:v>3.8719999999999998E-4</c:v>
                </c:pt>
                <c:pt idx="281">
                  <c:v>3.8969999999999999E-4</c:v>
                </c:pt>
                <c:pt idx="282">
                  <c:v>3.9229999999999999E-4</c:v>
                </c:pt>
                <c:pt idx="283">
                  <c:v>3.949E-4</c:v>
                </c:pt>
                <c:pt idx="284">
                  <c:v>3.9740000000000001E-4</c:v>
                </c:pt>
                <c:pt idx="285">
                  <c:v>4.0010000000000002E-4</c:v>
                </c:pt>
                <c:pt idx="286">
                  <c:v>4.0259999999999997E-4</c:v>
                </c:pt>
                <c:pt idx="287">
                  <c:v>4.0519999999999998E-4</c:v>
                </c:pt>
                <c:pt idx="288">
                  <c:v>4.0779999999999999E-4</c:v>
                </c:pt>
                <c:pt idx="289">
                  <c:v>4.104E-4</c:v>
                </c:pt>
                <c:pt idx="290">
                  <c:v>4.1300000000000001E-4</c:v>
                </c:pt>
                <c:pt idx="291">
                  <c:v>4.1560000000000002E-4</c:v>
                </c:pt>
                <c:pt idx="292">
                  <c:v>4.1829999999999998E-4</c:v>
                </c:pt>
                <c:pt idx="293">
                  <c:v>4.2089999999999999E-4</c:v>
                </c:pt>
                <c:pt idx="294">
                  <c:v>4.236E-4</c:v>
                </c:pt>
                <c:pt idx="295">
                  <c:v>4.2620000000000001E-4</c:v>
                </c:pt>
                <c:pt idx="296">
                  <c:v>4.2870000000000001E-4</c:v>
                </c:pt>
                <c:pt idx="297">
                  <c:v>4.3130000000000002E-4</c:v>
                </c:pt>
                <c:pt idx="298">
                  <c:v>4.3389999999999998E-4</c:v>
                </c:pt>
                <c:pt idx="299">
                  <c:v>4.3659999999999999E-4</c:v>
                </c:pt>
                <c:pt idx="300">
                  <c:v>4.392E-4</c:v>
                </c:pt>
                <c:pt idx="301">
                  <c:v>4.4190000000000001E-4</c:v>
                </c:pt>
                <c:pt idx="302">
                  <c:v>4.4460000000000002E-4</c:v>
                </c:pt>
                <c:pt idx="303">
                  <c:v>4.4729999999999998E-4</c:v>
                </c:pt>
                <c:pt idx="304">
                  <c:v>4.4999999999999999E-4</c:v>
                </c:pt>
                <c:pt idx="305">
                  <c:v>4.526E-4</c:v>
                </c:pt>
                <c:pt idx="306">
                  <c:v>4.5530000000000001E-4</c:v>
                </c:pt>
                <c:pt idx="307">
                  <c:v>4.5810000000000002E-4</c:v>
                </c:pt>
                <c:pt idx="308">
                  <c:v>4.6079999999999998E-4</c:v>
                </c:pt>
                <c:pt idx="309">
                  <c:v>4.6349999999999999E-4</c:v>
                </c:pt>
                <c:pt idx="310">
                  <c:v>4.662E-4</c:v>
                </c:pt>
                <c:pt idx="311">
                  <c:v>4.6890000000000001E-4</c:v>
                </c:pt>
                <c:pt idx="312">
                  <c:v>4.7160000000000002E-4</c:v>
                </c:pt>
                <c:pt idx="313">
                  <c:v>4.7409999999999998E-4</c:v>
                </c:pt>
                <c:pt idx="314">
                  <c:v>4.7679999999999999E-4</c:v>
                </c:pt>
                <c:pt idx="315">
                  <c:v>4.795E-4</c:v>
                </c:pt>
                <c:pt idx="316">
                  <c:v>4.8230000000000001E-4</c:v>
                </c:pt>
                <c:pt idx="317">
                  <c:v>4.8509999999999997E-4</c:v>
                </c:pt>
                <c:pt idx="318">
                  <c:v>4.8779999999999998E-4</c:v>
                </c:pt>
                <c:pt idx="319">
                  <c:v>4.906E-4</c:v>
                </c:pt>
                <c:pt idx="320">
                  <c:v>4.9330000000000001E-4</c:v>
                </c:pt>
                <c:pt idx="321">
                  <c:v>4.9589999999999996E-4</c:v>
                </c:pt>
                <c:pt idx="322">
                  <c:v>4.9859999999999998E-4</c:v>
                </c:pt>
                <c:pt idx="323">
                  <c:v>5.0140000000000004E-4</c:v>
                </c:pt>
                <c:pt idx="324">
                  <c:v>5.042E-4</c:v>
                </c:pt>
                <c:pt idx="325">
                  <c:v>5.0690000000000002E-4</c:v>
                </c:pt>
                <c:pt idx="326">
                  <c:v>5.0969999999999998E-4</c:v>
                </c:pt>
                <c:pt idx="327">
                  <c:v>5.1250000000000004E-4</c:v>
                </c:pt>
                <c:pt idx="328">
                  <c:v>5.153E-4</c:v>
                </c:pt>
                <c:pt idx="329">
                  <c:v>5.1809999999999996E-4</c:v>
                </c:pt>
                <c:pt idx="330">
                  <c:v>5.2090000000000003E-4</c:v>
                </c:pt>
                <c:pt idx="331">
                  <c:v>5.2349999999999999E-4</c:v>
                </c:pt>
                <c:pt idx="332">
                  <c:v>5.2630000000000005E-4</c:v>
                </c:pt>
                <c:pt idx="333">
                  <c:v>5.2910000000000001E-4</c:v>
                </c:pt>
                <c:pt idx="334">
                  <c:v>5.3189999999999997E-4</c:v>
                </c:pt>
                <c:pt idx="335">
                  <c:v>5.3470000000000004E-4</c:v>
                </c:pt>
                <c:pt idx="336">
                  <c:v>5.375E-4</c:v>
                </c:pt>
                <c:pt idx="337">
                  <c:v>5.4040000000000002E-4</c:v>
                </c:pt>
                <c:pt idx="338">
                  <c:v>5.4319999999999998E-4</c:v>
                </c:pt>
                <c:pt idx="339">
                  <c:v>5.4600000000000004E-4</c:v>
                </c:pt>
                <c:pt idx="340">
                  <c:v>5.488E-4</c:v>
                </c:pt>
                <c:pt idx="341">
                  <c:v>5.5159999999999996E-4</c:v>
                </c:pt>
                <c:pt idx="342">
                  <c:v>5.5449999999999998E-4</c:v>
                </c:pt>
                <c:pt idx="343">
                  <c:v>5.5730000000000005E-4</c:v>
                </c:pt>
                <c:pt idx="344">
                  <c:v>5.6019999999999996E-4</c:v>
                </c:pt>
                <c:pt idx="345">
                  <c:v>5.6300000000000002E-4</c:v>
                </c:pt>
                <c:pt idx="346">
                  <c:v>5.6579999999999998E-4</c:v>
                </c:pt>
                <c:pt idx="347">
                  <c:v>5.6860000000000005E-4</c:v>
                </c:pt>
                <c:pt idx="348">
                  <c:v>5.7149999999999996E-4</c:v>
                </c:pt>
                <c:pt idx="349">
                  <c:v>5.7430000000000003E-4</c:v>
                </c:pt>
                <c:pt idx="350">
                  <c:v>5.7729999999999999E-4</c:v>
                </c:pt>
                <c:pt idx="351">
                  <c:v>5.8020000000000001E-4</c:v>
                </c:pt>
                <c:pt idx="352">
                  <c:v>5.8299999999999997E-4</c:v>
                </c:pt>
                <c:pt idx="353">
                  <c:v>5.8589999999999998E-4</c:v>
                </c:pt>
                <c:pt idx="354">
                  <c:v>5.8870000000000005E-4</c:v>
                </c:pt>
                <c:pt idx="355">
                  <c:v>5.9159999999999996E-4</c:v>
                </c:pt>
                <c:pt idx="356">
                  <c:v>5.9449999999999998E-4</c:v>
                </c:pt>
                <c:pt idx="357">
                  <c:v>5.9730000000000004E-4</c:v>
                </c:pt>
                <c:pt idx="358">
                  <c:v>6.001E-4</c:v>
                </c:pt>
                <c:pt idx="359">
                  <c:v>6.0300000000000002E-4</c:v>
                </c:pt>
                <c:pt idx="360">
                  <c:v>6.0590000000000004E-4</c:v>
                </c:pt>
                <c:pt idx="361">
                  <c:v>6.0880000000000005E-4</c:v>
                </c:pt>
                <c:pt idx="362">
                  <c:v>6.1160000000000001E-4</c:v>
                </c:pt>
                <c:pt idx="363">
                  <c:v>6.1450000000000003E-4</c:v>
                </c:pt>
                <c:pt idx="364">
                  <c:v>6.1740000000000005E-4</c:v>
                </c:pt>
                <c:pt idx="365">
                  <c:v>6.2029999999999995E-4</c:v>
                </c:pt>
                <c:pt idx="366">
                  <c:v>6.2319999999999997E-4</c:v>
                </c:pt>
                <c:pt idx="367">
                  <c:v>6.2609999999999999E-4</c:v>
                </c:pt>
                <c:pt idx="368">
                  <c:v>6.2890000000000005E-4</c:v>
                </c:pt>
                <c:pt idx="369">
                  <c:v>6.3190000000000002E-4</c:v>
                </c:pt>
                <c:pt idx="370">
                  <c:v>6.3480000000000003E-4</c:v>
                </c:pt>
                <c:pt idx="371">
                  <c:v>6.3770000000000005E-4</c:v>
                </c:pt>
                <c:pt idx="372">
                  <c:v>6.4059999999999996E-4</c:v>
                </c:pt>
                <c:pt idx="373">
                  <c:v>6.4349999999999997E-4</c:v>
                </c:pt>
                <c:pt idx="374">
                  <c:v>6.4650000000000005E-4</c:v>
                </c:pt>
                <c:pt idx="375">
                  <c:v>6.4939999999999996E-4</c:v>
                </c:pt>
                <c:pt idx="376">
                  <c:v>6.5229999999999997E-4</c:v>
                </c:pt>
                <c:pt idx="377">
                  <c:v>6.5519999999999999E-4</c:v>
                </c:pt>
                <c:pt idx="378">
                  <c:v>6.581E-4</c:v>
                </c:pt>
                <c:pt idx="379">
                  <c:v>6.6109999999999997E-4</c:v>
                </c:pt>
                <c:pt idx="380">
                  <c:v>6.6390000000000004E-4</c:v>
                </c:pt>
                <c:pt idx="381">
                  <c:v>6.669E-4</c:v>
                </c:pt>
                <c:pt idx="382">
                  <c:v>6.6980000000000002E-4</c:v>
                </c:pt>
                <c:pt idx="383">
                  <c:v>6.7270000000000003E-4</c:v>
                </c:pt>
                <c:pt idx="384">
                  <c:v>6.757E-4</c:v>
                </c:pt>
                <c:pt idx="385">
                  <c:v>6.7860000000000001E-4</c:v>
                </c:pt>
                <c:pt idx="386">
                  <c:v>6.8150000000000003E-4</c:v>
                </c:pt>
                <c:pt idx="387">
                  <c:v>6.845E-4</c:v>
                </c:pt>
                <c:pt idx="388">
                  <c:v>6.8729999999999996E-4</c:v>
                </c:pt>
                <c:pt idx="389">
                  <c:v>6.9010000000000002E-4</c:v>
                </c:pt>
                <c:pt idx="390">
                  <c:v>6.9309999999999999E-4</c:v>
                </c:pt>
                <c:pt idx="391">
                  <c:v>6.9609999999999995E-4</c:v>
                </c:pt>
                <c:pt idx="392">
                  <c:v>6.9899999999999997E-4</c:v>
                </c:pt>
                <c:pt idx="393">
                  <c:v>7.0200000000000004E-4</c:v>
                </c:pt>
                <c:pt idx="394">
                  <c:v>7.0489999999999995E-4</c:v>
                </c:pt>
                <c:pt idx="395">
                  <c:v>7.0790000000000002E-4</c:v>
                </c:pt>
                <c:pt idx="396">
                  <c:v>7.1089999999999999E-4</c:v>
                </c:pt>
                <c:pt idx="397">
                  <c:v>7.138E-4</c:v>
                </c:pt>
                <c:pt idx="398">
                  <c:v>7.1690000000000002E-4</c:v>
                </c:pt>
                <c:pt idx="399">
                  <c:v>7.1989999999999999E-4</c:v>
                </c:pt>
                <c:pt idx="400">
                  <c:v>7.228E-4</c:v>
                </c:pt>
                <c:pt idx="401">
                  <c:v>7.2570000000000002E-4</c:v>
                </c:pt>
                <c:pt idx="402">
                  <c:v>7.2869999999999999E-4</c:v>
                </c:pt>
                <c:pt idx="403">
                  <c:v>7.316E-4</c:v>
                </c:pt>
                <c:pt idx="404">
                  <c:v>7.3459999999999997E-4</c:v>
                </c:pt>
                <c:pt idx="405">
                  <c:v>7.3749999999999998E-4</c:v>
                </c:pt>
                <c:pt idx="406">
                  <c:v>7.4049999999999995E-4</c:v>
                </c:pt>
                <c:pt idx="407">
                  <c:v>7.4350000000000002E-4</c:v>
                </c:pt>
                <c:pt idx="408">
                  <c:v>7.4649999999999998E-4</c:v>
                </c:pt>
                <c:pt idx="409">
                  <c:v>7.494E-4</c:v>
                </c:pt>
                <c:pt idx="410">
                  <c:v>7.5239999999999997E-4</c:v>
                </c:pt>
                <c:pt idx="411">
                  <c:v>7.5529999999999998E-4</c:v>
                </c:pt>
                <c:pt idx="412">
                  <c:v>7.5829999999999995E-4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7.762E-4</c:v>
                </c:pt>
                <c:pt idx="419">
                  <c:v>7.7919999999999997E-4</c:v>
                </c:pt>
                <c:pt idx="420">
                  <c:v>7.8220000000000004E-4</c:v>
                </c:pt>
                <c:pt idx="421">
                  <c:v>7.852E-4</c:v>
                </c:pt>
                <c:pt idx="422">
                  <c:v>7.8819999999999997E-4</c:v>
                </c:pt>
                <c:pt idx="423">
                  <c:v>7.9120000000000004E-4</c:v>
                </c:pt>
                <c:pt idx="424">
                  <c:v>7.9409999999999995E-4</c:v>
                </c:pt>
                <c:pt idx="425">
                  <c:v>7.9719999999999997E-4</c:v>
                </c:pt>
                <c:pt idx="426">
                  <c:v>8.0020000000000004E-4</c:v>
                </c:pt>
                <c:pt idx="427">
                  <c:v>8.0320000000000001E-4</c:v>
                </c:pt>
                <c:pt idx="428">
                  <c:v>8.0619999999999997E-4</c:v>
                </c:pt>
                <c:pt idx="429">
                  <c:v>8.0909999999999999E-4</c:v>
                </c:pt>
                <c:pt idx="430">
                  <c:v>8.1209999999999995E-4</c:v>
                </c:pt>
                <c:pt idx="431">
                  <c:v>8.1510000000000003E-4</c:v>
                </c:pt>
                <c:pt idx="432">
                  <c:v>8.1820000000000005E-4</c:v>
                </c:pt>
                <c:pt idx="433">
                  <c:v>8.2120000000000001E-4</c:v>
                </c:pt>
                <c:pt idx="434">
                  <c:v>8.2410000000000003E-4</c:v>
                </c:pt>
                <c:pt idx="435">
                  <c:v>8.2709999999999999E-4</c:v>
                </c:pt>
                <c:pt idx="436">
                  <c:v>8.3009999999999996E-4</c:v>
                </c:pt>
                <c:pt idx="437">
                  <c:v>8.3310000000000003E-4</c:v>
                </c:pt>
                <c:pt idx="438">
                  <c:v>8.3600000000000005E-4</c:v>
                </c:pt>
                <c:pt idx="439">
                  <c:v>8.3900000000000001E-4</c:v>
                </c:pt>
                <c:pt idx="440">
                  <c:v>8.4199999999999998E-4</c:v>
                </c:pt>
                <c:pt idx="441">
                  <c:v>8.4500000000000005E-4</c:v>
                </c:pt>
                <c:pt idx="442">
                  <c:v>8.4800000000000001E-4</c:v>
                </c:pt>
                <c:pt idx="443">
                  <c:v>8.5090000000000003E-4</c:v>
                </c:pt>
                <c:pt idx="444">
                  <c:v>8.5389999999999999E-4</c:v>
                </c:pt>
                <c:pt idx="445">
                  <c:v>8.5689999999999996E-4</c:v>
                </c:pt>
                <c:pt idx="446">
                  <c:v>8.5990000000000003E-4</c:v>
                </c:pt>
                <c:pt idx="447">
                  <c:v>8.629E-4</c:v>
                </c:pt>
                <c:pt idx="448">
                  <c:v>8.6580000000000001E-4</c:v>
                </c:pt>
                <c:pt idx="449">
                  <c:v>8.6879999999999998E-4</c:v>
                </c:pt>
                <c:pt idx="450">
                  <c:v>8.7180000000000005E-4</c:v>
                </c:pt>
                <c:pt idx="451">
                  <c:v>8.7480000000000001E-4</c:v>
                </c:pt>
                <c:pt idx="452">
                  <c:v>8.7779999999999998E-4</c:v>
                </c:pt>
                <c:pt idx="453">
                  <c:v>8.8080000000000005E-4</c:v>
                </c:pt>
                <c:pt idx="454">
                  <c:v>8.8380000000000002E-4</c:v>
                </c:pt>
                <c:pt idx="455">
                  <c:v>8.8670000000000003E-4</c:v>
                </c:pt>
                <c:pt idx="456">
                  <c:v>8.8980000000000005E-4</c:v>
                </c:pt>
                <c:pt idx="457">
                  <c:v>8.9289999999999997E-4</c:v>
                </c:pt>
                <c:pt idx="458">
                  <c:v>8.9590000000000004E-4</c:v>
                </c:pt>
                <c:pt idx="459">
                  <c:v>8.989E-4</c:v>
                </c:pt>
                <c:pt idx="460">
                  <c:v>9.0189999999999997E-4</c:v>
                </c:pt>
                <c:pt idx="461">
                  <c:v>9.0490000000000004E-4</c:v>
                </c:pt>
                <c:pt idx="462">
                  <c:v>9.079E-4</c:v>
                </c:pt>
                <c:pt idx="463">
                  <c:v>9.1089999999999997E-4</c:v>
                </c:pt>
                <c:pt idx="464">
                  <c:v>9.1390000000000004E-4</c:v>
                </c:pt>
                <c:pt idx="465">
                  <c:v>9.1690000000000001E-4</c:v>
                </c:pt>
                <c:pt idx="466">
                  <c:v>9.1989999999999997E-4</c:v>
                </c:pt>
                <c:pt idx="467">
                  <c:v>9.2310000000000005E-4</c:v>
                </c:pt>
                <c:pt idx="468">
                  <c:v>9.2610000000000001E-4</c:v>
                </c:pt>
                <c:pt idx="469">
                  <c:v>9.2909999999999998E-4</c:v>
                </c:pt>
                <c:pt idx="470">
                  <c:v>9.3199999999999999E-4</c:v>
                </c:pt>
                <c:pt idx="471">
                  <c:v>9.3499999999999996E-4</c:v>
                </c:pt>
                <c:pt idx="472">
                  <c:v>9.3800000000000003E-4</c:v>
                </c:pt>
                <c:pt idx="473">
                  <c:v>9.41E-4</c:v>
                </c:pt>
                <c:pt idx="474">
                  <c:v>9.4399999999999996E-4</c:v>
                </c:pt>
                <c:pt idx="475">
                  <c:v>9.4709999999999998E-4</c:v>
                </c:pt>
                <c:pt idx="476">
                  <c:v>9.5009999999999995E-4</c:v>
                </c:pt>
                <c:pt idx="477">
                  <c:v>9.5310000000000002E-4</c:v>
                </c:pt>
                <c:pt idx="478">
                  <c:v>9.5609999999999998E-4</c:v>
                </c:pt>
                <c:pt idx="479">
                  <c:v>9.5909999999999995E-4</c:v>
                </c:pt>
                <c:pt idx="480">
                  <c:v>9.6210000000000002E-4</c:v>
                </c:pt>
                <c:pt idx="481">
                  <c:v>9.6509999999999999E-4</c:v>
                </c:pt>
                <c:pt idx="482">
                  <c:v>9.6809999999999995E-4</c:v>
                </c:pt>
                <c:pt idx="483">
                  <c:v>9.7110000000000002E-4</c:v>
                </c:pt>
                <c:pt idx="484">
                  <c:v>9.7409999999999999E-4</c:v>
                </c:pt>
                <c:pt idx="485">
                  <c:v>9.7710000000000006E-4</c:v>
                </c:pt>
                <c:pt idx="486">
                  <c:v>9.8010000000000002E-4</c:v>
                </c:pt>
                <c:pt idx="487">
                  <c:v>9.8320000000000005E-4</c:v>
                </c:pt>
                <c:pt idx="488">
                  <c:v>9.8620000000000001E-4</c:v>
                </c:pt>
                <c:pt idx="489">
                  <c:v>9.8919999999999998E-4</c:v>
                </c:pt>
                <c:pt idx="490">
                  <c:v>9.9219999999999994E-4</c:v>
                </c:pt>
                <c:pt idx="491">
                  <c:v>9.951999999999999E-4</c:v>
                </c:pt>
                <c:pt idx="492">
                  <c:v>9.9820000000000009E-4</c:v>
                </c:pt>
                <c:pt idx="493">
                  <c:v>1.0009999999999999E-3</c:v>
                </c:pt>
                <c:pt idx="494">
                  <c:v>1.0039999999999999E-3</c:v>
                </c:pt>
                <c:pt idx="495">
                  <c:v>1.0070000000000001E-3</c:v>
                </c:pt>
                <c:pt idx="496">
                  <c:v>1.01E-3</c:v>
                </c:pt>
                <c:pt idx="497">
                  <c:v>1.0139999999999999E-3</c:v>
                </c:pt>
                <c:pt idx="498">
                  <c:v>1.0169999999999999E-3</c:v>
                </c:pt>
                <c:pt idx="499">
                  <c:v>1.0200000000000001E-3</c:v>
                </c:pt>
                <c:pt idx="500">
                  <c:v>1.023E-3</c:v>
                </c:pt>
                <c:pt idx="501">
                  <c:v>1.026E-3</c:v>
                </c:pt>
                <c:pt idx="502">
                  <c:v>1.029E-3</c:v>
                </c:pt>
                <c:pt idx="503">
                  <c:v>1.0319999999999999E-3</c:v>
                </c:pt>
                <c:pt idx="504">
                  <c:v>1.0349999999999999E-3</c:v>
                </c:pt>
                <c:pt idx="505">
                  <c:v>1.0380000000000001E-3</c:v>
                </c:pt>
                <c:pt idx="506">
                  <c:v>1.041E-3</c:v>
                </c:pt>
                <c:pt idx="507">
                  <c:v>1.044E-3</c:v>
                </c:pt>
                <c:pt idx="508">
                  <c:v>1.047E-3</c:v>
                </c:pt>
                <c:pt idx="509">
                  <c:v>1.0499999999999999E-3</c:v>
                </c:pt>
                <c:pt idx="510">
                  <c:v>1.0529999999999999E-3</c:v>
                </c:pt>
                <c:pt idx="511">
                  <c:v>1.0560000000000001E-3</c:v>
                </c:pt>
                <c:pt idx="512">
                  <c:v>1.059E-3</c:v>
                </c:pt>
                <c:pt idx="513">
                  <c:v>1.062E-3</c:v>
                </c:pt>
                <c:pt idx="514">
                  <c:v>1.065E-3</c:v>
                </c:pt>
                <c:pt idx="515">
                  <c:v>1.0679999999999999E-3</c:v>
                </c:pt>
                <c:pt idx="516">
                  <c:v>1.0709999999999999E-3</c:v>
                </c:pt>
                <c:pt idx="517">
                  <c:v>1.0740000000000001E-3</c:v>
                </c:pt>
                <c:pt idx="518">
                  <c:v>1.077E-3</c:v>
                </c:pt>
                <c:pt idx="519">
                  <c:v>1.08E-3</c:v>
                </c:pt>
                <c:pt idx="520">
                  <c:v>1.083E-3</c:v>
                </c:pt>
                <c:pt idx="521">
                  <c:v>1.0859999999999999E-3</c:v>
                </c:pt>
                <c:pt idx="522">
                  <c:v>1.0889999999999999E-3</c:v>
                </c:pt>
                <c:pt idx="523">
                  <c:v>1.0920000000000001E-3</c:v>
                </c:pt>
                <c:pt idx="524">
                  <c:v>1.0950000000000001E-3</c:v>
                </c:pt>
                <c:pt idx="525">
                  <c:v>1.098E-3</c:v>
                </c:pt>
                <c:pt idx="526">
                  <c:v>1.101E-3</c:v>
                </c:pt>
                <c:pt idx="527">
                  <c:v>1.1039999999999999E-3</c:v>
                </c:pt>
                <c:pt idx="528">
                  <c:v>1.108E-3</c:v>
                </c:pt>
                <c:pt idx="529">
                  <c:v>1.111E-3</c:v>
                </c:pt>
                <c:pt idx="530">
                  <c:v>1.114E-3</c:v>
                </c:pt>
                <c:pt idx="531">
                  <c:v>1.1169999999999999E-3</c:v>
                </c:pt>
                <c:pt idx="532">
                  <c:v>1.1199999999999999E-3</c:v>
                </c:pt>
                <c:pt idx="533">
                  <c:v>1.1230000000000001E-3</c:v>
                </c:pt>
                <c:pt idx="534">
                  <c:v>1.126E-3</c:v>
                </c:pt>
                <c:pt idx="535">
                  <c:v>1.129E-3</c:v>
                </c:pt>
                <c:pt idx="536">
                  <c:v>1.132E-3</c:v>
                </c:pt>
                <c:pt idx="537">
                  <c:v>1.1349999999999999E-3</c:v>
                </c:pt>
                <c:pt idx="538">
                  <c:v>1.1379999999999999E-3</c:v>
                </c:pt>
                <c:pt idx="539">
                  <c:v>1.1410000000000001E-3</c:v>
                </c:pt>
                <c:pt idx="540">
                  <c:v>1.1440000000000001E-3</c:v>
                </c:pt>
                <c:pt idx="541">
                  <c:v>1.147E-3</c:v>
                </c:pt>
                <c:pt idx="542">
                  <c:v>1.15E-3</c:v>
                </c:pt>
                <c:pt idx="543">
                  <c:v>1.1529999999999999E-3</c:v>
                </c:pt>
                <c:pt idx="544">
                  <c:v>1.1559999999999999E-3</c:v>
                </c:pt>
                <c:pt idx="545">
                  <c:v>1.1590000000000001E-3</c:v>
                </c:pt>
                <c:pt idx="546">
                  <c:v>1.1620000000000001E-3</c:v>
                </c:pt>
                <c:pt idx="547">
                  <c:v>1.1659999999999999E-3</c:v>
                </c:pt>
                <c:pt idx="548">
                  <c:v>1.1689999999999999E-3</c:v>
                </c:pt>
                <c:pt idx="549">
                  <c:v>1.1720000000000001E-3</c:v>
                </c:pt>
                <c:pt idx="550">
                  <c:v>1.175E-3</c:v>
                </c:pt>
                <c:pt idx="551">
                  <c:v>1.178E-3</c:v>
                </c:pt>
                <c:pt idx="552">
                  <c:v>1.181E-3</c:v>
                </c:pt>
                <c:pt idx="553">
                  <c:v>1.1839999999999999E-3</c:v>
                </c:pt>
                <c:pt idx="554">
                  <c:v>1.1869999999999999E-3</c:v>
                </c:pt>
                <c:pt idx="555">
                  <c:v>1.1900000000000001E-3</c:v>
                </c:pt>
                <c:pt idx="556">
                  <c:v>1.193E-3</c:v>
                </c:pt>
                <c:pt idx="557">
                  <c:v>1.196E-3</c:v>
                </c:pt>
                <c:pt idx="558">
                  <c:v>1.199E-3</c:v>
                </c:pt>
                <c:pt idx="559">
                  <c:v>1.2019999999999999E-3</c:v>
                </c:pt>
                <c:pt idx="560">
                  <c:v>1.2049999999999999E-3</c:v>
                </c:pt>
                <c:pt idx="561">
                  <c:v>1.2080000000000001E-3</c:v>
                </c:pt>
                <c:pt idx="562">
                  <c:v>1.2110000000000001E-3</c:v>
                </c:pt>
                <c:pt idx="563">
                  <c:v>1.2149999999999999E-3</c:v>
                </c:pt>
                <c:pt idx="564">
                  <c:v>1.2179999999999999E-3</c:v>
                </c:pt>
                <c:pt idx="565">
                  <c:v>1.2210000000000001E-3</c:v>
                </c:pt>
                <c:pt idx="566">
                  <c:v>1.224E-3</c:v>
                </c:pt>
                <c:pt idx="567">
                  <c:v>1.227E-3</c:v>
                </c:pt>
                <c:pt idx="568">
                  <c:v>1.23E-3</c:v>
                </c:pt>
                <c:pt idx="569">
                  <c:v>1.2329999999999999E-3</c:v>
                </c:pt>
                <c:pt idx="570">
                  <c:v>1.2359999999999999E-3</c:v>
                </c:pt>
                <c:pt idx="571">
                  <c:v>1.2390000000000001E-3</c:v>
                </c:pt>
                <c:pt idx="572">
                  <c:v>1.242E-3</c:v>
                </c:pt>
                <c:pt idx="573">
                  <c:v>1.245E-3</c:v>
                </c:pt>
                <c:pt idx="574">
                  <c:v>1.248E-3</c:v>
                </c:pt>
                <c:pt idx="575">
                  <c:v>1.2509999999999999E-3</c:v>
                </c:pt>
                <c:pt idx="576">
                  <c:v>1.2539999999999999E-3</c:v>
                </c:pt>
                <c:pt idx="577">
                  <c:v>1.2570000000000001E-3</c:v>
                </c:pt>
                <c:pt idx="578">
                  <c:v>1.2600000000000001E-3</c:v>
                </c:pt>
                <c:pt idx="579">
                  <c:v>1.2639999999999999E-3</c:v>
                </c:pt>
                <c:pt idx="580">
                  <c:v>1.2669999999999999E-3</c:v>
                </c:pt>
                <c:pt idx="581">
                  <c:v>1.2700000000000001E-3</c:v>
                </c:pt>
                <c:pt idx="582">
                  <c:v>1.273E-3</c:v>
                </c:pt>
                <c:pt idx="583">
                  <c:v>1.276E-3</c:v>
                </c:pt>
                <c:pt idx="584">
                  <c:v>1.279E-3</c:v>
                </c:pt>
                <c:pt idx="585">
                  <c:v>1.2819999999999999E-3</c:v>
                </c:pt>
                <c:pt idx="586">
                  <c:v>1.2849999999999999E-3</c:v>
                </c:pt>
                <c:pt idx="587">
                  <c:v>1.2880000000000001E-3</c:v>
                </c:pt>
                <c:pt idx="588">
                  <c:v>1.291E-3</c:v>
                </c:pt>
                <c:pt idx="589">
                  <c:v>1.294E-3</c:v>
                </c:pt>
                <c:pt idx="590">
                  <c:v>1.297E-3</c:v>
                </c:pt>
                <c:pt idx="591">
                  <c:v>1.2999999999999999E-3</c:v>
                </c:pt>
                <c:pt idx="592">
                  <c:v>1.3029999999999999E-3</c:v>
                </c:pt>
                <c:pt idx="593">
                  <c:v>1.3060000000000001E-3</c:v>
                </c:pt>
                <c:pt idx="594">
                  <c:v>1.3090000000000001E-3</c:v>
                </c:pt>
                <c:pt idx="595">
                  <c:v>1.312E-3</c:v>
                </c:pt>
                <c:pt idx="596">
                  <c:v>1.315E-3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1.325E-3</c:v>
                </c:pt>
                <c:pt idx="600">
                  <c:v>1.328E-3</c:v>
                </c:pt>
                <c:pt idx="601">
                  <c:v>1.3309999999999999E-3</c:v>
                </c:pt>
                <c:pt idx="602">
                  <c:v>1.3339999999999999E-3</c:v>
                </c:pt>
                <c:pt idx="603">
                  <c:v>1.3370000000000001E-3</c:v>
                </c:pt>
                <c:pt idx="604">
                  <c:v>1.34E-3</c:v>
                </c:pt>
                <c:pt idx="605">
                  <c:v>1.343E-3</c:v>
                </c:pt>
                <c:pt idx="606">
                  <c:v>1.346E-3</c:v>
                </c:pt>
                <c:pt idx="607">
                  <c:v>1.3489999999999999E-3</c:v>
                </c:pt>
                <c:pt idx="608">
                  <c:v>1.3519999999999999E-3</c:v>
                </c:pt>
                <c:pt idx="609">
                  <c:v>1.356E-3</c:v>
                </c:pt>
                <c:pt idx="610">
                  <c:v>1.359E-3</c:v>
                </c:pt>
                <c:pt idx="611">
                  <c:v>1.3619999999999999E-3</c:v>
                </c:pt>
                <c:pt idx="612">
                  <c:v>1.3649999999999999E-3</c:v>
                </c:pt>
                <c:pt idx="613">
                  <c:v>1.3680000000000001E-3</c:v>
                </c:pt>
                <c:pt idx="614">
                  <c:v>1.371E-3</c:v>
                </c:pt>
                <c:pt idx="615">
                  <c:v>1.374E-3</c:v>
                </c:pt>
                <c:pt idx="616">
                  <c:v>1.377E-3</c:v>
                </c:pt>
                <c:pt idx="617">
                  <c:v>1.3799999999999999E-3</c:v>
                </c:pt>
                <c:pt idx="618">
                  <c:v>1.3829999999999999E-3</c:v>
                </c:pt>
                <c:pt idx="619">
                  <c:v>1.3860000000000001E-3</c:v>
                </c:pt>
                <c:pt idx="620">
                  <c:v>1.39E-3</c:v>
                </c:pt>
                <c:pt idx="621">
                  <c:v>1.3929999999999999E-3</c:v>
                </c:pt>
                <c:pt idx="622">
                  <c:v>1.3960000000000001E-3</c:v>
                </c:pt>
                <c:pt idx="623">
                  <c:v>1.3990000000000001E-3</c:v>
                </c:pt>
                <c:pt idx="624">
                  <c:v>1.402E-3</c:v>
                </c:pt>
                <c:pt idx="625">
                  <c:v>1.405E-3</c:v>
                </c:pt>
                <c:pt idx="626">
                  <c:v>1.408E-3</c:v>
                </c:pt>
                <c:pt idx="627">
                  <c:v>1.4109999999999999E-3</c:v>
                </c:pt>
                <c:pt idx="628">
                  <c:v>1.4139999999999999E-3</c:v>
                </c:pt>
                <c:pt idx="629">
                  <c:v>1.4170000000000001E-3</c:v>
                </c:pt>
                <c:pt idx="630">
                  <c:v>1.421E-3</c:v>
                </c:pt>
                <c:pt idx="631">
                  <c:v>1.4239999999999999E-3</c:v>
                </c:pt>
                <c:pt idx="632">
                  <c:v>1.4270000000000001E-3</c:v>
                </c:pt>
                <c:pt idx="633">
                  <c:v>1.4300000000000001E-3</c:v>
                </c:pt>
                <c:pt idx="634">
                  <c:v>1.433E-3</c:v>
                </c:pt>
                <c:pt idx="635">
                  <c:v>1.436E-3</c:v>
                </c:pt>
                <c:pt idx="636">
                  <c:v>1.439E-3</c:v>
                </c:pt>
                <c:pt idx="637">
                  <c:v>1.4419999999999999E-3</c:v>
                </c:pt>
                <c:pt idx="638">
                  <c:v>1.4450000000000001E-3</c:v>
                </c:pt>
                <c:pt idx="639">
                  <c:v>1.4480000000000001E-3</c:v>
                </c:pt>
                <c:pt idx="640">
                  <c:v>1.451E-3</c:v>
                </c:pt>
                <c:pt idx="641">
                  <c:v>1.454E-3</c:v>
                </c:pt>
                <c:pt idx="642">
                  <c:v>1.457E-3</c:v>
                </c:pt>
                <c:pt idx="643">
                  <c:v>1.4610000000000001E-3</c:v>
                </c:pt>
                <c:pt idx="644">
                  <c:v>1.464E-3</c:v>
                </c:pt>
                <c:pt idx="645">
                  <c:v>1.467E-3</c:v>
                </c:pt>
                <c:pt idx="646">
                  <c:v>1.47E-3</c:v>
                </c:pt>
                <c:pt idx="647">
                  <c:v>1.4729999999999999E-3</c:v>
                </c:pt>
                <c:pt idx="648">
                  <c:v>1.4760000000000001E-3</c:v>
                </c:pt>
                <c:pt idx="649">
                  <c:v>1.4790000000000001E-3</c:v>
                </c:pt>
                <c:pt idx="650">
                  <c:v>1.482E-3</c:v>
                </c:pt>
                <c:pt idx="651">
                  <c:v>1.485E-3</c:v>
                </c:pt>
                <c:pt idx="652">
                  <c:v>1.488E-3</c:v>
                </c:pt>
                <c:pt idx="653">
                  <c:v>1.4920000000000001E-3</c:v>
                </c:pt>
                <c:pt idx="654">
                  <c:v>1.495E-3</c:v>
                </c:pt>
                <c:pt idx="655">
                  <c:v>1.498E-3</c:v>
                </c:pt>
                <c:pt idx="656">
                  <c:v>1.5009999999999999E-3</c:v>
                </c:pt>
                <c:pt idx="657">
                  <c:v>1.5039999999999999E-3</c:v>
                </c:pt>
                <c:pt idx="658">
                  <c:v>1.5070000000000001E-3</c:v>
                </c:pt>
                <c:pt idx="659">
                  <c:v>1.5100000000000001E-3</c:v>
                </c:pt>
                <c:pt idx="660">
                  <c:v>1.513E-3</c:v>
                </c:pt>
                <c:pt idx="661">
                  <c:v>1.516E-3</c:v>
                </c:pt>
                <c:pt idx="662">
                  <c:v>1.519E-3</c:v>
                </c:pt>
                <c:pt idx="663">
                  <c:v>1.5219999999999999E-3</c:v>
                </c:pt>
                <c:pt idx="664">
                  <c:v>1.5250000000000001E-3</c:v>
                </c:pt>
                <c:pt idx="665">
                  <c:v>1.5280000000000001E-3</c:v>
                </c:pt>
                <c:pt idx="666">
                  <c:v>1.531E-3</c:v>
                </c:pt>
                <c:pt idx="667">
                  <c:v>1.5349999999999999E-3</c:v>
                </c:pt>
                <c:pt idx="668">
                  <c:v>1.5380000000000001E-3</c:v>
                </c:pt>
                <c:pt idx="669">
                  <c:v>1.5410000000000001E-3</c:v>
                </c:pt>
                <c:pt idx="670">
                  <c:v>1.544E-3</c:v>
                </c:pt>
                <c:pt idx="671">
                  <c:v>1.547E-3</c:v>
                </c:pt>
                <c:pt idx="672">
                  <c:v>1.5499999999999999E-3</c:v>
                </c:pt>
                <c:pt idx="673">
                  <c:v>1.5529999999999999E-3</c:v>
                </c:pt>
                <c:pt idx="674">
                  <c:v>1.5560000000000001E-3</c:v>
                </c:pt>
                <c:pt idx="675">
                  <c:v>1.5590000000000001E-3</c:v>
                </c:pt>
                <c:pt idx="676">
                  <c:v>1.562E-3</c:v>
                </c:pt>
                <c:pt idx="677">
                  <c:v>1.565E-3</c:v>
                </c:pt>
                <c:pt idx="678">
                  <c:v>1.5679999999999999E-3</c:v>
                </c:pt>
                <c:pt idx="679">
                  <c:v>1.572E-3</c:v>
                </c:pt>
                <c:pt idx="680">
                  <c:v>1.575E-3</c:v>
                </c:pt>
                <c:pt idx="681">
                  <c:v>1.578E-3</c:v>
                </c:pt>
                <c:pt idx="682">
                  <c:v>1.5809999999999999E-3</c:v>
                </c:pt>
                <c:pt idx="683">
                  <c:v>1.5839999999999999E-3</c:v>
                </c:pt>
                <c:pt idx="684">
                  <c:v>1.5870000000000001E-3</c:v>
                </c:pt>
                <c:pt idx="685">
                  <c:v>1.5900000000000001E-3</c:v>
                </c:pt>
                <c:pt idx="686">
                  <c:v>1.593E-3</c:v>
                </c:pt>
                <c:pt idx="687">
                  <c:v>1.596E-3</c:v>
                </c:pt>
                <c:pt idx="688">
                  <c:v>1.5989999999999999E-3</c:v>
                </c:pt>
                <c:pt idx="689">
                  <c:v>1.603E-3</c:v>
                </c:pt>
                <c:pt idx="690">
                  <c:v>1.606E-3</c:v>
                </c:pt>
                <c:pt idx="691">
                  <c:v>1.609E-3</c:v>
                </c:pt>
                <c:pt idx="692">
                  <c:v>1.6119999999999999E-3</c:v>
                </c:pt>
                <c:pt idx="693">
                  <c:v>1.6149999999999999E-3</c:v>
                </c:pt>
                <c:pt idx="694">
                  <c:v>1.6180000000000001E-3</c:v>
                </c:pt>
                <c:pt idx="695">
                  <c:v>1.621E-3</c:v>
                </c:pt>
                <c:pt idx="696">
                  <c:v>1.624E-3</c:v>
                </c:pt>
                <c:pt idx="697">
                  <c:v>1.627E-3</c:v>
                </c:pt>
                <c:pt idx="698">
                  <c:v>1.6310000000000001E-3</c:v>
                </c:pt>
                <c:pt idx="699">
                  <c:v>1.634E-3</c:v>
                </c:pt>
                <c:pt idx="700">
                  <c:v>1.637E-3</c:v>
                </c:pt>
                <c:pt idx="701">
                  <c:v>1.64E-3</c:v>
                </c:pt>
                <c:pt idx="702">
                  <c:v>1.6429999999999999E-3</c:v>
                </c:pt>
                <c:pt idx="703">
                  <c:v>1.6459999999999999E-3</c:v>
                </c:pt>
                <c:pt idx="704">
                  <c:v>1.6490000000000001E-3</c:v>
                </c:pt>
                <c:pt idx="705">
                  <c:v>1.652E-3</c:v>
                </c:pt>
                <c:pt idx="706">
                  <c:v>1.6559999999999999E-3</c:v>
                </c:pt>
                <c:pt idx="707">
                  <c:v>1.6590000000000001E-3</c:v>
                </c:pt>
                <c:pt idx="708">
                  <c:v>1.6620000000000001E-3</c:v>
                </c:pt>
                <c:pt idx="709">
                  <c:v>1.665E-3</c:v>
                </c:pt>
                <c:pt idx="710">
                  <c:v>1.668E-3</c:v>
                </c:pt>
                <c:pt idx="711">
                  <c:v>1.671E-3</c:v>
                </c:pt>
                <c:pt idx="712">
                  <c:v>1.6739999999999999E-3</c:v>
                </c:pt>
                <c:pt idx="713">
                  <c:v>1.6770000000000001E-3</c:v>
                </c:pt>
                <c:pt idx="714">
                  <c:v>1.681E-3</c:v>
                </c:pt>
                <c:pt idx="715">
                  <c:v>1.684E-3</c:v>
                </c:pt>
                <c:pt idx="716">
                  <c:v>1.6869999999999999E-3</c:v>
                </c:pt>
                <c:pt idx="717">
                  <c:v>1.6900000000000001E-3</c:v>
                </c:pt>
                <c:pt idx="718">
                  <c:v>1.6930000000000001E-3</c:v>
                </c:pt>
                <c:pt idx="719">
                  <c:v>1.696E-3</c:v>
                </c:pt>
                <c:pt idx="720">
                  <c:v>1.699E-3</c:v>
                </c:pt>
                <c:pt idx="721">
                  <c:v>1.702E-3</c:v>
                </c:pt>
                <c:pt idx="722">
                  <c:v>1.7049999999999999E-3</c:v>
                </c:pt>
                <c:pt idx="723">
                  <c:v>1.7080000000000001E-3</c:v>
                </c:pt>
                <c:pt idx="724">
                  <c:v>1.7110000000000001E-3</c:v>
                </c:pt>
                <c:pt idx="725">
                  <c:v>1.714E-3</c:v>
                </c:pt>
                <c:pt idx="726">
                  <c:v>1.7179999999999999E-3</c:v>
                </c:pt>
                <c:pt idx="727">
                  <c:v>1.7210000000000001E-3</c:v>
                </c:pt>
                <c:pt idx="728">
                  <c:v>1.7240000000000001E-3</c:v>
                </c:pt>
                <c:pt idx="729">
                  <c:v>1.727E-3</c:v>
                </c:pt>
                <c:pt idx="730">
                  <c:v>1.73E-3</c:v>
                </c:pt>
                <c:pt idx="731">
                  <c:v>1.7329999999999999E-3</c:v>
                </c:pt>
                <c:pt idx="732">
                  <c:v>1.7359999999999999E-3</c:v>
                </c:pt>
                <c:pt idx="733">
                  <c:v>1.7390000000000001E-3</c:v>
                </c:pt>
                <c:pt idx="734">
                  <c:v>1.743E-3</c:v>
                </c:pt>
                <c:pt idx="735">
                  <c:v>1.7459999999999999E-3</c:v>
                </c:pt>
                <c:pt idx="736">
                  <c:v>1.7489999999999999E-3</c:v>
                </c:pt>
                <c:pt idx="737">
                  <c:v>1.7520000000000001E-3</c:v>
                </c:pt>
                <c:pt idx="738">
                  <c:v>1.755E-3</c:v>
                </c:pt>
                <c:pt idx="739">
                  <c:v>1.758E-3</c:v>
                </c:pt>
                <c:pt idx="740">
                  <c:v>1.761E-3</c:v>
                </c:pt>
                <c:pt idx="741">
                  <c:v>1.7639999999999999E-3</c:v>
                </c:pt>
                <c:pt idx="742">
                  <c:v>1.7669999999999999E-3</c:v>
                </c:pt>
                <c:pt idx="743">
                  <c:v>1.7700000000000001E-3</c:v>
                </c:pt>
                <c:pt idx="744">
                  <c:v>1.7730000000000001E-3</c:v>
                </c:pt>
                <c:pt idx="745">
                  <c:v>1.776E-3</c:v>
                </c:pt>
                <c:pt idx="746">
                  <c:v>1.7799999999999999E-3</c:v>
                </c:pt>
                <c:pt idx="747">
                  <c:v>1.7830000000000001E-3</c:v>
                </c:pt>
                <c:pt idx="748">
                  <c:v>1.786E-3</c:v>
                </c:pt>
                <c:pt idx="749">
                  <c:v>1.789E-3</c:v>
                </c:pt>
                <c:pt idx="750">
                  <c:v>1.792E-3</c:v>
                </c:pt>
                <c:pt idx="751">
                  <c:v>1.7949999999999999E-3</c:v>
                </c:pt>
                <c:pt idx="752">
                  <c:v>1.7979999999999999E-3</c:v>
                </c:pt>
                <c:pt idx="753">
                  <c:v>1.8010000000000001E-3</c:v>
                </c:pt>
                <c:pt idx="754">
                  <c:v>1.805E-3</c:v>
                </c:pt>
                <c:pt idx="755">
                  <c:v>1.8079999999999999E-3</c:v>
                </c:pt>
                <c:pt idx="756">
                  <c:v>1.8109999999999999E-3</c:v>
                </c:pt>
                <c:pt idx="757">
                  <c:v>1.8140000000000001E-3</c:v>
                </c:pt>
                <c:pt idx="758">
                  <c:v>1.817E-3</c:v>
                </c:pt>
                <c:pt idx="759">
                  <c:v>1.82E-3</c:v>
                </c:pt>
                <c:pt idx="760">
                  <c:v>1.823E-3</c:v>
                </c:pt>
                <c:pt idx="761">
                  <c:v>1.8270000000000001E-3</c:v>
                </c:pt>
                <c:pt idx="762">
                  <c:v>1.83E-3</c:v>
                </c:pt>
                <c:pt idx="763">
                  <c:v>1.833E-3</c:v>
                </c:pt>
                <c:pt idx="764">
                  <c:v>1.836E-3</c:v>
                </c:pt>
                <c:pt idx="765">
                  <c:v>1.8389999999999999E-3</c:v>
                </c:pt>
                <c:pt idx="766">
                  <c:v>1.8420000000000001E-3</c:v>
                </c:pt>
                <c:pt idx="767">
                  <c:v>1.8450000000000001E-3</c:v>
                </c:pt>
                <c:pt idx="768">
                  <c:v>1.848E-3</c:v>
                </c:pt>
                <c:pt idx="769">
                  <c:v>1.851E-3</c:v>
                </c:pt>
                <c:pt idx="770">
                  <c:v>1.854E-3</c:v>
                </c:pt>
                <c:pt idx="771">
                  <c:v>1.8580000000000001E-3</c:v>
                </c:pt>
                <c:pt idx="772">
                  <c:v>1.861E-3</c:v>
                </c:pt>
                <c:pt idx="773">
                  <c:v>1.864E-3</c:v>
                </c:pt>
                <c:pt idx="774">
                  <c:v>1.867E-3</c:v>
                </c:pt>
                <c:pt idx="775">
                  <c:v>1.8699999999999999E-3</c:v>
                </c:pt>
                <c:pt idx="776">
                  <c:v>1.8730000000000001E-3</c:v>
                </c:pt>
                <c:pt idx="777">
                  <c:v>1.8760000000000001E-3</c:v>
                </c:pt>
                <c:pt idx="778">
                  <c:v>1.879E-3</c:v>
                </c:pt>
                <c:pt idx="779">
                  <c:v>1.882E-3</c:v>
                </c:pt>
                <c:pt idx="780">
                  <c:v>1.885E-3</c:v>
                </c:pt>
                <c:pt idx="781">
                  <c:v>1.8879999999999999E-3</c:v>
                </c:pt>
                <c:pt idx="782">
                  <c:v>1.892E-3</c:v>
                </c:pt>
                <c:pt idx="783">
                  <c:v>1.895E-3</c:v>
                </c:pt>
                <c:pt idx="784">
                  <c:v>1.8979999999999999E-3</c:v>
                </c:pt>
                <c:pt idx="785">
                  <c:v>1.9009999999999999E-3</c:v>
                </c:pt>
                <c:pt idx="786">
                  <c:v>1.9040000000000001E-3</c:v>
                </c:pt>
                <c:pt idx="787">
                  <c:v>1.9070000000000001E-3</c:v>
                </c:pt>
                <c:pt idx="788">
                  <c:v>1.91E-3</c:v>
                </c:pt>
                <c:pt idx="789">
                  <c:v>1.913E-3</c:v>
                </c:pt>
                <c:pt idx="790">
                  <c:v>1.916E-3</c:v>
                </c:pt>
                <c:pt idx="791">
                  <c:v>1.92E-3</c:v>
                </c:pt>
                <c:pt idx="792">
                  <c:v>1.923E-3</c:v>
                </c:pt>
                <c:pt idx="793">
                  <c:v>1.926E-3</c:v>
                </c:pt>
                <c:pt idx="794">
                  <c:v>1.9289999999999999E-3</c:v>
                </c:pt>
                <c:pt idx="795">
                  <c:v>1.9319999999999999E-3</c:v>
                </c:pt>
                <c:pt idx="796">
                  <c:v>1.9350000000000001E-3</c:v>
                </c:pt>
                <c:pt idx="797">
                  <c:v>1.939E-3</c:v>
                </c:pt>
                <c:pt idx="798">
                  <c:v>1.9419999999999999E-3</c:v>
                </c:pt>
                <c:pt idx="799">
                  <c:v>1.9449999999999999E-3</c:v>
                </c:pt>
                <c:pt idx="800">
                  <c:v>1.9480000000000001E-3</c:v>
                </c:pt>
                <c:pt idx="801">
                  <c:v>1.951E-3</c:v>
                </c:pt>
                <c:pt idx="802">
                  <c:v>1.954E-3</c:v>
                </c:pt>
                <c:pt idx="803">
                  <c:v>1.957E-3</c:v>
                </c:pt>
                <c:pt idx="804">
                  <c:v>1.9599999999999999E-3</c:v>
                </c:pt>
                <c:pt idx="805">
                  <c:v>1.9629999999999999E-3</c:v>
                </c:pt>
                <c:pt idx="806">
                  <c:v>1.967E-3</c:v>
                </c:pt>
                <c:pt idx="807">
                  <c:v>1.97E-3</c:v>
                </c:pt>
                <c:pt idx="808">
                  <c:v>1.9729999999999999E-3</c:v>
                </c:pt>
                <c:pt idx="809">
                  <c:v>1.9759999999999999E-3</c:v>
                </c:pt>
                <c:pt idx="810">
                  <c:v>1.9789999999999999E-3</c:v>
                </c:pt>
                <c:pt idx="811">
                  <c:v>1.9819999999999998E-3</c:v>
                </c:pt>
                <c:pt idx="812">
                  <c:v>1.9849999999999998E-3</c:v>
                </c:pt>
                <c:pt idx="813">
                  <c:v>1.9880000000000002E-3</c:v>
                </c:pt>
                <c:pt idx="814">
                  <c:v>1.9910000000000001E-3</c:v>
                </c:pt>
                <c:pt idx="815">
                  <c:v>1.9940000000000001E-3</c:v>
                </c:pt>
                <c:pt idx="816">
                  <c:v>1.9980000000000002E-3</c:v>
                </c:pt>
                <c:pt idx="817">
                  <c:v>2.0010000000000002E-3</c:v>
                </c:pt>
                <c:pt idx="818">
                  <c:v>2.0040000000000001E-3</c:v>
                </c:pt>
                <c:pt idx="819">
                  <c:v>2.0070000000000001E-3</c:v>
                </c:pt>
                <c:pt idx="820">
                  <c:v>2.0100000000000001E-3</c:v>
                </c:pt>
                <c:pt idx="821">
                  <c:v>2.013E-3</c:v>
                </c:pt>
                <c:pt idx="822">
                  <c:v>2.016E-3</c:v>
                </c:pt>
                <c:pt idx="823">
                  <c:v>2.019E-3</c:v>
                </c:pt>
                <c:pt idx="824">
                  <c:v>2.0219999999999999E-3</c:v>
                </c:pt>
                <c:pt idx="825">
                  <c:v>2.026E-3</c:v>
                </c:pt>
                <c:pt idx="826">
                  <c:v>2.029E-3</c:v>
                </c:pt>
                <c:pt idx="827">
                  <c:v>2.032E-3</c:v>
                </c:pt>
                <c:pt idx="828">
                  <c:v>2.0349999999999999E-3</c:v>
                </c:pt>
                <c:pt idx="829">
                  <c:v>2.0379999999999999E-3</c:v>
                </c:pt>
                <c:pt idx="830">
                  <c:v>2.0409999999999998E-3</c:v>
                </c:pt>
                <c:pt idx="831">
                  <c:v>2.0439999999999998E-3</c:v>
                </c:pt>
                <c:pt idx="832">
                  <c:v>2.0470000000000002E-3</c:v>
                </c:pt>
                <c:pt idx="833">
                  <c:v>2.0500000000000002E-3</c:v>
                </c:pt>
                <c:pt idx="834">
                  <c:v>2.0530000000000001E-3</c:v>
                </c:pt>
                <c:pt idx="835">
                  <c:v>2.0569999999999998E-3</c:v>
                </c:pt>
                <c:pt idx="836">
                  <c:v>2.0600000000000002E-3</c:v>
                </c:pt>
                <c:pt idx="837">
                  <c:v>2.0630000000000002E-3</c:v>
                </c:pt>
                <c:pt idx="838">
                  <c:v>2.0660000000000001E-3</c:v>
                </c:pt>
                <c:pt idx="839">
                  <c:v>2.0690000000000001E-3</c:v>
                </c:pt>
                <c:pt idx="840">
                  <c:v>2.0720000000000001E-3</c:v>
                </c:pt>
                <c:pt idx="841">
                  <c:v>2.075E-3</c:v>
                </c:pt>
                <c:pt idx="842">
                  <c:v>2.078E-3</c:v>
                </c:pt>
                <c:pt idx="843">
                  <c:v>2.0820000000000001E-3</c:v>
                </c:pt>
                <c:pt idx="844">
                  <c:v>2.085E-3</c:v>
                </c:pt>
                <c:pt idx="845">
                  <c:v>2.088E-3</c:v>
                </c:pt>
                <c:pt idx="846">
                  <c:v>2.091E-3</c:v>
                </c:pt>
                <c:pt idx="847">
                  <c:v>2.0939999999999999E-3</c:v>
                </c:pt>
                <c:pt idx="848">
                  <c:v>2.0969999999999999E-3</c:v>
                </c:pt>
                <c:pt idx="849">
                  <c:v>2.0999999999999999E-3</c:v>
                </c:pt>
                <c:pt idx="850">
                  <c:v>2.1029999999999998E-3</c:v>
                </c:pt>
                <c:pt idx="851">
                  <c:v>2.1059999999999998E-3</c:v>
                </c:pt>
                <c:pt idx="852">
                  <c:v>2.1090000000000002E-3</c:v>
                </c:pt>
                <c:pt idx="853">
                  <c:v>2.1129999999999999E-3</c:v>
                </c:pt>
                <c:pt idx="854">
                  <c:v>2.1159999999999998E-3</c:v>
                </c:pt>
                <c:pt idx="855">
                  <c:v>2.1189999999999998E-3</c:v>
                </c:pt>
                <c:pt idx="856">
                  <c:v>2.1220000000000002E-3</c:v>
                </c:pt>
                <c:pt idx="857">
                  <c:v>2.1250000000000002E-3</c:v>
                </c:pt>
                <c:pt idx="858">
                  <c:v>2.1280000000000001E-3</c:v>
                </c:pt>
                <c:pt idx="859">
                  <c:v>2.1310000000000001E-3</c:v>
                </c:pt>
                <c:pt idx="860">
                  <c:v>2.134E-3</c:v>
                </c:pt>
                <c:pt idx="861">
                  <c:v>2.137E-3</c:v>
                </c:pt>
                <c:pt idx="862">
                  <c:v>2.14E-3</c:v>
                </c:pt>
                <c:pt idx="863">
                  <c:v>2.1440000000000001E-3</c:v>
                </c:pt>
                <c:pt idx="864">
                  <c:v>2.147E-3</c:v>
                </c:pt>
                <c:pt idx="865">
                  <c:v>2.15E-3</c:v>
                </c:pt>
                <c:pt idx="866">
                  <c:v>2.153E-3</c:v>
                </c:pt>
                <c:pt idx="867">
                  <c:v>2.1559999999999999E-3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9D-4BDD-A71D-0291F5855B9A}"/>
            </c:ext>
          </c:extLst>
        </c:ser>
        <c:ser>
          <c:idx val="1"/>
          <c:order val="1"/>
          <c:tx>
            <c:strRef>
              <c:f>STD!$E$1</c:f>
              <c:strCache>
                <c:ptCount val="1"/>
                <c:pt idx="0">
                  <c:v>-2.43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2.1749999999999999E-3</c:v>
                </c:pt>
                <c:pt idx="1">
                  <c:v>2.3319999999999999E-3</c:v>
                </c:pt>
                <c:pt idx="2">
                  <c:v>2.4949999999999998E-3</c:v>
                </c:pt>
                <c:pt idx="3">
                  <c:v>2.666E-3</c:v>
                </c:pt>
                <c:pt idx="4">
                  <c:v>2.843E-3</c:v>
                </c:pt>
                <c:pt idx="5">
                  <c:v>3.032E-3</c:v>
                </c:pt>
                <c:pt idx="6">
                  <c:v>3.2230000000000002E-3</c:v>
                </c:pt>
                <c:pt idx="7">
                  <c:v>3.4229999999999998E-3</c:v>
                </c:pt>
                <c:pt idx="8">
                  <c:v>3.6280000000000001E-3</c:v>
                </c:pt>
                <c:pt idx="9">
                  <c:v>3.8440000000000002E-3</c:v>
                </c:pt>
                <c:pt idx="10">
                  <c:v>4.065E-3</c:v>
                </c:pt>
                <c:pt idx="11">
                  <c:v>4.2969999999999996E-3</c:v>
                </c:pt>
                <c:pt idx="12">
                  <c:v>4.5319999999999996E-3</c:v>
                </c:pt>
                <c:pt idx="13">
                  <c:v>4.7809999999999997E-3</c:v>
                </c:pt>
                <c:pt idx="14">
                  <c:v>5.0309999999999999E-3</c:v>
                </c:pt>
                <c:pt idx="15">
                  <c:v>5.2909999999999997E-3</c:v>
                </c:pt>
                <c:pt idx="16">
                  <c:v>5.5560000000000002E-3</c:v>
                </c:pt>
                <c:pt idx="17">
                  <c:v>5.8370000000000002E-3</c:v>
                </c:pt>
                <c:pt idx="18">
                  <c:v>6.1240000000000001E-3</c:v>
                </c:pt>
                <c:pt idx="19">
                  <c:v>6.4180000000000001E-3</c:v>
                </c:pt>
                <c:pt idx="20">
                  <c:v>6.7250000000000001E-3</c:v>
                </c:pt>
                <c:pt idx="21">
                  <c:v>7.0400000000000003E-3</c:v>
                </c:pt>
                <c:pt idx="22">
                  <c:v>7.365E-3</c:v>
                </c:pt>
                <c:pt idx="23">
                  <c:v>7.6930000000000002E-3</c:v>
                </c:pt>
                <c:pt idx="24">
                  <c:v>8.0330000000000002E-3</c:v>
                </c:pt>
                <c:pt idx="25">
                  <c:v>8.3879999999999996E-3</c:v>
                </c:pt>
                <c:pt idx="26">
                  <c:v>8.7290000000000006E-3</c:v>
                </c:pt>
                <c:pt idx="27">
                  <c:v>9.0880000000000006E-3</c:v>
                </c:pt>
                <c:pt idx="28">
                  <c:v>9.4699999999999993E-3</c:v>
                </c:pt>
                <c:pt idx="29">
                  <c:v>9.8580000000000004E-3</c:v>
                </c:pt>
                <c:pt idx="30">
                  <c:v>1.025E-2</c:v>
                </c:pt>
                <c:pt idx="31">
                  <c:v>1.0670000000000001E-2</c:v>
                </c:pt>
                <c:pt idx="32">
                  <c:v>1.1089999999999999E-2</c:v>
                </c:pt>
                <c:pt idx="33">
                  <c:v>1.15E-2</c:v>
                </c:pt>
                <c:pt idx="34">
                  <c:v>1.1939999999999999E-2</c:v>
                </c:pt>
                <c:pt idx="35">
                  <c:v>1.238E-2</c:v>
                </c:pt>
                <c:pt idx="36">
                  <c:v>1.285E-2</c:v>
                </c:pt>
                <c:pt idx="37">
                  <c:v>1.3310000000000001E-2</c:v>
                </c:pt>
                <c:pt idx="38">
                  <c:v>1.3780000000000001E-2</c:v>
                </c:pt>
                <c:pt idx="39">
                  <c:v>1.427E-2</c:v>
                </c:pt>
                <c:pt idx="40">
                  <c:v>1.4760000000000001E-2</c:v>
                </c:pt>
                <c:pt idx="41">
                  <c:v>1.5259999999999999E-2</c:v>
                </c:pt>
                <c:pt idx="42">
                  <c:v>1.5769999999999999E-2</c:v>
                </c:pt>
                <c:pt idx="43">
                  <c:v>1.6289999999999999E-2</c:v>
                </c:pt>
                <c:pt idx="44">
                  <c:v>1.6830000000000001E-2</c:v>
                </c:pt>
                <c:pt idx="45">
                  <c:v>1.736E-2</c:v>
                </c:pt>
                <c:pt idx="46">
                  <c:v>1.7919999999999998E-2</c:v>
                </c:pt>
                <c:pt idx="47">
                  <c:v>1.848E-2</c:v>
                </c:pt>
                <c:pt idx="48">
                  <c:v>1.907E-2</c:v>
                </c:pt>
                <c:pt idx="49">
                  <c:v>1.966E-2</c:v>
                </c:pt>
                <c:pt idx="50">
                  <c:v>2.0240000000000001E-2</c:v>
                </c:pt>
                <c:pt idx="51">
                  <c:v>2.0830000000000001E-2</c:v>
                </c:pt>
                <c:pt idx="52">
                  <c:v>2.1430000000000001E-2</c:v>
                </c:pt>
                <c:pt idx="53">
                  <c:v>2.206E-2</c:v>
                </c:pt>
                <c:pt idx="54">
                  <c:v>2.2689999999999998E-2</c:v>
                </c:pt>
                <c:pt idx="55">
                  <c:v>2.333E-2</c:v>
                </c:pt>
                <c:pt idx="56">
                  <c:v>2.3980000000000001E-2</c:v>
                </c:pt>
                <c:pt idx="57">
                  <c:v>2.462E-2</c:v>
                </c:pt>
                <c:pt idx="58">
                  <c:v>2.529E-2</c:v>
                </c:pt>
                <c:pt idx="59">
                  <c:v>2.598E-2</c:v>
                </c:pt>
                <c:pt idx="60">
                  <c:v>2.665E-2</c:v>
                </c:pt>
                <c:pt idx="61">
                  <c:v>2.734E-2</c:v>
                </c:pt>
                <c:pt idx="62">
                  <c:v>2.8029999999999999E-2</c:v>
                </c:pt>
                <c:pt idx="63">
                  <c:v>2.8740000000000002E-2</c:v>
                </c:pt>
                <c:pt idx="64">
                  <c:v>2.945E-2</c:v>
                </c:pt>
                <c:pt idx="65">
                  <c:v>3.015E-2</c:v>
                </c:pt>
                <c:pt idx="66">
                  <c:v>3.0880000000000001E-2</c:v>
                </c:pt>
                <c:pt idx="67">
                  <c:v>3.1609999999999999E-2</c:v>
                </c:pt>
                <c:pt idx="68">
                  <c:v>3.2340000000000001E-2</c:v>
                </c:pt>
                <c:pt idx="69">
                  <c:v>3.3099999999999997E-2</c:v>
                </c:pt>
                <c:pt idx="70">
                  <c:v>3.3820000000000003E-2</c:v>
                </c:pt>
                <c:pt idx="71">
                  <c:v>3.456E-2</c:v>
                </c:pt>
                <c:pt idx="72">
                  <c:v>3.5340000000000003E-2</c:v>
                </c:pt>
                <c:pt idx="73">
                  <c:v>3.6159999999999998E-2</c:v>
                </c:pt>
                <c:pt idx="74">
                  <c:v>3.7010000000000001E-2</c:v>
                </c:pt>
                <c:pt idx="75">
                  <c:v>3.7789999999999997E-2</c:v>
                </c:pt>
                <c:pt idx="76">
                  <c:v>3.857E-2</c:v>
                </c:pt>
                <c:pt idx="77">
                  <c:v>3.9370000000000002E-2</c:v>
                </c:pt>
                <c:pt idx="78">
                  <c:v>4.0169999999999997E-2</c:v>
                </c:pt>
                <c:pt idx="79">
                  <c:v>4.0980000000000003E-2</c:v>
                </c:pt>
                <c:pt idx="80">
                  <c:v>4.181E-2</c:v>
                </c:pt>
                <c:pt idx="81">
                  <c:v>4.2639999999999997E-2</c:v>
                </c:pt>
                <c:pt idx="82">
                  <c:v>4.3470000000000002E-2</c:v>
                </c:pt>
                <c:pt idx="83">
                  <c:v>4.4310000000000002E-2</c:v>
                </c:pt>
                <c:pt idx="84">
                  <c:v>4.514E-2</c:v>
                </c:pt>
                <c:pt idx="85">
                  <c:v>4.5999999999999999E-2</c:v>
                </c:pt>
                <c:pt idx="86">
                  <c:v>4.6859999999999999E-2</c:v>
                </c:pt>
                <c:pt idx="87">
                  <c:v>4.7739999999999998E-2</c:v>
                </c:pt>
                <c:pt idx="88">
                  <c:v>4.863E-2</c:v>
                </c:pt>
                <c:pt idx="89">
                  <c:v>4.9520000000000002E-2</c:v>
                </c:pt>
                <c:pt idx="90">
                  <c:v>5.0360000000000002E-2</c:v>
                </c:pt>
                <c:pt idx="91">
                  <c:v>5.126E-2</c:v>
                </c:pt>
                <c:pt idx="92">
                  <c:v>5.2139999999999999E-2</c:v>
                </c:pt>
                <c:pt idx="93">
                  <c:v>5.305E-2</c:v>
                </c:pt>
                <c:pt idx="94">
                  <c:v>5.3949999999999998E-2</c:v>
                </c:pt>
                <c:pt idx="95">
                  <c:v>5.4890000000000001E-2</c:v>
                </c:pt>
                <c:pt idx="96">
                  <c:v>5.577E-2</c:v>
                </c:pt>
                <c:pt idx="97">
                  <c:v>5.6660000000000002E-2</c:v>
                </c:pt>
                <c:pt idx="98">
                  <c:v>5.7549999999999997E-2</c:v>
                </c:pt>
                <c:pt idx="99">
                  <c:v>5.8450000000000002E-2</c:v>
                </c:pt>
                <c:pt idx="100">
                  <c:v>5.9330000000000001E-2</c:v>
                </c:pt>
                <c:pt idx="101">
                  <c:v>6.0229999999999999E-2</c:v>
                </c:pt>
                <c:pt idx="102">
                  <c:v>6.1109999999999998E-2</c:v>
                </c:pt>
                <c:pt idx="103">
                  <c:v>6.2039999999999998E-2</c:v>
                </c:pt>
                <c:pt idx="104">
                  <c:v>6.3E-2</c:v>
                </c:pt>
                <c:pt idx="105">
                  <c:v>6.3920000000000005E-2</c:v>
                </c:pt>
                <c:pt idx="106">
                  <c:v>6.4839999999999995E-2</c:v>
                </c:pt>
                <c:pt idx="107">
                  <c:v>6.5750000000000003E-2</c:v>
                </c:pt>
                <c:pt idx="108">
                  <c:v>6.6659999999999997E-2</c:v>
                </c:pt>
                <c:pt idx="109">
                  <c:v>6.7549999999999999E-2</c:v>
                </c:pt>
                <c:pt idx="110">
                  <c:v>6.8500000000000005E-2</c:v>
                </c:pt>
                <c:pt idx="111">
                  <c:v>6.9440000000000002E-2</c:v>
                </c:pt>
                <c:pt idx="112">
                  <c:v>7.0389999999999994E-2</c:v>
                </c:pt>
                <c:pt idx="113">
                  <c:v>7.1340000000000001E-2</c:v>
                </c:pt>
                <c:pt idx="114">
                  <c:v>7.2249999999999995E-2</c:v>
                </c:pt>
                <c:pt idx="115">
                  <c:v>7.3190000000000005E-2</c:v>
                </c:pt>
                <c:pt idx="116">
                  <c:v>7.4200000000000002E-2</c:v>
                </c:pt>
                <c:pt idx="117">
                  <c:v>7.5120000000000006E-2</c:v>
                </c:pt>
                <c:pt idx="118">
                  <c:v>7.6039999999999996E-2</c:v>
                </c:pt>
                <c:pt idx="119">
                  <c:v>7.6990000000000003E-2</c:v>
                </c:pt>
                <c:pt idx="120">
                  <c:v>7.7939999999999995E-2</c:v>
                </c:pt>
                <c:pt idx="121">
                  <c:v>7.8890000000000002E-2</c:v>
                </c:pt>
                <c:pt idx="122">
                  <c:v>7.9829999999999998E-2</c:v>
                </c:pt>
                <c:pt idx="123">
                  <c:v>8.0780000000000005E-2</c:v>
                </c:pt>
                <c:pt idx="124">
                  <c:v>8.1710000000000005E-2</c:v>
                </c:pt>
                <c:pt idx="125">
                  <c:v>8.2669999999999993E-2</c:v>
                </c:pt>
                <c:pt idx="126">
                  <c:v>8.3589999999999998E-2</c:v>
                </c:pt>
                <c:pt idx="127">
                  <c:v>8.4519999999999998E-2</c:v>
                </c:pt>
                <c:pt idx="128">
                  <c:v>8.5500000000000007E-2</c:v>
                </c:pt>
                <c:pt idx="129">
                  <c:v>8.6489999999999997E-2</c:v>
                </c:pt>
                <c:pt idx="130">
                  <c:v>8.7419999999999998E-2</c:v>
                </c:pt>
                <c:pt idx="131">
                  <c:v>8.8349999999999998E-2</c:v>
                </c:pt>
                <c:pt idx="132">
                  <c:v>8.9279999999999998E-2</c:v>
                </c:pt>
                <c:pt idx="133">
                  <c:v>9.0219999999999995E-2</c:v>
                </c:pt>
                <c:pt idx="134">
                  <c:v>9.1189999999999993E-2</c:v>
                </c:pt>
                <c:pt idx="135">
                  <c:v>9.2149999999999996E-2</c:v>
                </c:pt>
                <c:pt idx="136">
                  <c:v>9.3100000000000002E-2</c:v>
                </c:pt>
                <c:pt idx="137">
                  <c:v>9.4149999999999998E-2</c:v>
                </c:pt>
                <c:pt idx="138">
                  <c:v>9.511E-2</c:v>
                </c:pt>
                <c:pt idx="139">
                  <c:v>9.6070000000000003E-2</c:v>
                </c:pt>
                <c:pt idx="140">
                  <c:v>9.7049999999999997E-2</c:v>
                </c:pt>
                <c:pt idx="141">
                  <c:v>9.7979999999999998E-2</c:v>
                </c:pt>
                <c:pt idx="142">
                  <c:v>9.894E-2</c:v>
                </c:pt>
                <c:pt idx="143">
                  <c:v>9.9909999999999999E-2</c:v>
                </c:pt>
                <c:pt idx="144">
                  <c:v>0.1009</c:v>
                </c:pt>
                <c:pt idx="145">
                  <c:v>0.1018</c:v>
                </c:pt>
                <c:pt idx="146">
                  <c:v>0.1027</c:v>
                </c:pt>
                <c:pt idx="147">
                  <c:v>0.1037</c:v>
                </c:pt>
                <c:pt idx="148">
                  <c:v>0.1047</c:v>
                </c:pt>
                <c:pt idx="149">
                  <c:v>0.1056</c:v>
                </c:pt>
                <c:pt idx="150">
                  <c:v>0.1066</c:v>
                </c:pt>
                <c:pt idx="151">
                  <c:v>0.1076</c:v>
                </c:pt>
                <c:pt idx="152">
                  <c:v>0.1085</c:v>
                </c:pt>
                <c:pt idx="153">
                  <c:v>0.1095</c:v>
                </c:pt>
                <c:pt idx="154">
                  <c:v>0.1105</c:v>
                </c:pt>
                <c:pt idx="155">
                  <c:v>0.1115</c:v>
                </c:pt>
                <c:pt idx="156">
                  <c:v>0.1124</c:v>
                </c:pt>
                <c:pt idx="157">
                  <c:v>0.1134</c:v>
                </c:pt>
                <c:pt idx="158">
                  <c:v>0.1143</c:v>
                </c:pt>
                <c:pt idx="159">
                  <c:v>0.1153</c:v>
                </c:pt>
                <c:pt idx="160">
                  <c:v>0.1162</c:v>
                </c:pt>
                <c:pt idx="161">
                  <c:v>0.1172</c:v>
                </c:pt>
                <c:pt idx="162">
                  <c:v>0.1182</c:v>
                </c:pt>
                <c:pt idx="163">
                  <c:v>0.1192</c:v>
                </c:pt>
                <c:pt idx="164">
                  <c:v>0.1201</c:v>
                </c:pt>
                <c:pt idx="165">
                  <c:v>0.1211</c:v>
                </c:pt>
                <c:pt idx="166">
                  <c:v>0.122</c:v>
                </c:pt>
                <c:pt idx="167">
                  <c:v>0.123</c:v>
                </c:pt>
                <c:pt idx="168">
                  <c:v>0.124</c:v>
                </c:pt>
                <c:pt idx="169">
                  <c:v>0.125</c:v>
                </c:pt>
                <c:pt idx="170">
                  <c:v>0.12590000000000001</c:v>
                </c:pt>
                <c:pt idx="171">
                  <c:v>0.12690000000000001</c:v>
                </c:pt>
                <c:pt idx="172">
                  <c:v>0.12790000000000001</c:v>
                </c:pt>
                <c:pt idx="173">
                  <c:v>0.1288</c:v>
                </c:pt>
                <c:pt idx="174">
                  <c:v>0.1298</c:v>
                </c:pt>
                <c:pt idx="175">
                  <c:v>0.1308</c:v>
                </c:pt>
                <c:pt idx="176">
                  <c:v>0.1318</c:v>
                </c:pt>
                <c:pt idx="177">
                  <c:v>0.1328</c:v>
                </c:pt>
                <c:pt idx="178">
                  <c:v>0.13370000000000001</c:v>
                </c:pt>
                <c:pt idx="179">
                  <c:v>0.13469999999999999</c:v>
                </c:pt>
                <c:pt idx="180">
                  <c:v>0.13569999999999999</c:v>
                </c:pt>
                <c:pt idx="181">
                  <c:v>0.13669999999999999</c:v>
                </c:pt>
                <c:pt idx="182">
                  <c:v>0.13769999999999999</c:v>
                </c:pt>
                <c:pt idx="183">
                  <c:v>0.13869999999999999</c:v>
                </c:pt>
                <c:pt idx="184">
                  <c:v>0.13969999999999999</c:v>
                </c:pt>
                <c:pt idx="185">
                  <c:v>0.1406</c:v>
                </c:pt>
                <c:pt idx="186">
                  <c:v>0.1416</c:v>
                </c:pt>
                <c:pt idx="187">
                  <c:v>0.1426</c:v>
                </c:pt>
                <c:pt idx="188">
                  <c:v>0.14360000000000001</c:v>
                </c:pt>
                <c:pt idx="189">
                  <c:v>0.14449999999999999</c:v>
                </c:pt>
                <c:pt idx="190">
                  <c:v>0.14549999999999999</c:v>
                </c:pt>
                <c:pt idx="191">
                  <c:v>0.14649999999999999</c:v>
                </c:pt>
                <c:pt idx="192">
                  <c:v>0.14749999999999999</c:v>
                </c:pt>
                <c:pt idx="193">
                  <c:v>0.14849999999999999</c:v>
                </c:pt>
                <c:pt idx="194">
                  <c:v>0.14949999999999999</c:v>
                </c:pt>
                <c:pt idx="195">
                  <c:v>0.15049999999999999</c:v>
                </c:pt>
                <c:pt idx="196">
                  <c:v>0.1515</c:v>
                </c:pt>
                <c:pt idx="197">
                  <c:v>0.1525</c:v>
                </c:pt>
                <c:pt idx="198">
                  <c:v>0.1535</c:v>
                </c:pt>
                <c:pt idx="199">
                  <c:v>0.1545</c:v>
                </c:pt>
                <c:pt idx="200">
                  <c:v>0.1555</c:v>
                </c:pt>
                <c:pt idx="201">
                  <c:v>0.1565</c:v>
                </c:pt>
                <c:pt idx="202">
                  <c:v>0.1575</c:v>
                </c:pt>
                <c:pt idx="203">
                  <c:v>0.1585</c:v>
                </c:pt>
                <c:pt idx="204">
                  <c:v>0.1595</c:v>
                </c:pt>
                <c:pt idx="205">
                  <c:v>0.1605</c:v>
                </c:pt>
                <c:pt idx="206">
                  <c:v>0.1615</c:v>
                </c:pt>
                <c:pt idx="207">
                  <c:v>0.16250000000000001</c:v>
                </c:pt>
                <c:pt idx="208">
                  <c:v>0.16350000000000001</c:v>
                </c:pt>
                <c:pt idx="209">
                  <c:v>0.16439999999999999</c:v>
                </c:pt>
                <c:pt idx="210">
                  <c:v>0.16539999999999999</c:v>
                </c:pt>
                <c:pt idx="211">
                  <c:v>0.16639999999999999</c:v>
                </c:pt>
                <c:pt idx="212">
                  <c:v>0.16739999999999999</c:v>
                </c:pt>
                <c:pt idx="213">
                  <c:v>0.16839999999999999</c:v>
                </c:pt>
                <c:pt idx="214">
                  <c:v>0.1694</c:v>
                </c:pt>
                <c:pt idx="215">
                  <c:v>0.17050000000000001</c:v>
                </c:pt>
                <c:pt idx="216">
                  <c:v>0.17150000000000001</c:v>
                </c:pt>
                <c:pt idx="217">
                  <c:v>0.1724</c:v>
                </c:pt>
                <c:pt idx="218">
                  <c:v>0.1734</c:v>
                </c:pt>
                <c:pt idx="219">
                  <c:v>0.17430000000000001</c:v>
                </c:pt>
                <c:pt idx="220">
                  <c:v>0.1754</c:v>
                </c:pt>
                <c:pt idx="221">
                  <c:v>0.17630000000000001</c:v>
                </c:pt>
                <c:pt idx="222">
                  <c:v>0.17730000000000001</c:v>
                </c:pt>
                <c:pt idx="223">
                  <c:v>0.1782</c:v>
                </c:pt>
                <c:pt idx="224">
                  <c:v>0.1792</c:v>
                </c:pt>
                <c:pt idx="225">
                  <c:v>0.1802</c:v>
                </c:pt>
                <c:pt idx="226">
                  <c:v>0.1812</c:v>
                </c:pt>
                <c:pt idx="227">
                  <c:v>0.1822</c:v>
                </c:pt>
                <c:pt idx="228">
                  <c:v>0.1832</c:v>
                </c:pt>
                <c:pt idx="229">
                  <c:v>0.1842</c:v>
                </c:pt>
                <c:pt idx="230">
                  <c:v>0.1852</c:v>
                </c:pt>
                <c:pt idx="231">
                  <c:v>0.1862</c:v>
                </c:pt>
                <c:pt idx="232">
                  <c:v>0.18720000000000001</c:v>
                </c:pt>
                <c:pt idx="233">
                  <c:v>0.18820000000000001</c:v>
                </c:pt>
                <c:pt idx="234">
                  <c:v>0.18920000000000001</c:v>
                </c:pt>
                <c:pt idx="235">
                  <c:v>0.19009999999999999</c:v>
                </c:pt>
                <c:pt idx="236">
                  <c:v>0.19120000000000001</c:v>
                </c:pt>
                <c:pt idx="237">
                  <c:v>0.19209999999999999</c:v>
                </c:pt>
                <c:pt idx="238">
                  <c:v>0.19309999999999999</c:v>
                </c:pt>
                <c:pt idx="239">
                  <c:v>0.19409999999999999</c:v>
                </c:pt>
                <c:pt idx="240">
                  <c:v>0.1951</c:v>
                </c:pt>
                <c:pt idx="241">
                  <c:v>0.1961</c:v>
                </c:pt>
                <c:pt idx="242">
                  <c:v>0.1971</c:v>
                </c:pt>
                <c:pt idx="243">
                  <c:v>0.19800000000000001</c:v>
                </c:pt>
                <c:pt idx="244">
                  <c:v>0.19900000000000001</c:v>
                </c:pt>
                <c:pt idx="245">
                  <c:v>0.2001</c:v>
                </c:pt>
                <c:pt idx="246">
                  <c:v>0.2011</c:v>
                </c:pt>
                <c:pt idx="247">
                  <c:v>0.2021</c:v>
                </c:pt>
                <c:pt idx="248">
                  <c:v>0.2031</c:v>
                </c:pt>
                <c:pt idx="249">
                  <c:v>0.20399999999999999</c:v>
                </c:pt>
                <c:pt idx="250">
                  <c:v>0.2051</c:v>
                </c:pt>
                <c:pt idx="251">
                  <c:v>0.20610000000000001</c:v>
                </c:pt>
                <c:pt idx="252">
                  <c:v>0.2072</c:v>
                </c:pt>
                <c:pt idx="253">
                  <c:v>0.2082</c:v>
                </c:pt>
                <c:pt idx="254">
                  <c:v>0.20910000000000001</c:v>
                </c:pt>
                <c:pt idx="255">
                  <c:v>0.21029999999999999</c:v>
                </c:pt>
                <c:pt idx="256">
                  <c:v>0.2112</c:v>
                </c:pt>
                <c:pt idx="257">
                  <c:v>0.2122</c:v>
                </c:pt>
                <c:pt idx="258">
                  <c:v>0.2132</c:v>
                </c:pt>
                <c:pt idx="259">
                  <c:v>0.2142</c:v>
                </c:pt>
                <c:pt idx="260">
                  <c:v>0.2152</c:v>
                </c:pt>
                <c:pt idx="261">
                  <c:v>0.2162</c:v>
                </c:pt>
                <c:pt idx="262">
                  <c:v>0.2172</c:v>
                </c:pt>
                <c:pt idx="263">
                  <c:v>0.21829999999999999</c:v>
                </c:pt>
                <c:pt idx="264">
                  <c:v>0.21920000000000001</c:v>
                </c:pt>
                <c:pt idx="265">
                  <c:v>0.22020000000000001</c:v>
                </c:pt>
                <c:pt idx="266">
                  <c:v>0.2213</c:v>
                </c:pt>
                <c:pt idx="267">
                  <c:v>0.2223</c:v>
                </c:pt>
                <c:pt idx="268">
                  <c:v>0.2233</c:v>
                </c:pt>
                <c:pt idx="269">
                  <c:v>0.22420000000000001</c:v>
                </c:pt>
                <c:pt idx="270">
                  <c:v>0.2253</c:v>
                </c:pt>
                <c:pt idx="271">
                  <c:v>0.22620000000000001</c:v>
                </c:pt>
                <c:pt idx="272">
                  <c:v>0.22720000000000001</c:v>
                </c:pt>
                <c:pt idx="273">
                  <c:v>0.22819999999999999</c:v>
                </c:pt>
                <c:pt idx="274">
                  <c:v>0.22919999999999999</c:v>
                </c:pt>
                <c:pt idx="275">
                  <c:v>0.23019999999999999</c:v>
                </c:pt>
                <c:pt idx="276">
                  <c:v>0.23119999999999999</c:v>
                </c:pt>
                <c:pt idx="277">
                  <c:v>0.23219999999999999</c:v>
                </c:pt>
                <c:pt idx="278">
                  <c:v>0.23319999999999999</c:v>
                </c:pt>
                <c:pt idx="279">
                  <c:v>0.23419999999999999</c:v>
                </c:pt>
                <c:pt idx="280">
                  <c:v>0.23519999999999999</c:v>
                </c:pt>
                <c:pt idx="281">
                  <c:v>0.2361</c:v>
                </c:pt>
                <c:pt idx="282">
                  <c:v>0.23710000000000001</c:v>
                </c:pt>
                <c:pt idx="283">
                  <c:v>0.2382</c:v>
                </c:pt>
                <c:pt idx="284">
                  <c:v>0.2392</c:v>
                </c:pt>
                <c:pt idx="285">
                  <c:v>0.2402</c:v>
                </c:pt>
                <c:pt idx="286">
                  <c:v>0.24129999999999999</c:v>
                </c:pt>
                <c:pt idx="287">
                  <c:v>0.2422</c:v>
                </c:pt>
                <c:pt idx="288">
                  <c:v>0.2432</c:v>
                </c:pt>
                <c:pt idx="289">
                  <c:v>0.2442</c:v>
                </c:pt>
                <c:pt idx="290">
                  <c:v>0.2452</c:v>
                </c:pt>
                <c:pt idx="291">
                  <c:v>0.24629999999999999</c:v>
                </c:pt>
                <c:pt idx="292">
                  <c:v>0.24729999999999999</c:v>
                </c:pt>
                <c:pt idx="293">
                  <c:v>0.24829999999999999</c:v>
                </c:pt>
                <c:pt idx="294">
                  <c:v>0.2492</c:v>
                </c:pt>
                <c:pt idx="295">
                  <c:v>0.25019999999999998</c:v>
                </c:pt>
                <c:pt idx="296">
                  <c:v>0.25119999999999998</c:v>
                </c:pt>
                <c:pt idx="297">
                  <c:v>0.25219999999999998</c:v>
                </c:pt>
                <c:pt idx="298">
                  <c:v>0.25319999999999998</c:v>
                </c:pt>
                <c:pt idx="299">
                  <c:v>0.25419999999999998</c:v>
                </c:pt>
                <c:pt idx="300">
                  <c:v>0.25519999999999998</c:v>
                </c:pt>
                <c:pt idx="301">
                  <c:v>0.25619999999999998</c:v>
                </c:pt>
                <c:pt idx="302">
                  <c:v>0.25729999999999997</c:v>
                </c:pt>
                <c:pt idx="303">
                  <c:v>0.25829999999999997</c:v>
                </c:pt>
                <c:pt idx="304">
                  <c:v>0.25919999999999999</c:v>
                </c:pt>
                <c:pt idx="305">
                  <c:v>0.26019999999999999</c:v>
                </c:pt>
                <c:pt idx="306">
                  <c:v>0.26119999999999999</c:v>
                </c:pt>
                <c:pt idx="307">
                  <c:v>0.26229999999999998</c:v>
                </c:pt>
                <c:pt idx="308">
                  <c:v>0.26319999999999999</c:v>
                </c:pt>
                <c:pt idx="309">
                  <c:v>0.26419999999999999</c:v>
                </c:pt>
                <c:pt idx="310">
                  <c:v>0.26529999999999998</c:v>
                </c:pt>
                <c:pt idx="311">
                  <c:v>0.26629999999999998</c:v>
                </c:pt>
                <c:pt idx="312">
                  <c:v>0.26719999999999999</c:v>
                </c:pt>
                <c:pt idx="313">
                  <c:v>0.26829999999999998</c:v>
                </c:pt>
                <c:pt idx="314">
                  <c:v>0.26929999999999998</c:v>
                </c:pt>
                <c:pt idx="315">
                  <c:v>0.27029999999999998</c:v>
                </c:pt>
                <c:pt idx="316">
                  <c:v>0.27129999999999999</c:v>
                </c:pt>
                <c:pt idx="317">
                  <c:v>0.27229999999999999</c:v>
                </c:pt>
                <c:pt idx="318">
                  <c:v>0.27329999999999999</c:v>
                </c:pt>
                <c:pt idx="319">
                  <c:v>0.27429999999999999</c:v>
                </c:pt>
                <c:pt idx="320">
                  <c:v>0.27529999999999999</c:v>
                </c:pt>
                <c:pt idx="321">
                  <c:v>0.27629999999999999</c:v>
                </c:pt>
                <c:pt idx="322">
                  <c:v>0.27729999999999999</c:v>
                </c:pt>
                <c:pt idx="323">
                  <c:v>0.27829999999999999</c:v>
                </c:pt>
                <c:pt idx="324">
                  <c:v>0.27939999999999998</c:v>
                </c:pt>
                <c:pt idx="325">
                  <c:v>0.28039999999999998</c:v>
                </c:pt>
                <c:pt idx="326">
                  <c:v>0.28139999999999998</c:v>
                </c:pt>
                <c:pt idx="327">
                  <c:v>0.28239999999999998</c:v>
                </c:pt>
                <c:pt idx="328">
                  <c:v>0.28339999999999999</c:v>
                </c:pt>
                <c:pt idx="329">
                  <c:v>0.28449999999999998</c:v>
                </c:pt>
                <c:pt idx="330">
                  <c:v>0.28549999999999998</c:v>
                </c:pt>
                <c:pt idx="331">
                  <c:v>0.28639999999999999</c:v>
                </c:pt>
                <c:pt idx="332">
                  <c:v>0.28739999999999999</c:v>
                </c:pt>
                <c:pt idx="333">
                  <c:v>0.28849999999999998</c:v>
                </c:pt>
                <c:pt idx="334">
                  <c:v>0.28949999999999998</c:v>
                </c:pt>
                <c:pt idx="335">
                  <c:v>0.29049999999999998</c:v>
                </c:pt>
                <c:pt idx="336">
                  <c:v>0.29149999999999998</c:v>
                </c:pt>
                <c:pt idx="337">
                  <c:v>0.29260000000000003</c:v>
                </c:pt>
                <c:pt idx="338">
                  <c:v>0.29360000000000003</c:v>
                </c:pt>
                <c:pt idx="339">
                  <c:v>0.29459999999999997</c:v>
                </c:pt>
                <c:pt idx="340">
                  <c:v>0.29549999999999998</c:v>
                </c:pt>
                <c:pt idx="341">
                  <c:v>0.29649999999999999</c:v>
                </c:pt>
                <c:pt idx="342">
                  <c:v>0.29759999999999998</c:v>
                </c:pt>
                <c:pt idx="343">
                  <c:v>0.29859999999999998</c:v>
                </c:pt>
                <c:pt idx="344">
                  <c:v>0.29959999999999998</c:v>
                </c:pt>
                <c:pt idx="345">
                  <c:v>0.30059999999999998</c:v>
                </c:pt>
                <c:pt idx="346">
                  <c:v>0.30159999999999998</c:v>
                </c:pt>
                <c:pt idx="347">
                  <c:v>0.30270000000000002</c:v>
                </c:pt>
                <c:pt idx="348">
                  <c:v>0.30370000000000003</c:v>
                </c:pt>
                <c:pt idx="349">
                  <c:v>0.30470000000000003</c:v>
                </c:pt>
                <c:pt idx="350">
                  <c:v>0.30570000000000003</c:v>
                </c:pt>
                <c:pt idx="351">
                  <c:v>0.30690000000000001</c:v>
                </c:pt>
                <c:pt idx="352">
                  <c:v>0.30790000000000001</c:v>
                </c:pt>
                <c:pt idx="353">
                  <c:v>0.30890000000000001</c:v>
                </c:pt>
                <c:pt idx="354">
                  <c:v>0.30990000000000001</c:v>
                </c:pt>
                <c:pt idx="355">
                  <c:v>0.31090000000000001</c:v>
                </c:pt>
                <c:pt idx="356">
                  <c:v>0.31190000000000001</c:v>
                </c:pt>
                <c:pt idx="357">
                  <c:v>0.31290000000000001</c:v>
                </c:pt>
                <c:pt idx="358">
                  <c:v>0.31390000000000001</c:v>
                </c:pt>
                <c:pt idx="359">
                  <c:v>0.31490000000000001</c:v>
                </c:pt>
                <c:pt idx="360">
                  <c:v>0.31590000000000001</c:v>
                </c:pt>
                <c:pt idx="361">
                  <c:v>0.31690000000000002</c:v>
                </c:pt>
                <c:pt idx="362">
                  <c:v>0.31790000000000002</c:v>
                </c:pt>
                <c:pt idx="363">
                  <c:v>0.31900000000000001</c:v>
                </c:pt>
                <c:pt idx="364">
                  <c:v>0.32</c:v>
                </c:pt>
                <c:pt idx="365">
                  <c:v>0.3211</c:v>
                </c:pt>
                <c:pt idx="366">
                  <c:v>0.32219999999999999</c:v>
                </c:pt>
                <c:pt idx="367">
                  <c:v>0.32319999999999999</c:v>
                </c:pt>
                <c:pt idx="368">
                  <c:v>0.3241</c:v>
                </c:pt>
                <c:pt idx="369">
                  <c:v>0.3251</c:v>
                </c:pt>
                <c:pt idx="370">
                  <c:v>0.3261</c:v>
                </c:pt>
                <c:pt idx="371">
                  <c:v>0.32719999999999999</c:v>
                </c:pt>
                <c:pt idx="372">
                  <c:v>0.32819999999999999</c:v>
                </c:pt>
                <c:pt idx="373">
                  <c:v>0.32919999999999999</c:v>
                </c:pt>
                <c:pt idx="374">
                  <c:v>0.33029999999999998</c:v>
                </c:pt>
                <c:pt idx="375">
                  <c:v>0.33129999999999998</c:v>
                </c:pt>
                <c:pt idx="376">
                  <c:v>0.33229999999999998</c:v>
                </c:pt>
                <c:pt idx="377">
                  <c:v>0.33329999999999999</c:v>
                </c:pt>
                <c:pt idx="378">
                  <c:v>0.33450000000000002</c:v>
                </c:pt>
                <c:pt idx="379">
                  <c:v>0.33560000000000001</c:v>
                </c:pt>
                <c:pt idx="380">
                  <c:v>0.33660000000000001</c:v>
                </c:pt>
                <c:pt idx="381">
                  <c:v>0.33760000000000001</c:v>
                </c:pt>
                <c:pt idx="382">
                  <c:v>0.33860000000000001</c:v>
                </c:pt>
                <c:pt idx="383">
                  <c:v>0.33960000000000001</c:v>
                </c:pt>
                <c:pt idx="384">
                  <c:v>0.3407</c:v>
                </c:pt>
                <c:pt idx="385">
                  <c:v>0.3417</c:v>
                </c:pt>
                <c:pt idx="386">
                  <c:v>0.3427</c:v>
                </c:pt>
                <c:pt idx="387">
                  <c:v>0.34360000000000002</c:v>
                </c:pt>
                <c:pt idx="388">
                  <c:v>0.34460000000000002</c:v>
                </c:pt>
                <c:pt idx="389">
                  <c:v>0.34560000000000002</c:v>
                </c:pt>
                <c:pt idx="390">
                  <c:v>0.34660000000000002</c:v>
                </c:pt>
                <c:pt idx="391">
                  <c:v>0.34760000000000002</c:v>
                </c:pt>
                <c:pt idx="392">
                  <c:v>0.34860000000000002</c:v>
                </c:pt>
                <c:pt idx="393">
                  <c:v>0.34970000000000001</c:v>
                </c:pt>
                <c:pt idx="394">
                  <c:v>0.35070000000000001</c:v>
                </c:pt>
                <c:pt idx="395">
                  <c:v>0.35170000000000001</c:v>
                </c:pt>
                <c:pt idx="396">
                  <c:v>0.35270000000000001</c:v>
                </c:pt>
                <c:pt idx="397">
                  <c:v>0.35370000000000001</c:v>
                </c:pt>
                <c:pt idx="398">
                  <c:v>0.35470000000000002</c:v>
                </c:pt>
                <c:pt idx="399">
                  <c:v>0.35580000000000001</c:v>
                </c:pt>
                <c:pt idx="400">
                  <c:v>0.35709999999999997</c:v>
                </c:pt>
                <c:pt idx="401">
                  <c:v>0.35809999999999997</c:v>
                </c:pt>
                <c:pt idx="402">
                  <c:v>0.35909999999999997</c:v>
                </c:pt>
                <c:pt idx="403">
                  <c:v>0.36009999999999998</c:v>
                </c:pt>
                <c:pt idx="404">
                  <c:v>0.36120000000000002</c:v>
                </c:pt>
                <c:pt idx="405">
                  <c:v>0.36220000000000002</c:v>
                </c:pt>
                <c:pt idx="406">
                  <c:v>0.36320000000000002</c:v>
                </c:pt>
                <c:pt idx="407">
                  <c:v>0.36420000000000002</c:v>
                </c:pt>
                <c:pt idx="408">
                  <c:v>0.36520000000000002</c:v>
                </c:pt>
                <c:pt idx="409">
                  <c:v>0.36609999999999998</c:v>
                </c:pt>
                <c:pt idx="410">
                  <c:v>0.36709999999999998</c:v>
                </c:pt>
                <c:pt idx="411">
                  <c:v>0.36809999999999998</c:v>
                </c:pt>
                <c:pt idx="412">
                  <c:v>0.36930000000000002</c:v>
                </c:pt>
                <c:pt idx="413">
                  <c:v>0.37030000000000002</c:v>
                </c:pt>
                <c:pt idx="414">
                  <c:v>0.37130000000000002</c:v>
                </c:pt>
                <c:pt idx="415">
                  <c:v>0.37230000000000002</c:v>
                </c:pt>
                <c:pt idx="416">
                  <c:v>0.37330000000000002</c:v>
                </c:pt>
                <c:pt idx="417">
                  <c:v>0.37430000000000002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0.37940000000000002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0.38250000000000001</c:v>
                </c:pt>
                <c:pt idx="426">
                  <c:v>0.38350000000000001</c:v>
                </c:pt>
                <c:pt idx="427">
                  <c:v>0.3846</c:v>
                </c:pt>
                <c:pt idx="428">
                  <c:v>0.3856</c:v>
                </c:pt>
                <c:pt idx="429">
                  <c:v>0.3866</c:v>
                </c:pt>
                <c:pt idx="430">
                  <c:v>0.3876</c:v>
                </c:pt>
                <c:pt idx="431">
                  <c:v>0.3886</c:v>
                </c:pt>
                <c:pt idx="432">
                  <c:v>0.3896</c:v>
                </c:pt>
                <c:pt idx="433">
                  <c:v>0.3906</c:v>
                </c:pt>
                <c:pt idx="434">
                  <c:v>0.3916</c:v>
                </c:pt>
                <c:pt idx="435">
                  <c:v>0.3926</c:v>
                </c:pt>
                <c:pt idx="436">
                  <c:v>0.39369999999999999</c:v>
                </c:pt>
                <c:pt idx="437">
                  <c:v>0.3947</c:v>
                </c:pt>
                <c:pt idx="438">
                  <c:v>0.3957</c:v>
                </c:pt>
                <c:pt idx="439">
                  <c:v>0.3967</c:v>
                </c:pt>
                <c:pt idx="440">
                  <c:v>0.3977</c:v>
                </c:pt>
                <c:pt idx="441">
                  <c:v>0.3987</c:v>
                </c:pt>
                <c:pt idx="442">
                  <c:v>0.3997</c:v>
                </c:pt>
                <c:pt idx="443">
                  <c:v>0.4007</c:v>
                </c:pt>
                <c:pt idx="444">
                  <c:v>0.4017</c:v>
                </c:pt>
                <c:pt idx="445">
                  <c:v>0.40279999999999999</c:v>
                </c:pt>
                <c:pt idx="446">
                  <c:v>0.40379999999999999</c:v>
                </c:pt>
                <c:pt idx="447">
                  <c:v>0.40479999999999999</c:v>
                </c:pt>
                <c:pt idx="448">
                  <c:v>0.40579999999999999</c:v>
                </c:pt>
                <c:pt idx="449">
                  <c:v>0.40679999999999999</c:v>
                </c:pt>
                <c:pt idx="450">
                  <c:v>0.4078</c:v>
                </c:pt>
                <c:pt idx="451">
                  <c:v>0.40889999999999999</c:v>
                </c:pt>
                <c:pt idx="452">
                  <c:v>0.41010000000000002</c:v>
                </c:pt>
                <c:pt idx="453">
                  <c:v>0.41120000000000001</c:v>
                </c:pt>
                <c:pt idx="454">
                  <c:v>0.4123</c:v>
                </c:pt>
                <c:pt idx="455">
                  <c:v>0.41339999999999999</c:v>
                </c:pt>
                <c:pt idx="456">
                  <c:v>0.41439999999999999</c:v>
                </c:pt>
                <c:pt idx="457">
                  <c:v>0.41539999999999999</c:v>
                </c:pt>
                <c:pt idx="458">
                  <c:v>0.41639999999999999</c:v>
                </c:pt>
                <c:pt idx="459">
                  <c:v>0.41749999999999998</c:v>
                </c:pt>
                <c:pt idx="460">
                  <c:v>0.41860000000000003</c:v>
                </c:pt>
                <c:pt idx="461">
                  <c:v>0.41970000000000002</c:v>
                </c:pt>
                <c:pt idx="462">
                  <c:v>0.42070000000000002</c:v>
                </c:pt>
                <c:pt idx="463">
                  <c:v>0.4219</c:v>
                </c:pt>
                <c:pt idx="464">
                  <c:v>0.42299999999999999</c:v>
                </c:pt>
                <c:pt idx="465">
                  <c:v>0.42399999999999999</c:v>
                </c:pt>
                <c:pt idx="466">
                  <c:v>0.42499999999999999</c:v>
                </c:pt>
                <c:pt idx="467">
                  <c:v>0.42599999999999999</c:v>
                </c:pt>
                <c:pt idx="468">
                  <c:v>0.42709999999999998</c:v>
                </c:pt>
                <c:pt idx="469">
                  <c:v>0.42809999999999998</c:v>
                </c:pt>
                <c:pt idx="470">
                  <c:v>0.42920000000000003</c:v>
                </c:pt>
                <c:pt idx="471">
                  <c:v>0.43030000000000002</c:v>
                </c:pt>
                <c:pt idx="472">
                  <c:v>0.43140000000000001</c:v>
                </c:pt>
                <c:pt idx="473">
                  <c:v>0.43240000000000001</c:v>
                </c:pt>
                <c:pt idx="474">
                  <c:v>0.43340000000000001</c:v>
                </c:pt>
                <c:pt idx="475">
                  <c:v>0.43440000000000001</c:v>
                </c:pt>
                <c:pt idx="476">
                  <c:v>0.4355</c:v>
                </c:pt>
                <c:pt idx="477">
                  <c:v>0.43659999999999999</c:v>
                </c:pt>
                <c:pt idx="478">
                  <c:v>0.43759999999999999</c:v>
                </c:pt>
                <c:pt idx="479">
                  <c:v>0.43859999999999999</c:v>
                </c:pt>
                <c:pt idx="480">
                  <c:v>0.43959999999999999</c:v>
                </c:pt>
                <c:pt idx="481">
                  <c:v>0.44059999999999999</c:v>
                </c:pt>
                <c:pt idx="482">
                  <c:v>0.44159999999999999</c:v>
                </c:pt>
                <c:pt idx="483">
                  <c:v>0.44269999999999998</c:v>
                </c:pt>
                <c:pt idx="484">
                  <c:v>0.44369999999999998</c:v>
                </c:pt>
                <c:pt idx="485">
                  <c:v>0.44469999999999998</c:v>
                </c:pt>
                <c:pt idx="486">
                  <c:v>0.44579999999999997</c:v>
                </c:pt>
                <c:pt idx="487">
                  <c:v>0.44690000000000002</c:v>
                </c:pt>
                <c:pt idx="488">
                  <c:v>0.44790000000000002</c:v>
                </c:pt>
                <c:pt idx="489">
                  <c:v>0.44890000000000002</c:v>
                </c:pt>
                <c:pt idx="490">
                  <c:v>0.44990000000000002</c:v>
                </c:pt>
                <c:pt idx="491">
                  <c:v>0.45090000000000002</c:v>
                </c:pt>
                <c:pt idx="492">
                  <c:v>0.45190000000000002</c:v>
                </c:pt>
                <c:pt idx="493">
                  <c:v>0.45290000000000002</c:v>
                </c:pt>
                <c:pt idx="494">
                  <c:v>0.45390000000000003</c:v>
                </c:pt>
                <c:pt idx="495">
                  <c:v>0.45490000000000003</c:v>
                </c:pt>
                <c:pt idx="496">
                  <c:v>0.45590000000000003</c:v>
                </c:pt>
                <c:pt idx="497">
                  <c:v>0.45689999999999997</c:v>
                </c:pt>
                <c:pt idx="498">
                  <c:v>0.45789999999999997</c:v>
                </c:pt>
                <c:pt idx="499">
                  <c:v>0.45889999999999997</c:v>
                </c:pt>
                <c:pt idx="500">
                  <c:v>0.46</c:v>
                </c:pt>
                <c:pt idx="501">
                  <c:v>0.46100000000000002</c:v>
                </c:pt>
                <c:pt idx="502">
                  <c:v>0.46200000000000002</c:v>
                </c:pt>
                <c:pt idx="503">
                  <c:v>0.46300000000000002</c:v>
                </c:pt>
                <c:pt idx="504">
                  <c:v>0.46410000000000001</c:v>
                </c:pt>
                <c:pt idx="505">
                  <c:v>0.46510000000000001</c:v>
                </c:pt>
                <c:pt idx="506">
                  <c:v>0.46610000000000001</c:v>
                </c:pt>
                <c:pt idx="507">
                  <c:v>0.46710000000000002</c:v>
                </c:pt>
                <c:pt idx="508">
                  <c:v>0.46810000000000002</c:v>
                </c:pt>
                <c:pt idx="509">
                  <c:v>0.46929999999999999</c:v>
                </c:pt>
                <c:pt idx="510">
                  <c:v>0.47039999999999998</c:v>
                </c:pt>
                <c:pt idx="511">
                  <c:v>0.47139999999999999</c:v>
                </c:pt>
                <c:pt idx="512">
                  <c:v>0.47239999999999999</c:v>
                </c:pt>
                <c:pt idx="513">
                  <c:v>0.47339999999999999</c:v>
                </c:pt>
                <c:pt idx="514">
                  <c:v>0.47439999999999999</c:v>
                </c:pt>
                <c:pt idx="515">
                  <c:v>0.47539999999999999</c:v>
                </c:pt>
                <c:pt idx="516">
                  <c:v>0.47639999999999999</c:v>
                </c:pt>
                <c:pt idx="517">
                  <c:v>0.47739999999999999</c:v>
                </c:pt>
                <c:pt idx="518">
                  <c:v>0.47839999999999999</c:v>
                </c:pt>
                <c:pt idx="519">
                  <c:v>0.47939999999999999</c:v>
                </c:pt>
                <c:pt idx="520">
                  <c:v>0.48039999999999999</c:v>
                </c:pt>
                <c:pt idx="521">
                  <c:v>0.48139999999999999</c:v>
                </c:pt>
                <c:pt idx="522">
                  <c:v>0.48249999999999998</c:v>
                </c:pt>
                <c:pt idx="523">
                  <c:v>0.48349999999999999</c:v>
                </c:pt>
                <c:pt idx="524">
                  <c:v>0.48459999999999998</c:v>
                </c:pt>
                <c:pt idx="525">
                  <c:v>0.48559999999999998</c:v>
                </c:pt>
                <c:pt idx="526">
                  <c:v>0.48659999999999998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0.48959999999999998</c:v>
                </c:pt>
                <c:pt idx="530">
                  <c:v>0.49059999999999998</c:v>
                </c:pt>
                <c:pt idx="531">
                  <c:v>0.49159999999999998</c:v>
                </c:pt>
                <c:pt idx="532">
                  <c:v>0.49270000000000003</c:v>
                </c:pt>
                <c:pt idx="533">
                  <c:v>0.49370000000000003</c:v>
                </c:pt>
                <c:pt idx="534">
                  <c:v>0.49480000000000002</c:v>
                </c:pt>
                <c:pt idx="535">
                  <c:v>0.49580000000000002</c:v>
                </c:pt>
                <c:pt idx="536">
                  <c:v>0.49680000000000002</c:v>
                </c:pt>
                <c:pt idx="537">
                  <c:v>0.49780000000000002</c:v>
                </c:pt>
                <c:pt idx="538">
                  <c:v>0.49880000000000002</c:v>
                </c:pt>
                <c:pt idx="539">
                  <c:v>0.49980000000000002</c:v>
                </c:pt>
                <c:pt idx="540">
                  <c:v>0.50080000000000002</c:v>
                </c:pt>
                <c:pt idx="541">
                  <c:v>0.502</c:v>
                </c:pt>
                <c:pt idx="542">
                  <c:v>0.503</c:v>
                </c:pt>
                <c:pt idx="543">
                  <c:v>0.504</c:v>
                </c:pt>
                <c:pt idx="544">
                  <c:v>0.505</c:v>
                </c:pt>
                <c:pt idx="545">
                  <c:v>0.50600000000000001</c:v>
                </c:pt>
                <c:pt idx="546">
                  <c:v>0.50700000000000001</c:v>
                </c:pt>
                <c:pt idx="547">
                  <c:v>0.50800000000000001</c:v>
                </c:pt>
                <c:pt idx="548">
                  <c:v>0.50900000000000001</c:v>
                </c:pt>
                <c:pt idx="549">
                  <c:v>0.51</c:v>
                </c:pt>
                <c:pt idx="550">
                  <c:v>0.5111</c:v>
                </c:pt>
                <c:pt idx="551">
                  <c:v>0.51219999999999999</c:v>
                </c:pt>
                <c:pt idx="552">
                  <c:v>0.51319999999999999</c:v>
                </c:pt>
                <c:pt idx="553">
                  <c:v>0.51419999999999999</c:v>
                </c:pt>
                <c:pt idx="554">
                  <c:v>0.51519999999999999</c:v>
                </c:pt>
                <c:pt idx="555">
                  <c:v>0.51619999999999999</c:v>
                </c:pt>
                <c:pt idx="556">
                  <c:v>0.51719999999999999</c:v>
                </c:pt>
                <c:pt idx="557">
                  <c:v>0.51819999999999999</c:v>
                </c:pt>
                <c:pt idx="558">
                  <c:v>0.51919999999999999</c:v>
                </c:pt>
                <c:pt idx="559">
                  <c:v>0.52029999999999998</c:v>
                </c:pt>
                <c:pt idx="560">
                  <c:v>0.52129999999999999</c:v>
                </c:pt>
                <c:pt idx="561">
                  <c:v>0.52229999999999999</c:v>
                </c:pt>
                <c:pt idx="562">
                  <c:v>0.52329999999999999</c:v>
                </c:pt>
                <c:pt idx="563">
                  <c:v>0.52439999999999998</c:v>
                </c:pt>
                <c:pt idx="564">
                  <c:v>0.52539999999999998</c:v>
                </c:pt>
                <c:pt idx="565">
                  <c:v>0.52639999999999998</c:v>
                </c:pt>
                <c:pt idx="566">
                  <c:v>0.52749999999999997</c:v>
                </c:pt>
                <c:pt idx="567">
                  <c:v>0.52849999999999997</c:v>
                </c:pt>
                <c:pt idx="568">
                  <c:v>0.52949999999999997</c:v>
                </c:pt>
                <c:pt idx="569">
                  <c:v>0.53049999999999997</c:v>
                </c:pt>
                <c:pt idx="570">
                  <c:v>0.53149999999999997</c:v>
                </c:pt>
                <c:pt idx="571">
                  <c:v>0.53259999999999996</c:v>
                </c:pt>
                <c:pt idx="572">
                  <c:v>0.53380000000000005</c:v>
                </c:pt>
                <c:pt idx="573">
                  <c:v>0.53480000000000005</c:v>
                </c:pt>
                <c:pt idx="574">
                  <c:v>0.53590000000000004</c:v>
                </c:pt>
                <c:pt idx="575">
                  <c:v>0.53690000000000004</c:v>
                </c:pt>
                <c:pt idx="576">
                  <c:v>0.53790000000000004</c:v>
                </c:pt>
                <c:pt idx="577">
                  <c:v>0.53890000000000005</c:v>
                </c:pt>
                <c:pt idx="578">
                  <c:v>0.54</c:v>
                </c:pt>
                <c:pt idx="579">
                  <c:v>0.54100000000000004</c:v>
                </c:pt>
                <c:pt idx="580">
                  <c:v>0.54200000000000004</c:v>
                </c:pt>
                <c:pt idx="581">
                  <c:v>0.54300000000000004</c:v>
                </c:pt>
                <c:pt idx="582">
                  <c:v>0.54400000000000004</c:v>
                </c:pt>
                <c:pt idx="583">
                  <c:v>0.54500000000000004</c:v>
                </c:pt>
                <c:pt idx="584">
                  <c:v>0.54600000000000004</c:v>
                </c:pt>
                <c:pt idx="585">
                  <c:v>0.54700000000000004</c:v>
                </c:pt>
                <c:pt idx="586">
                  <c:v>0.54800000000000004</c:v>
                </c:pt>
                <c:pt idx="587">
                  <c:v>0.54910000000000003</c:v>
                </c:pt>
                <c:pt idx="588">
                  <c:v>0.55020000000000002</c:v>
                </c:pt>
                <c:pt idx="589">
                  <c:v>0.55120000000000002</c:v>
                </c:pt>
                <c:pt idx="590">
                  <c:v>0.55220000000000002</c:v>
                </c:pt>
                <c:pt idx="591">
                  <c:v>0.55320000000000003</c:v>
                </c:pt>
                <c:pt idx="592">
                  <c:v>0.55420000000000003</c:v>
                </c:pt>
                <c:pt idx="593">
                  <c:v>0.55530000000000002</c:v>
                </c:pt>
                <c:pt idx="594">
                  <c:v>0.55630000000000002</c:v>
                </c:pt>
                <c:pt idx="595">
                  <c:v>0.55730000000000002</c:v>
                </c:pt>
                <c:pt idx="596">
                  <c:v>0.55830000000000002</c:v>
                </c:pt>
                <c:pt idx="597">
                  <c:v>0.55930000000000002</c:v>
                </c:pt>
                <c:pt idx="598">
                  <c:v>0.56040000000000001</c:v>
                </c:pt>
                <c:pt idx="599">
                  <c:v>0.5615</c:v>
                </c:pt>
                <c:pt idx="600">
                  <c:v>0.5625</c:v>
                </c:pt>
                <c:pt idx="601">
                  <c:v>0.5635</c:v>
                </c:pt>
                <c:pt idx="602">
                  <c:v>0.5645</c:v>
                </c:pt>
                <c:pt idx="603">
                  <c:v>0.56559999999999999</c:v>
                </c:pt>
                <c:pt idx="604">
                  <c:v>0.56679999999999997</c:v>
                </c:pt>
                <c:pt idx="605">
                  <c:v>0.56779999999999997</c:v>
                </c:pt>
                <c:pt idx="606">
                  <c:v>0.56879999999999997</c:v>
                </c:pt>
                <c:pt idx="607">
                  <c:v>0.56979999999999997</c:v>
                </c:pt>
                <c:pt idx="608">
                  <c:v>0.57099999999999995</c:v>
                </c:pt>
                <c:pt idx="609">
                  <c:v>0.57199999999999995</c:v>
                </c:pt>
                <c:pt idx="610">
                  <c:v>0.57299999999999995</c:v>
                </c:pt>
                <c:pt idx="611">
                  <c:v>0.57410000000000005</c:v>
                </c:pt>
                <c:pt idx="612">
                  <c:v>0.57509999999999994</c:v>
                </c:pt>
                <c:pt idx="613">
                  <c:v>0.57620000000000005</c:v>
                </c:pt>
                <c:pt idx="614">
                  <c:v>0.57730000000000004</c:v>
                </c:pt>
                <c:pt idx="615">
                  <c:v>0.57830000000000004</c:v>
                </c:pt>
                <c:pt idx="616">
                  <c:v>0.57930000000000004</c:v>
                </c:pt>
                <c:pt idx="617">
                  <c:v>0.58030000000000004</c:v>
                </c:pt>
                <c:pt idx="618">
                  <c:v>0.58140000000000003</c:v>
                </c:pt>
                <c:pt idx="619">
                  <c:v>0.58240000000000003</c:v>
                </c:pt>
                <c:pt idx="620">
                  <c:v>0.58340000000000003</c:v>
                </c:pt>
                <c:pt idx="621">
                  <c:v>0.58440000000000003</c:v>
                </c:pt>
                <c:pt idx="622">
                  <c:v>0.58540000000000003</c:v>
                </c:pt>
                <c:pt idx="623">
                  <c:v>0.58640000000000003</c:v>
                </c:pt>
                <c:pt idx="624">
                  <c:v>0.58740000000000003</c:v>
                </c:pt>
                <c:pt idx="625">
                  <c:v>0.58850000000000002</c:v>
                </c:pt>
                <c:pt idx="626">
                  <c:v>0.58950000000000002</c:v>
                </c:pt>
                <c:pt idx="627">
                  <c:v>0.59060000000000001</c:v>
                </c:pt>
                <c:pt idx="628">
                  <c:v>0.59160000000000001</c:v>
                </c:pt>
                <c:pt idx="629">
                  <c:v>0.59260000000000002</c:v>
                </c:pt>
                <c:pt idx="630">
                  <c:v>0.59370000000000001</c:v>
                </c:pt>
                <c:pt idx="631">
                  <c:v>0.5948</c:v>
                </c:pt>
                <c:pt idx="632">
                  <c:v>0.5958</c:v>
                </c:pt>
                <c:pt idx="633">
                  <c:v>0.5968</c:v>
                </c:pt>
                <c:pt idx="634">
                  <c:v>0.59789999999999999</c:v>
                </c:pt>
                <c:pt idx="635">
                  <c:v>0.59889999999999999</c:v>
                </c:pt>
                <c:pt idx="636">
                  <c:v>0.59989999999999999</c:v>
                </c:pt>
                <c:pt idx="637">
                  <c:v>0.60089999999999999</c:v>
                </c:pt>
                <c:pt idx="638">
                  <c:v>0.60189999999999999</c:v>
                </c:pt>
                <c:pt idx="639">
                  <c:v>0.60289999999999999</c:v>
                </c:pt>
                <c:pt idx="640">
                  <c:v>0.60409999999999997</c:v>
                </c:pt>
                <c:pt idx="641">
                  <c:v>0.60519999999999996</c:v>
                </c:pt>
                <c:pt idx="642">
                  <c:v>0.60619999999999996</c:v>
                </c:pt>
                <c:pt idx="643">
                  <c:v>0.60729999999999995</c:v>
                </c:pt>
                <c:pt idx="644">
                  <c:v>0.60829999999999995</c:v>
                </c:pt>
                <c:pt idx="645">
                  <c:v>0.60929999999999995</c:v>
                </c:pt>
                <c:pt idx="646">
                  <c:v>0.61029999999999995</c:v>
                </c:pt>
                <c:pt idx="647">
                  <c:v>0.61129999999999995</c:v>
                </c:pt>
                <c:pt idx="648">
                  <c:v>0.61229999999999996</c:v>
                </c:pt>
                <c:pt idx="649">
                  <c:v>0.61350000000000005</c:v>
                </c:pt>
                <c:pt idx="650">
                  <c:v>0.61450000000000005</c:v>
                </c:pt>
                <c:pt idx="651">
                  <c:v>0.61550000000000005</c:v>
                </c:pt>
                <c:pt idx="652">
                  <c:v>0.61670000000000003</c:v>
                </c:pt>
                <c:pt idx="653">
                  <c:v>0.61780000000000002</c:v>
                </c:pt>
                <c:pt idx="654">
                  <c:v>0.61880000000000002</c:v>
                </c:pt>
                <c:pt idx="655">
                  <c:v>0.61990000000000001</c:v>
                </c:pt>
                <c:pt idx="656">
                  <c:v>0.62090000000000001</c:v>
                </c:pt>
                <c:pt idx="657">
                  <c:v>0.62190000000000001</c:v>
                </c:pt>
                <c:pt idx="658">
                  <c:v>0.62290000000000001</c:v>
                </c:pt>
                <c:pt idx="659">
                  <c:v>0.62390000000000001</c:v>
                </c:pt>
                <c:pt idx="660">
                  <c:v>0.62490000000000001</c:v>
                </c:pt>
                <c:pt idx="661">
                  <c:v>0.626</c:v>
                </c:pt>
                <c:pt idx="662">
                  <c:v>0.627</c:v>
                </c:pt>
                <c:pt idx="663">
                  <c:v>0.628</c:v>
                </c:pt>
                <c:pt idx="664">
                  <c:v>0.629</c:v>
                </c:pt>
                <c:pt idx="665">
                  <c:v>0.63</c:v>
                </c:pt>
                <c:pt idx="666">
                  <c:v>0.63100000000000001</c:v>
                </c:pt>
                <c:pt idx="667">
                  <c:v>0.6321</c:v>
                </c:pt>
                <c:pt idx="668">
                  <c:v>0.6331</c:v>
                </c:pt>
                <c:pt idx="669">
                  <c:v>0.6341</c:v>
                </c:pt>
                <c:pt idx="670">
                  <c:v>0.6351</c:v>
                </c:pt>
                <c:pt idx="671">
                  <c:v>0.6361</c:v>
                </c:pt>
                <c:pt idx="672">
                  <c:v>0.6371</c:v>
                </c:pt>
                <c:pt idx="673">
                  <c:v>0.63829999999999998</c:v>
                </c:pt>
                <c:pt idx="674">
                  <c:v>0.63929999999999998</c:v>
                </c:pt>
                <c:pt idx="675">
                  <c:v>0.64049999999999996</c:v>
                </c:pt>
                <c:pt idx="676">
                  <c:v>0.64149999999999996</c:v>
                </c:pt>
                <c:pt idx="677">
                  <c:v>0.64270000000000005</c:v>
                </c:pt>
                <c:pt idx="678">
                  <c:v>0.64370000000000005</c:v>
                </c:pt>
                <c:pt idx="679">
                  <c:v>0.64470000000000005</c:v>
                </c:pt>
                <c:pt idx="680">
                  <c:v>0.64590000000000003</c:v>
                </c:pt>
                <c:pt idx="681">
                  <c:v>0.64690000000000003</c:v>
                </c:pt>
                <c:pt idx="682">
                  <c:v>0.64790000000000003</c:v>
                </c:pt>
                <c:pt idx="683">
                  <c:v>0.64890000000000003</c:v>
                </c:pt>
                <c:pt idx="684">
                  <c:v>0.64990000000000003</c:v>
                </c:pt>
                <c:pt idx="685">
                  <c:v>0.65090000000000003</c:v>
                </c:pt>
                <c:pt idx="686">
                  <c:v>0.65200000000000002</c:v>
                </c:pt>
                <c:pt idx="687">
                  <c:v>0.65300000000000002</c:v>
                </c:pt>
                <c:pt idx="688">
                  <c:v>0.65400000000000003</c:v>
                </c:pt>
                <c:pt idx="689">
                  <c:v>0.65500000000000003</c:v>
                </c:pt>
                <c:pt idx="690">
                  <c:v>0.65600000000000003</c:v>
                </c:pt>
                <c:pt idx="691">
                  <c:v>0.65700000000000003</c:v>
                </c:pt>
                <c:pt idx="692">
                  <c:v>0.65820000000000001</c:v>
                </c:pt>
                <c:pt idx="693">
                  <c:v>0.65920000000000001</c:v>
                </c:pt>
                <c:pt idx="694">
                  <c:v>0.66020000000000001</c:v>
                </c:pt>
                <c:pt idx="695">
                  <c:v>0.6613</c:v>
                </c:pt>
                <c:pt idx="696">
                  <c:v>0.6623</c:v>
                </c:pt>
                <c:pt idx="697">
                  <c:v>0.6633</c:v>
                </c:pt>
                <c:pt idx="698">
                  <c:v>0.6643</c:v>
                </c:pt>
                <c:pt idx="699">
                  <c:v>0.6653</c:v>
                </c:pt>
                <c:pt idx="700">
                  <c:v>0.66649999999999998</c:v>
                </c:pt>
                <c:pt idx="701">
                  <c:v>0.66749999999999998</c:v>
                </c:pt>
                <c:pt idx="702">
                  <c:v>0.66849999999999998</c:v>
                </c:pt>
                <c:pt idx="703">
                  <c:v>0.66959999999999997</c:v>
                </c:pt>
                <c:pt idx="704">
                  <c:v>0.67059999999999997</c:v>
                </c:pt>
                <c:pt idx="705">
                  <c:v>0.67159999999999997</c:v>
                </c:pt>
                <c:pt idx="706">
                  <c:v>0.67259999999999998</c:v>
                </c:pt>
                <c:pt idx="707">
                  <c:v>0.67359999999999998</c:v>
                </c:pt>
                <c:pt idx="708">
                  <c:v>0.67459999999999998</c:v>
                </c:pt>
                <c:pt idx="709">
                  <c:v>0.67569999999999997</c:v>
                </c:pt>
                <c:pt idx="710">
                  <c:v>0.67669999999999997</c:v>
                </c:pt>
                <c:pt idx="711">
                  <c:v>0.67769999999999997</c:v>
                </c:pt>
                <c:pt idx="712">
                  <c:v>0.67869999999999997</c:v>
                </c:pt>
                <c:pt idx="713">
                  <c:v>0.67969999999999997</c:v>
                </c:pt>
                <c:pt idx="714">
                  <c:v>0.68069999999999997</c:v>
                </c:pt>
                <c:pt idx="715">
                  <c:v>0.68179999999999996</c:v>
                </c:pt>
                <c:pt idx="716">
                  <c:v>0.68289999999999995</c:v>
                </c:pt>
                <c:pt idx="717">
                  <c:v>0.68400000000000005</c:v>
                </c:pt>
                <c:pt idx="718">
                  <c:v>0.68500000000000005</c:v>
                </c:pt>
                <c:pt idx="719">
                  <c:v>0.68600000000000005</c:v>
                </c:pt>
                <c:pt idx="720">
                  <c:v>0.68700000000000006</c:v>
                </c:pt>
                <c:pt idx="721">
                  <c:v>0.68799999999999994</c:v>
                </c:pt>
                <c:pt idx="722">
                  <c:v>0.68899999999999995</c:v>
                </c:pt>
                <c:pt idx="723">
                  <c:v>0.69010000000000005</c:v>
                </c:pt>
                <c:pt idx="724">
                  <c:v>0.69120000000000004</c:v>
                </c:pt>
                <c:pt idx="725">
                  <c:v>0.69230000000000003</c:v>
                </c:pt>
                <c:pt idx="726">
                  <c:v>0.69330000000000003</c:v>
                </c:pt>
                <c:pt idx="727">
                  <c:v>0.69430000000000003</c:v>
                </c:pt>
                <c:pt idx="728">
                  <c:v>0.69530000000000003</c:v>
                </c:pt>
                <c:pt idx="729">
                  <c:v>0.69630000000000003</c:v>
                </c:pt>
                <c:pt idx="730">
                  <c:v>0.69750000000000001</c:v>
                </c:pt>
                <c:pt idx="731">
                  <c:v>0.69850000000000001</c:v>
                </c:pt>
                <c:pt idx="732">
                  <c:v>0.69950000000000001</c:v>
                </c:pt>
                <c:pt idx="733">
                  <c:v>0.7006</c:v>
                </c:pt>
                <c:pt idx="734">
                  <c:v>0.7016</c:v>
                </c:pt>
                <c:pt idx="735">
                  <c:v>0.7026</c:v>
                </c:pt>
                <c:pt idx="736">
                  <c:v>0.7036</c:v>
                </c:pt>
                <c:pt idx="737">
                  <c:v>0.7046</c:v>
                </c:pt>
                <c:pt idx="738">
                  <c:v>0.70569999999999999</c:v>
                </c:pt>
                <c:pt idx="739">
                  <c:v>0.70669999999999999</c:v>
                </c:pt>
                <c:pt idx="740">
                  <c:v>0.7077</c:v>
                </c:pt>
                <c:pt idx="741">
                  <c:v>0.7087</c:v>
                </c:pt>
                <c:pt idx="742">
                  <c:v>0.7097</c:v>
                </c:pt>
                <c:pt idx="743">
                  <c:v>0.71079999999999999</c:v>
                </c:pt>
                <c:pt idx="744">
                  <c:v>0.71189999999999998</c:v>
                </c:pt>
                <c:pt idx="745">
                  <c:v>0.71299999999999997</c:v>
                </c:pt>
                <c:pt idx="746">
                  <c:v>0.71399999999999997</c:v>
                </c:pt>
                <c:pt idx="747">
                  <c:v>0.71499999999999997</c:v>
                </c:pt>
                <c:pt idx="748">
                  <c:v>0.71599999999999997</c:v>
                </c:pt>
                <c:pt idx="749">
                  <c:v>0.71699999999999997</c:v>
                </c:pt>
                <c:pt idx="750">
                  <c:v>0.71809999999999996</c:v>
                </c:pt>
                <c:pt idx="751">
                  <c:v>0.71919999999999995</c:v>
                </c:pt>
                <c:pt idx="752">
                  <c:v>0.72030000000000005</c:v>
                </c:pt>
                <c:pt idx="753">
                  <c:v>0.72130000000000005</c:v>
                </c:pt>
                <c:pt idx="754">
                  <c:v>0.72230000000000005</c:v>
                </c:pt>
                <c:pt idx="755">
                  <c:v>0.72330000000000005</c:v>
                </c:pt>
                <c:pt idx="756">
                  <c:v>0.72430000000000005</c:v>
                </c:pt>
                <c:pt idx="757">
                  <c:v>0.72540000000000004</c:v>
                </c:pt>
                <c:pt idx="758">
                  <c:v>0.72640000000000005</c:v>
                </c:pt>
                <c:pt idx="759">
                  <c:v>0.72740000000000005</c:v>
                </c:pt>
                <c:pt idx="760">
                  <c:v>0.72840000000000005</c:v>
                </c:pt>
                <c:pt idx="761">
                  <c:v>0.72940000000000005</c:v>
                </c:pt>
                <c:pt idx="762">
                  <c:v>0.73040000000000005</c:v>
                </c:pt>
                <c:pt idx="763">
                  <c:v>0.73150000000000004</c:v>
                </c:pt>
                <c:pt idx="764">
                  <c:v>0.73250000000000004</c:v>
                </c:pt>
                <c:pt idx="765">
                  <c:v>0.73350000000000004</c:v>
                </c:pt>
                <c:pt idx="766">
                  <c:v>0.73470000000000002</c:v>
                </c:pt>
                <c:pt idx="767">
                  <c:v>0.73570000000000002</c:v>
                </c:pt>
                <c:pt idx="768">
                  <c:v>0.73670000000000002</c:v>
                </c:pt>
                <c:pt idx="769">
                  <c:v>0.73780000000000001</c:v>
                </c:pt>
                <c:pt idx="770">
                  <c:v>0.73880000000000001</c:v>
                </c:pt>
                <c:pt idx="771">
                  <c:v>0.73980000000000001</c:v>
                </c:pt>
                <c:pt idx="772">
                  <c:v>0.74080000000000001</c:v>
                </c:pt>
                <c:pt idx="773">
                  <c:v>0.74180000000000001</c:v>
                </c:pt>
                <c:pt idx="774">
                  <c:v>0.7429</c:v>
                </c:pt>
                <c:pt idx="775">
                  <c:v>0.74390000000000001</c:v>
                </c:pt>
                <c:pt idx="776">
                  <c:v>0.74490000000000001</c:v>
                </c:pt>
                <c:pt idx="777">
                  <c:v>0.74590000000000001</c:v>
                </c:pt>
                <c:pt idx="778">
                  <c:v>0.74690000000000001</c:v>
                </c:pt>
                <c:pt idx="779">
                  <c:v>0.74809999999999999</c:v>
                </c:pt>
                <c:pt idx="780">
                  <c:v>0.74909999999999999</c:v>
                </c:pt>
                <c:pt idx="781">
                  <c:v>0.75019999999999998</c:v>
                </c:pt>
                <c:pt idx="782">
                  <c:v>0.75119999999999998</c:v>
                </c:pt>
                <c:pt idx="783">
                  <c:v>0.75260000000000005</c:v>
                </c:pt>
                <c:pt idx="784">
                  <c:v>0.75360000000000005</c:v>
                </c:pt>
                <c:pt idx="785">
                  <c:v>0.75460000000000005</c:v>
                </c:pt>
                <c:pt idx="786">
                  <c:v>0.75560000000000005</c:v>
                </c:pt>
                <c:pt idx="787">
                  <c:v>0.75660000000000005</c:v>
                </c:pt>
                <c:pt idx="788">
                  <c:v>0.75770000000000004</c:v>
                </c:pt>
                <c:pt idx="789">
                  <c:v>0.75870000000000004</c:v>
                </c:pt>
                <c:pt idx="790">
                  <c:v>0.75970000000000004</c:v>
                </c:pt>
                <c:pt idx="791">
                  <c:v>0.76070000000000004</c:v>
                </c:pt>
                <c:pt idx="792">
                  <c:v>0.76170000000000004</c:v>
                </c:pt>
                <c:pt idx="793">
                  <c:v>0.76280000000000003</c:v>
                </c:pt>
                <c:pt idx="794">
                  <c:v>0.76380000000000003</c:v>
                </c:pt>
                <c:pt idx="795">
                  <c:v>0.76480000000000004</c:v>
                </c:pt>
                <c:pt idx="796">
                  <c:v>0.76580000000000004</c:v>
                </c:pt>
                <c:pt idx="797">
                  <c:v>0.76680000000000004</c:v>
                </c:pt>
                <c:pt idx="798">
                  <c:v>0.76790000000000003</c:v>
                </c:pt>
                <c:pt idx="799">
                  <c:v>0.76890000000000003</c:v>
                </c:pt>
                <c:pt idx="800">
                  <c:v>0.76990000000000003</c:v>
                </c:pt>
                <c:pt idx="801">
                  <c:v>0.77090000000000003</c:v>
                </c:pt>
                <c:pt idx="802">
                  <c:v>0.77190000000000003</c:v>
                </c:pt>
                <c:pt idx="803">
                  <c:v>0.77300000000000002</c:v>
                </c:pt>
                <c:pt idx="804">
                  <c:v>0.77400000000000002</c:v>
                </c:pt>
                <c:pt idx="805">
                  <c:v>0.77500000000000002</c:v>
                </c:pt>
                <c:pt idx="806">
                  <c:v>0.77600000000000002</c:v>
                </c:pt>
                <c:pt idx="807">
                  <c:v>0.77710000000000001</c:v>
                </c:pt>
                <c:pt idx="808">
                  <c:v>0.77810000000000001</c:v>
                </c:pt>
                <c:pt idx="809">
                  <c:v>0.77910000000000001</c:v>
                </c:pt>
                <c:pt idx="810">
                  <c:v>0.78029999999999999</c:v>
                </c:pt>
                <c:pt idx="811">
                  <c:v>0.78129999999999999</c:v>
                </c:pt>
                <c:pt idx="812">
                  <c:v>0.7823</c:v>
                </c:pt>
                <c:pt idx="813">
                  <c:v>0.78339999999999999</c:v>
                </c:pt>
                <c:pt idx="814">
                  <c:v>0.78459999999999996</c:v>
                </c:pt>
                <c:pt idx="815">
                  <c:v>0.78559999999999997</c:v>
                </c:pt>
                <c:pt idx="816">
                  <c:v>0.78659999999999997</c:v>
                </c:pt>
                <c:pt idx="817">
                  <c:v>0.78759999999999997</c:v>
                </c:pt>
                <c:pt idx="818">
                  <c:v>0.78859999999999997</c:v>
                </c:pt>
                <c:pt idx="819">
                  <c:v>0.78969999999999996</c:v>
                </c:pt>
                <c:pt idx="820">
                  <c:v>0.79069999999999996</c:v>
                </c:pt>
                <c:pt idx="821">
                  <c:v>0.79169999999999996</c:v>
                </c:pt>
                <c:pt idx="822">
                  <c:v>0.79269999999999996</c:v>
                </c:pt>
                <c:pt idx="823">
                  <c:v>0.79379999999999995</c:v>
                </c:pt>
                <c:pt idx="824">
                  <c:v>0.79479999999999995</c:v>
                </c:pt>
                <c:pt idx="825">
                  <c:v>0.79579999999999995</c:v>
                </c:pt>
                <c:pt idx="826">
                  <c:v>0.79679999999999995</c:v>
                </c:pt>
                <c:pt idx="827">
                  <c:v>0.79779999999999995</c:v>
                </c:pt>
                <c:pt idx="828">
                  <c:v>0.79890000000000005</c:v>
                </c:pt>
                <c:pt idx="829">
                  <c:v>0.79990000000000006</c:v>
                </c:pt>
                <c:pt idx="830">
                  <c:v>0.80089999999999995</c:v>
                </c:pt>
                <c:pt idx="831">
                  <c:v>0.80210000000000004</c:v>
                </c:pt>
                <c:pt idx="832">
                  <c:v>0.80310000000000004</c:v>
                </c:pt>
                <c:pt idx="833">
                  <c:v>0.80430000000000001</c:v>
                </c:pt>
                <c:pt idx="834">
                  <c:v>0.8054</c:v>
                </c:pt>
                <c:pt idx="835">
                  <c:v>0.80640000000000001</c:v>
                </c:pt>
                <c:pt idx="836">
                  <c:v>0.80740000000000001</c:v>
                </c:pt>
                <c:pt idx="837">
                  <c:v>0.80840000000000001</c:v>
                </c:pt>
                <c:pt idx="838">
                  <c:v>0.8095</c:v>
                </c:pt>
                <c:pt idx="839">
                  <c:v>0.8105</c:v>
                </c:pt>
                <c:pt idx="840">
                  <c:v>0.81169999999999998</c:v>
                </c:pt>
                <c:pt idx="841">
                  <c:v>0.81269999999999998</c:v>
                </c:pt>
                <c:pt idx="842">
                  <c:v>0.81369999999999998</c:v>
                </c:pt>
                <c:pt idx="843">
                  <c:v>0.81479999999999997</c:v>
                </c:pt>
                <c:pt idx="844">
                  <c:v>0.81599999999999995</c:v>
                </c:pt>
                <c:pt idx="845">
                  <c:v>0.81699999999999995</c:v>
                </c:pt>
                <c:pt idx="846">
                  <c:v>0.81799999999999995</c:v>
                </c:pt>
                <c:pt idx="847">
                  <c:v>0.81899999999999995</c:v>
                </c:pt>
                <c:pt idx="848">
                  <c:v>0.82010000000000005</c:v>
                </c:pt>
                <c:pt idx="849">
                  <c:v>0.82110000000000005</c:v>
                </c:pt>
                <c:pt idx="850">
                  <c:v>0.82210000000000005</c:v>
                </c:pt>
                <c:pt idx="851">
                  <c:v>0.82310000000000005</c:v>
                </c:pt>
                <c:pt idx="852">
                  <c:v>0.82410000000000005</c:v>
                </c:pt>
                <c:pt idx="853">
                  <c:v>0.82520000000000004</c:v>
                </c:pt>
                <c:pt idx="854">
                  <c:v>0.82620000000000005</c:v>
                </c:pt>
                <c:pt idx="855">
                  <c:v>0.82720000000000005</c:v>
                </c:pt>
                <c:pt idx="856">
                  <c:v>0.82820000000000005</c:v>
                </c:pt>
                <c:pt idx="857">
                  <c:v>0.82930000000000004</c:v>
                </c:pt>
                <c:pt idx="858">
                  <c:v>0.83030000000000004</c:v>
                </c:pt>
                <c:pt idx="859">
                  <c:v>0.83130000000000004</c:v>
                </c:pt>
                <c:pt idx="860">
                  <c:v>0.83230000000000004</c:v>
                </c:pt>
                <c:pt idx="861">
                  <c:v>0.83330000000000004</c:v>
                </c:pt>
                <c:pt idx="862">
                  <c:v>0.83440000000000003</c:v>
                </c:pt>
                <c:pt idx="863">
                  <c:v>0.83540000000000003</c:v>
                </c:pt>
                <c:pt idx="864">
                  <c:v>0.83640000000000003</c:v>
                </c:pt>
                <c:pt idx="865">
                  <c:v>0.83740000000000003</c:v>
                </c:pt>
                <c:pt idx="866">
                  <c:v>0.83850000000000002</c:v>
                </c:pt>
                <c:pt idx="867">
                  <c:v>0.83950000000000002</c:v>
                </c:pt>
              </c:numCache>
            </c:numRef>
          </c:xVal>
          <c:yVal>
            <c:numRef>
              <c:f>STD!$F$3:$F$870</c:f>
              <c:numCache>
                <c:formatCode>0.00E+00</c:formatCode>
                <c:ptCount val="868"/>
                <c:pt idx="0">
                  <c:v>5.4410000000000005E-4</c:v>
                </c:pt>
                <c:pt idx="1">
                  <c:v>5.4350000000000004E-4</c:v>
                </c:pt>
                <c:pt idx="2">
                  <c:v>5.4290000000000002E-4</c:v>
                </c:pt>
                <c:pt idx="3">
                  <c:v>5.4169999999999999E-4</c:v>
                </c:pt>
                <c:pt idx="4">
                  <c:v>5.4060000000000002E-4</c:v>
                </c:pt>
                <c:pt idx="5">
                  <c:v>5.3930000000000004E-4</c:v>
                </c:pt>
                <c:pt idx="6">
                  <c:v>5.3790000000000001E-4</c:v>
                </c:pt>
                <c:pt idx="7">
                  <c:v>5.3660000000000003E-4</c:v>
                </c:pt>
                <c:pt idx="8">
                  <c:v>5.352E-4</c:v>
                </c:pt>
                <c:pt idx="9">
                  <c:v>5.331E-4</c:v>
                </c:pt>
                <c:pt idx="10">
                  <c:v>5.3149999999999996E-4</c:v>
                </c:pt>
                <c:pt idx="11">
                  <c:v>5.2979999999999998E-4</c:v>
                </c:pt>
                <c:pt idx="12">
                  <c:v>5.2760000000000003E-4</c:v>
                </c:pt>
                <c:pt idx="13">
                  <c:v>5.2590000000000004E-4</c:v>
                </c:pt>
                <c:pt idx="14">
                  <c:v>5.239E-4</c:v>
                </c:pt>
                <c:pt idx="15">
                  <c:v>5.22E-4</c:v>
                </c:pt>
                <c:pt idx="16">
                  <c:v>5.1960000000000005E-4</c:v>
                </c:pt>
                <c:pt idx="17">
                  <c:v>5.1699999999999999E-4</c:v>
                </c:pt>
                <c:pt idx="18">
                  <c:v>5.1489999999999999E-4</c:v>
                </c:pt>
                <c:pt idx="19">
                  <c:v>5.1239999999999999E-4</c:v>
                </c:pt>
                <c:pt idx="20">
                  <c:v>5.1020000000000004E-4</c:v>
                </c:pt>
                <c:pt idx="21">
                  <c:v>5.0739999999999997E-4</c:v>
                </c:pt>
                <c:pt idx="22">
                  <c:v>5.0480000000000002E-4</c:v>
                </c:pt>
                <c:pt idx="23">
                  <c:v>5.0239999999999996E-4</c:v>
                </c:pt>
                <c:pt idx="24">
                  <c:v>4.9989999999999995E-4</c:v>
                </c:pt>
                <c:pt idx="25">
                  <c:v>4.9689999999999999E-4</c:v>
                </c:pt>
                <c:pt idx="26">
                  <c:v>4.9379999999999997E-4</c:v>
                </c:pt>
                <c:pt idx="27">
                  <c:v>4.9089999999999995E-4</c:v>
                </c:pt>
                <c:pt idx="28">
                  <c:v>4.8809999999999999E-4</c:v>
                </c:pt>
                <c:pt idx="29">
                  <c:v>4.8480000000000002E-4</c:v>
                </c:pt>
                <c:pt idx="30">
                  <c:v>4.817E-4</c:v>
                </c:pt>
                <c:pt idx="31">
                  <c:v>4.7879999999999998E-4</c:v>
                </c:pt>
                <c:pt idx="32">
                  <c:v>4.7580000000000002E-4</c:v>
                </c:pt>
                <c:pt idx="33">
                  <c:v>4.7239999999999999E-4</c:v>
                </c:pt>
                <c:pt idx="34">
                  <c:v>4.6920000000000002E-4</c:v>
                </c:pt>
                <c:pt idx="35">
                  <c:v>4.6549999999999998E-4</c:v>
                </c:pt>
                <c:pt idx="36">
                  <c:v>4.6240000000000002E-4</c:v>
                </c:pt>
                <c:pt idx="37">
                  <c:v>4.5909999999999999E-4</c:v>
                </c:pt>
                <c:pt idx="38">
                  <c:v>4.5580000000000002E-4</c:v>
                </c:pt>
                <c:pt idx="39">
                  <c:v>4.5209999999999998E-4</c:v>
                </c:pt>
                <c:pt idx="40">
                  <c:v>4.4870000000000001E-4</c:v>
                </c:pt>
                <c:pt idx="41">
                  <c:v>4.4519999999999998E-4</c:v>
                </c:pt>
                <c:pt idx="42">
                  <c:v>4.415E-4</c:v>
                </c:pt>
                <c:pt idx="43">
                  <c:v>4.3839999999999998E-4</c:v>
                </c:pt>
                <c:pt idx="44">
                  <c:v>4.351E-4</c:v>
                </c:pt>
                <c:pt idx="45">
                  <c:v>4.3159999999999997E-4</c:v>
                </c:pt>
                <c:pt idx="46">
                  <c:v>4.282E-4</c:v>
                </c:pt>
                <c:pt idx="47">
                  <c:v>4.2460000000000002E-4</c:v>
                </c:pt>
                <c:pt idx="48">
                  <c:v>4.217E-4</c:v>
                </c:pt>
                <c:pt idx="49">
                  <c:v>4.1839999999999998E-4</c:v>
                </c:pt>
                <c:pt idx="50">
                  <c:v>4.1510000000000001E-4</c:v>
                </c:pt>
                <c:pt idx="51">
                  <c:v>4.1169999999999998E-4</c:v>
                </c:pt>
                <c:pt idx="52">
                  <c:v>4.083E-4</c:v>
                </c:pt>
                <c:pt idx="53">
                  <c:v>4.0489999999999998E-4</c:v>
                </c:pt>
                <c:pt idx="54">
                  <c:v>4.0170000000000001E-4</c:v>
                </c:pt>
                <c:pt idx="55">
                  <c:v>3.9839999999999998E-4</c:v>
                </c:pt>
                <c:pt idx="56">
                  <c:v>3.9449999999999999E-4</c:v>
                </c:pt>
                <c:pt idx="57">
                  <c:v>3.9110000000000002E-4</c:v>
                </c:pt>
                <c:pt idx="58">
                  <c:v>3.879E-4</c:v>
                </c:pt>
                <c:pt idx="59">
                  <c:v>3.8440000000000002E-4</c:v>
                </c:pt>
                <c:pt idx="60">
                  <c:v>3.812E-4</c:v>
                </c:pt>
                <c:pt idx="61">
                  <c:v>3.7750000000000001E-4</c:v>
                </c:pt>
                <c:pt idx="62">
                  <c:v>3.7429999999999999E-4</c:v>
                </c:pt>
                <c:pt idx="63">
                  <c:v>3.7100000000000002E-4</c:v>
                </c:pt>
                <c:pt idx="64">
                  <c:v>3.679E-4</c:v>
                </c:pt>
                <c:pt idx="65">
                  <c:v>3.6489999999999998E-4</c:v>
                </c:pt>
                <c:pt idx="66">
                  <c:v>3.6200000000000002E-4</c:v>
                </c:pt>
                <c:pt idx="67">
                  <c:v>3.59E-4</c:v>
                </c:pt>
                <c:pt idx="68">
                  <c:v>3.5599999999999998E-4</c:v>
                </c:pt>
                <c:pt idx="69">
                  <c:v>3.5300000000000002E-4</c:v>
                </c:pt>
                <c:pt idx="70">
                  <c:v>3.501E-4</c:v>
                </c:pt>
                <c:pt idx="71">
                  <c:v>3.4719999999999998E-4</c:v>
                </c:pt>
                <c:pt idx="72">
                  <c:v>3.4370000000000001E-4</c:v>
                </c:pt>
                <c:pt idx="73">
                  <c:v>3.4049999999999998E-4</c:v>
                </c:pt>
                <c:pt idx="74">
                  <c:v>3.3629999999999999E-4</c:v>
                </c:pt>
                <c:pt idx="75">
                  <c:v>3.3300000000000002E-4</c:v>
                </c:pt>
                <c:pt idx="76">
                  <c:v>3.3030000000000001E-4</c:v>
                </c:pt>
                <c:pt idx="77">
                  <c:v>3.2749999999999999E-4</c:v>
                </c:pt>
                <c:pt idx="78">
                  <c:v>3.2469999999999998E-4</c:v>
                </c:pt>
                <c:pt idx="79">
                  <c:v>3.2200000000000002E-4</c:v>
                </c:pt>
                <c:pt idx="80">
                  <c:v>3.1940000000000001E-4</c:v>
                </c:pt>
                <c:pt idx="81">
                  <c:v>3.166E-4</c:v>
                </c:pt>
                <c:pt idx="82">
                  <c:v>3.1419999999999999E-4</c:v>
                </c:pt>
                <c:pt idx="83">
                  <c:v>3.1159999999999998E-4</c:v>
                </c:pt>
                <c:pt idx="84">
                  <c:v>3.0919999999999998E-4</c:v>
                </c:pt>
                <c:pt idx="85">
                  <c:v>3.0660000000000003E-4</c:v>
                </c:pt>
                <c:pt idx="86">
                  <c:v>3.0370000000000001E-4</c:v>
                </c:pt>
                <c:pt idx="87">
                  <c:v>3.0130000000000001E-4</c:v>
                </c:pt>
                <c:pt idx="88">
                  <c:v>2.987E-4</c:v>
                </c:pt>
                <c:pt idx="89">
                  <c:v>2.9609999999999999E-4</c:v>
                </c:pt>
                <c:pt idx="90">
                  <c:v>2.9369999999999998E-4</c:v>
                </c:pt>
                <c:pt idx="91">
                  <c:v>2.9119999999999998E-4</c:v>
                </c:pt>
                <c:pt idx="92">
                  <c:v>2.8860000000000002E-4</c:v>
                </c:pt>
                <c:pt idx="93">
                  <c:v>2.8610000000000002E-4</c:v>
                </c:pt>
                <c:pt idx="94">
                  <c:v>2.8380000000000001E-4</c:v>
                </c:pt>
                <c:pt idx="95">
                  <c:v>2.8160000000000001E-4</c:v>
                </c:pt>
                <c:pt idx="96">
                  <c:v>2.7970000000000002E-4</c:v>
                </c:pt>
                <c:pt idx="97">
                  <c:v>2.7779999999999998E-4</c:v>
                </c:pt>
                <c:pt idx="98">
                  <c:v>2.7599999999999999E-4</c:v>
                </c:pt>
                <c:pt idx="99">
                  <c:v>2.743E-4</c:v>
                </c:pt>
                <c:pt idx="100">
                  <c:v>2.7250000000000001E-4</c:v>
                </c:pt>
                <c:pt idx="101">
                  <c:v>2.7080000000000002E-4</c:v>
                </c:pt>
                <c:pt idx="102">
                  <c:v>2.6899999999999998E-4</c:v>
                </c:pt>
                <c:pt idx="103">
                  <c:v>2.6689999999999998E-4</c:v>
                </c:pt>
                <c:pt idx="104">
                  <c:v>2.6459999999999998E-4</c:v>
                </c:pt>
                <c:pt idx="105">
                  <c:v>2.63E-4</c:v>
                </c:pt>
                <c:pt idx="106">
                  <c:v>2.6120000000000001E-4</c:v>
                </c:pt>
                <c:pt idx="107">
                  <c:v>2.5970000000000002E-4</c:v>
                </c:pt>
                <c:pt idx="108">
                  <c:v>2.5829999999999999E-4</c:v>
                </c:pt>
                <c:pt idx="109">
                  <c:v>2.5700000000000001E-4</c:v>
                </c:pt>
                <c:pt idx="110">
                  <c:v>2.5559999999999998E-4</c:v>
                </c:pt>
                <c:pt idx="111">
                  <c:v>2.541E-4</c:v>
                </c:pt>
                <c:pt idx="112">
                  <c:v>2.5270000000000002E-4</c:v>
                </c:pt>
                <c:pt idx="113">
                  <c:v>2.5129999999999998E-4</c:v>
                </c:pt>
                <c:pt idx="114">
                  <c:v>2.5020000000000001E-4</c:v>
                </c:pt>
                <c:pt idx="115">
                  <c:v>2.4879999999999998E-4</c:v>
                </c:pt>
                <c:pt idx="116">
                  <c:v>2.474E-4</c:v>
                </c:pt>
                <c:pt idx="117">
                  <c:v>2.4600000000000002E-4</c:v>
                </c:pt>
                <c:pt idx="118">
                  <c:v>2.4479999999999999E-4</c:v>
                </c:pt>
                <c:pt idx="119">
                  <c:v>2.4369999999999999E-4</c:v>
                </c:pt>
                <c:pt idx="120">
                  <c:v>2.4269999999999999E-4</c:v>
                </c:pt>
                <c:pt idx="121">
                  <c:v>2.408E-4</c:v>
                </c:pt>
                <c:pt idx="122">
                  <c:v>2.4000000000000001E-4</c:v>
                </c:pt>
                <c:pt idx="123">
                  <c:v>2.3919999999999999E-4</c:v>
                </c:pt>
                <c:pt idx="124">
                  <c:v>2.386E-4</c:v>
                </c:pt>
                <c:pt idx="125">
                  <c:v>2.3729999999999999E-4</c:v>
                </c:pt>
                <c:pt idx="126">
                  <c:v>2.3680000000000001E-4</c:v>
                </c:pt>
                <c:pt idx="127">
                  <c:v>2.363E-4</c:v>
                </c:pt>
                <c:pt idx="128">
                  <c:v>2.352E-4</c:v>
                </c:pt>
                <c:pt idx="129">
                  <c:v>2.3479999999999999E-4</c:v>
                </c:pt>
                <c:pt idx="130">
                  <c:v>2.3389999999999999E-4</c:v>
                </c:pt>
                <c:pt idx="131">
                  <c:v>2.3369999999999999E-4</c:v>
                </c:pt>
                <c:pt idx="132">
                  <c:v>2.3350000000000001E-4</c:v>
                </c:pt>
                <c:pt idx="133">
                  <c:v>2.3340000000000001E-4</c:v>
                </c:pt>
                <c:pt idx="134">
                  <c:v>2.331E-4</c:v>
                </c:pt>
                <c:pt idx="135">
                  <c:v>2.331E-4</c:v>
                </c:pt>
                <c:pt idx="136">
                  <c:v>2.3279999999999999E-4</c:v>
                </c:pt>
                <c:pt idx="137">
                  <c:v>2.3269999999999999E-4</c:v>
                </c:pt>
                <c:pt idx="138">
                  <c:v>2.329E-4</c:v>
                </c:pt>
                <c:pt idx="139">
                  <c:v>2.329E-4</c:v>
                </c:pt>
                <c:pt idx="140">
                  <c:v>2.3269999999999999E-4</c:v>
                </c:pt>
                <c:pt idx="141">
                  <c:v>2.33E-4</c:v>
                </c:pt>
                <c:pt idx="142">
                  <c:v>2.332E-4</c:v>
                </c:pt>
                <c:pt idx="143">
                  <c:v>2.329E-4</c:v>
                </c:pt>
                <c:pt idx="144">
                  <c:v>2.3279999999999999E-4</c:v>
                </c:pt>
                <c:pt idx="145">
                  <c:v>2.332E-4</c:v>
                </c:pt>
                <c:pt idx="146">
                  <c:v>2.3379999999999999E-4</c:v>
                </c:pt>
                <c:pt idx="147">
                  <c:v>2.343E-4</c:v>
                </c:pt>
                <c:pt idx="148">
                  <c:v>2.3460000000000001E-4</c:v>
                </c:pt>
                <c:pt idx="149">
                  <c:v>2.354E-4</c:v>
                </c:pt>
                <c:pt idx="150">
                  <c:v>2.3599999999999999E-4</c:v>
                </c:pt>
                <c:pt idx="151">
                  <c:v>2.364E-4</c:v>
                </c:pt>
                <c:pt idx="152">
                  <c:v>2.3729999999999999E-4</c:v>
                </c:pt>
                <c:pt idx="153">
                  <c:v>2.3819999999999999E-4</c:v>
                </c:pt>
                <c:pt idx="154">
                  <c:v>2.3900000000000001E-4</c:v>
                </c:pt>
                <c:pt idx="155">
                  <c:v>2.399E-4</c:v>
                </c:pt>
                <c:pt idx="156">
                  <c:v>2.4110000000000001E-4</c:v>
                </c:pt>
                <c:pt idx="157">
                  <c:v>2.4230000000000001E-4</c:v>
                </c:pt>
                <c:pt idx="158">
                  <c:v>2.4360000000000001E-4</c:v>
                </c:pt>
                <c:pt idx="159">
                  <c:v>2.4489999999999999E-4</c:v>
                </c:pt>
                <c:pt idx="160">
                  <c:v>2.4630000000000002E-4</c:v>
                </c:pt>
                <c:pt idx="161">
                  <c:v>2.4719999999999999E-4</c:v>
                </c:pt>
                <c:pt idx="162">
                  <c:v>2.4869999999999997E-4</c:v>
                </c:pt>
                <c:pt idx="163">
                  <c:v>2.5000000000000001E-4</c:v>
                </c:pt>
                <c:pt idx="164">
                  <c:v>2.5159999999999999E-4</c:v>
                </c:pt>
                <c:pt idx="165">
                  <c:v>2.5319999999999997E-4</c:v>
                </c:pt>
                <c:pt idx="166">
                  <c:v>2.5450000000000001E-4</c:v>
                </c:pt>
                <c:pt idx="167">
                  <c:v>2.5609999999999999E-4</c:v>
                </c:pt>
                <c:pt idx="168">
                  <c:v>2.5759999999999997E-4</c:v>
                </c:pt>
                <c:pt idx="169">
                  <c:v>2.5920000000000001E-4</c:v>
                </c:pt>
                <c:pt idx="170">
                  <c:v>2.609E-4</c:v>
                </c:pt>
                <c:pt idx="171">
                  <c:v>2.6249999999999998E-4</c:v>
                </c:pt>
                <c:pt idx="172">
                  <c:v>2.6439999999999998E-4</c:v>
                </c:pt>
                <c:pt idx="173">
                  <c:v>2.6630000000000002E-4</c:v>
                </c:pt>
                <c:pt idx="174">
                  <c:v>2.6790000000000001E-4</c:v>
                </c:pt>
                <c:pt idx="175">
                  <c:v>2.699E-4</c:v>
                </c:pt>
                <c:pt idx="176">
                  <c:v>2.719E-4</c:v>
                </c:pt>
                <c:pt idx="177">
                  <c:v>2.7369999999999998E-4</c:v>
                </c:pt>
                <c:pt idx="178">
                  <c:v>2.7569999999999998E-4</c:v>
                </c:pt>
                <c:pt idx="179">
                  <c:v>2.7789999999999998E-4</c:v>
                </c:pt>
                <c:pt idx="180">
                  <c:v>2.7999999999999998E-4</c:v>
                </c:pt>
                <c:pt idx="181">
                  <c:v>2.8160000000000001E-4</c:v>
                </c:pt>
                <c:pt idx="182">
                  <c:v>2.8380000000000001E-4</c:v>
                </c:pt>
                <c:pt idx="183">
                  <c:v>2.8570000000000001E-4</c:v>
                </c:pt>
                <c:pt idx="184">
                  <c:v>2.8800000000000001E-4</c:v>
                </c:pt>
                <c:pt idx="185">
                  <c:v>2.9030000000000001E-4</c:v>
                </c:pt>
                <c:pt idx="186">
                  <c:v>2.9240000000000001E-4</c:v>
                </c:pt>
                <c:pt idx="187">
                  <c:v>2.943E-4</c:v>
                </c:pt>
                <c:pt idx="188">
                  <c:v>2.967E-4</c:v>
                </c:pt>
                <c:pt idx="189">
                  <c:v>2.9910000000000001E-4</c:v>
                </c:pt>
                <c:pt idx="190">
                  <c:v>3.0160000000000001E-4</c:v>
                </c:pt>
                <c:pt idx="191">
                  <c:v>3.0400000000000002E-4</c:v>
                </c:pt>
                <c:pt idx="192">
                  <c:v>3.0660000000000003E-4</c:v>
                </c:pt>
                <c:pt idx="193">
                  <c:v>3.0909999999999998E-4</c:v>
                </c:pt>
                <c:pt idx="194">
                  <c:v>3.1169999999999999E-4</c:v>
                </c:pt>
                <c:pt idx="195">
                  <c:v>3.1399999999999999E-4</c:v>
                </c:pt>
                <c:pt idx="196">
                  <c:v>3.165E-4</c:v>
                </c:pt>
                <c:pt idx="197">
                  <c:v>3.1920000000000001E-4</c:v>
                </c:pt>
                <c:pt idx="198">
                  <c:v>3.2170000000000001E-4</c:v>
                </c:pt>
                <c:pt idx="199">
                  <c:v>3.2430000000000002E-4</c:v>
                </c:pt>
                <c:pt idx="200">
                  <c:v>3.2699999999999998E-4</c:v>
                </c:pt>
                <c:pt idx="201">
                  <c:v>3.2969999999999999E-4</c:v>
                </c:pt>
                <c:pt idx="202">
                  <c:v>3.324E-4</c:v>
                </c:pt>
                <c:pt idx="203">
                  <c:v>3.3500000000000001E-4</c:v>
                </c:pt>
                <c:pt idx="204">
                  <c:v>3.3770000000000002E-4</c:v>
                </c:pt>
                <c:pt idx="205">
                  <c:v>3.4039999999999998E-4</c:v>
                </c:pt>
                <c:pt idx="206">
                  <c:v>3.4319999999999999E-4</c:v>
                </c:pt>
                <c:pt idx="207">
                  <c:v>3.4600000000000001E-4</c:v>
                </c:pt>
                <c:pt idx="208">
                  <c:v>3.4880000000000002E-4</c:v>
                </c:pt>
                <c:pt idx="209">
                  <c:v>3.5169999999999998E-4</c:v>
                </c:pt>
                <c:pt idx="210">
                  <c:v>3.546E-4</c:v>
                </c:pt>
                <c:pt idx="211">
                  <c:v>3.5750000000000002E-4</c:v>
                </c:pt>
                <c:pt idx="212">
                  <c:v>3.6039999999999998E-4</c:v>
                </c:pt>
                <c:pt idx="213">
                  <c:v>3.6319999999999999E-4</c:v>
                </c:pt>
                <c:pt idx="214">
                  <c:v>3.6620000000000001E-4</c:v>
                </c:pt>
                <c:pt idx="215">
                  <c:v>3.6919999999999998E-4</c:v>
                </c:pt>
                <c:pt idx="216">
                  <c:v>3.7209999999999999E-4</c:v>
                </c:pt>
                <c:pt idx="217">
                  <c:v>3.7510000000000001E-4</c:v>
                </c:pt>
                <c:pt idx="218">
                  <c:v>3.7809999999999997E-4</c:v>
                </c:pt>
                <c:pt idx="219">
                  <c:v>3.8109999999999999E-4</c:v>
                </c:pt>
                <c:pt idx="220">
                  <c:v>3.8410000000000001E-4</c:v>
                </c:pt>
                <c:pt idx="221">
                  <c:v>3.8709999999999998E-4</c:v>
                </c:pt>
                <c:pt idx="222">
                  <c:v>3.901E-4</c:v>
                </c:pt>
                <c:pt idx="223">
                  <c:v>3.9320000000000002E-4</c:v>
                </c:pt>
                <c:pt idx="224">
                  <c:v>3.9629999999999998E-4</c:v>
                </c:pt>
                <c:pt idx="225">
                  <c:v>3.993E-4</c:v>
                </c:pt>
                <c:pt idx="226">
                  <c:v>4.0240000000000002E-4</c:v>
                </c:pt>
                <c:pt idx="227">
                  <c:v>4.0549999999999999E-4</c:v>
                </c:pt>
                <c:pt idx="228">
                  <c:v>4.0850000000000001E-4</c:v>
                </c:pt>
                <c:pt idx="229">
                  <c:v>4.1159999999999998E-4</c:v>
                </c:pt>
                <c:pt idx="230">
                  <c:v>4.147E-4</c:v>
                </c:pt>
                <c:pt idx="231">
                  <c:v>4.1790000000000002E-4</c:v>
                </c:pt>
                <c:pt idx="232">
                  <c:v>4.2109999999999999E-4</c:v>
                </c:pt>
                <c:pt idx="233">
                  <c:v>4.2410000000000001E-4</c:v>
                </c:pt>
                <c:pt idx="234">
                  <c:v>4.2719999999999998E-4</c:v>
                </c:pt>
                <c:pt idx="235">
                  <c:v>4.304E-4</c:v>
                </c:pt>
                <c:pt idx="236">
                  <c:v>4.3370000000000003E-4</c:v>
                </c:pt>
                <c:pt idx="237">
                  <c:v>4.3689999999999999E-4</c:v>
                </c:pt>
                <c:pt idx="238">
                  <c:v>4.4010000000000002E-4</c:v>
                </c:pt>
                <c:pt idx="239">
                  <c:v>4.4329999999999999E-4</c:v>
                </c:pt>
                <c:pt idx="240">
                  <c:v>4.4660000000000001E-4</c:v>
                </c:pt>
                <c:pt idx="241">
                  <c:v>4.4979999999999998E-4</c:v>
                </c:pt>
                <c:pt idx="242">
                  <c:v>4.5300000000000001E-4</c:v>
                </c:pt>
                <c:pt idx="243">
                  <c:v>4.5629999999999998E-4</c:v>
                </c:pt>
                <c:pt idx="244">
                  <c:v>4.595E-4</c:v>
                </c:pt>
                <c:pt idx="245">
                  <c:v>4.6279999999999997E-4</c:v>
                </c:pt>
                <c:pt idx="246">
                  <c:v>4.6589999999999999E-4</c:v>
                </c:pt>
                <c:pt idx="247">
                  <c:v>4.6910000000000002E-4</c:v>
                </c:pt>
                <c:pt idx="248">
                  <c:v>4.7239999999999999E-4</c:v>
                </c:pt>
                <c:pt idx="249">
                  <c:v>4.7570000000000002E-4</c:v>
                </c:pt>
                <c:pt idx="250">
                  <c:v>4.7909999999999999E-4</c:v>
                </c:pt>
                <c:pt idx="251">
                  <c:v>4.8250000000000002E-4</c:v>
                </c:pt>
                <c:pt idx="252">
                  <c:v>4.8579999999999999E-4</c:v>
                </c:pt>
                <c:pt idx="253">
                  <c:v>4.8919999999999996E-4</c:v>
                </c:pt>
                <c:pt idx="254">
                  <c:v>4.9249999999999999E-4</c:v>
                </c:pt>
                <c:pt idx="255">
                  <c:v>4.9569999999999996E-4</c:v>
                </c:pt>
                <c:pt idx="256">
                  <c:v>4.9910000000000004E-4</c:v>
                </c:pt>
                <c:pt idx="257">
                  <c:v>5.0239999999999996E-4</c:v>
                </c:pt>
                <c:pt idx="258">
                  <c:v>5.0580000000000004E-4</c:v>
                </c:pt>
                <c:pt idx="259">
                  <c:v>5.0909999999999996E-4</c:v>
                </c:pt>
                <c:pt idx="260">
                  <c:v>5.1250000000000004E-4</c:v>
                </c:pt>
                <c:pt idx="261">
                  <c:v>5.1590000000000002E-4</c:v>
                </c:pt>
                <c:pt idx="262">
                  <c:v>5.1920000000000004E-4</c:v>
                </c:pt>
                <c:pt idx="263">
                  <c:v>5.2260000000000002E-4</c:v>
                </c:pt>
                <c:pt idx="264">
                  <c:v>5.2599999999999999E-4</c:v>
                </c:pt>
                <c:pt idx="265">
                  <c:v>5.2939999999999997E-4</c:v>
                </c:pt>
                <c:pt idx="266">
                  <c:v>5.329E-4</c:v>
                </c:pt>
                <c:pt idx="267">
                  <c:v>5.3629999999999997E-4</c:v>
                </c:pt>
                <c:pt idx="268">
                  <c:v>5.3970000000000005E-4</c:v>
                </c:pt>
                <c:pt idx="269">
                  <c:v>5.4310000000000003E-4</c:v>
                </c:pt>
                <c:pt idx="270">
                  <c:v>5.4659999999999995E-4</c:v>
                </c:pt>
                <c:pt idx="271">
                  <c:v>5.5000000000000003E-4</c:v>
                </c:pt>
                <c:pt idx="272">
                  <c:v>5.5340000000000001E-4</c:v>
                </c:pt>
                <c:pt idx="273">
                  <c:v>5.5690000000000004E-4</c:v>
                </c:pt>
                <c:pt idx="274">
                  <c:v>5.6030000000000001E-4</c:v>
                </c:pt>
                <c:pt idx="275">
                  <c:v>5.6380000000000004E-4</c:v>
                </c:pt>
                <c:pt idx="276">
                  <c:v>5.6720000000000002E-4</c:v>
                </c:pt>
                <c:pt idx="277">
                  <c:v>5.7050000000000004E-4</c:v>
                </c:pt>
                <c:pt idx="278">
                  <c:v>5.7399999999999997E-4</c:v>
                </c:pt>
                <c:pt idx="279">
                  <c:v>5.775E-4</c:v>
                </c:pt>
                <c:pt idx="280">
                  <c:v>5.8089999999999997E-4</c:v>
                </c:pt>
                <c:pt idx="281">
                  <c:v>5.844E-4</c:v>
                </c:pt>
                <c:pt idx="282">
                  <c:v>5.8790000000000003E-4</c:v>
                </c:pt>
                <c:pt idx="283">
                  <c:v>5.9139999999999996E-4</c:v>
                </c:pt>
                <c:pt idx="284">
                  <c:v>5.9489999999999999E-4</c:v>
                </c:pt>
                <c:pt idx="285">
                  <c:v>5.9840000000000002E-4</c:v>
                </c:pt>
                <c:pt idx="286">
                  <c:v>6.0190000000000005E-4</c:v>
                </c:pt>
                <c:pt idx="287">
                  <c:v>6.0539999999999997E-4</c:v>
                </c:pt>
                <c:pt idx="288">
                  <c:v>6.089E-4</c:v>
                </c:pt>
                <c:pt idx="289">
                  <c:v>6.1240000000000003E-4</c:v>
                </c:pt>
                <c:pt idx="290">
                  <c:v>6.1589999999999995E-4</c:v>
                </c:pt>
                <c:pt idx="291">
                  <c:v>6.1930000000000004E-4</c:v>
                </c:pt>
                <c:pt idx="292">
                  <c:v>6.2279999999999996E-4</c:v>
                </c:pt>
                <c:pt idx="293">
                  <c:v>6.2629999999999999E-4</c:v>
                </c:pt>
                <c:pt idx="294">
                  <c:v>6.2980000000000002E-4</c:v>
                </c:pt>
                <c:pt idx="295">
                  <c:v>6.3330000000000005E-4</c:v>
                </c:pt>
                <c:pt idx="296">
                  <c:v>6.3690000000000003E-4</c:v>
                </c:pt>
                <c:pt idx="297">
                  <c:v>6.4039999999999995E-4</c:v>
                </c:pt>
                <c:pt idx="298">
                  <c:v>6.4389999999999998E-4</c:v>
                </c:pt>
                <c:pt idx="299">
                  <c:v>6.4749999999999996E-4</c:v>
                </c:pt>
                <c:pt idx="300">
                  <c:v>6.5099999999999999E-4</c:v>
                </c:pt>
                <c:pt idx="301">
                  <c:v>6.5459999999999997E-4</c:v>
                </c:pt>
                <c:pt idx="302">
                  <c:v>6.581E-4</c:v>
                </c:pt>
                <c:pt idx="303">
                  <c:v>6.6160000000000004E-4</c:v>
                </c:pt>
                <c:pt idx="304">
                  <c:v>6.6509999999999996E-4</c:v>
                </c:pt>
                <c:pt idx="305">
                  <c:v>6.6870000000000005E-4</c:v>
                </c:pt>
                <c:pt idx="306">
                  <c:v>6.7219999999999997E-4</c:v>
                </c:pt>
                <c:pt idx="307">
                  <c:v>6.7579999999999995E-4</c:v>
                </c:pt>
                <c:pt idx="308">
                  <c:v>6.7940000000000003E-4</c:v>
                </c:pt>
                <c:pt idx="309">
                  <c:v>6.8289999999999996E-4</c:v>
                </c:pt>
                <c:pt idx="310">
                  <c:v>6.8659999999999999E-4</c:v>
                </c:pt>
                <c:pt idx="311">
                  <c:v>6.9010000000000002E-4</c:v>
                </c:pt>
                <c:pt idx="312">
                  <c:v>6.937E-4</c:v>
                </c:pt>
                <c:pt idx="313">
                  <c:v>6.9729999999999998E-4</c:v>
                </c:pt>
                <c:pt idx="314">
                  <c:v>7.0089999999999996E-4</c:v>
                </c:pt>
                <c:pt idx="315">
                  <c:v>7.046E-4</c:v>
                </c:pt>
                <c:pt idx="316">
                  <c:v>7.0810000000000003E-4</c:v>
                </c:pt>
                <c:pt idx="317">
                  <c:v>7.1170000000000001E-4</c:v>
                </c:pt>
                <c:pt idx="318">
                  <c:v>7.1540000000000004E-4</c:v>
                </c:pt>
                <c:pt idx="319">
                  <c:v>7.1900000000000002E-4</c:v>
                </c:pt>
                <c:pt idx="320">
                  <c:v>7.226E-4</c:v>
                </c:pt>
                <c:pt idx="321">
                  <c:v>7.2619999999999998E-4</c:v>
                </c:pt>
                <c:pt idx="322">
                  <c:v>7.2979999999999996E-4</c:v>
                </c:pt>
                <c:pt idx="323">
                  <c:v>7.3329999999999999E-4</c:v>
                </c:pt>
                <c:pt idx="324">
                  <c:v>7.3700000000000002E-4</c:v>
                </c:pt>
                <c:pt idx="325">
                  <c:v>7.406E-4</c:v>
                </c:pt>
                <c:pt idx="326">
                  <c:v>7.4430000000000004E-4</c:v>
                </c:pt>
                <c:pt idx="327">
                  <c:v>7.4790000000000002E-4</c:v>
                </c:pt>
                <c:pt idx="328">
                  <c:v>7.515E-4</c:v>
                </c:pt>
                <c:pt idx="329">
                  <c:v>7.5520000000000003E-4</c:v>
                </c:pt>
                <c:pt idx="330">
                  <c:v>7.5880000000000001E-4</c:v>
                </c:pt>
                <c:pt idx="331">
                  <c:v>7.6239999999999999E-4</c:v>
                </c:pt>
                <c:pt idx="332">
                  <c:v>7.6599999999999997E-4</c:v>
                </c:pt>
                <c:pt idx="333">
                  <c:v>7.6979999999999995E-4</c:v>
                </c:pt>
                <c:pt idx="334">
                  <c:v>7.7340000000000004E-4</c:v>
                </c:pt>
                <c:pt idx="335">
                  <c:v>7.7700000000000002E-4</c:v>
                </c:pt>
                <c:pt idx="336">
                  <c:v>7.806E-4</c:v>
                </c:pt>
                <c:pt idx="337">
                  <c:v>7.8410000000000003E-4</c:v>
                </c:pt>
                <c:pt idx="338">
                  <c:v>7.8779999999999996E-4</c:v>
                </c:pt>
                <c:pt idx="339">
                  <c:v>7.9140000000000005E-4</c:v>
                </c:pt>
                <c:pt idx="340">
                  <c:v>7.9509999999999997E-4</c:v>
                </c:pt>
                <c:pt idx="341">
                  <c:v>7.9869999999999995E-4</c:v>
                </c:pt>
                <c:pt idx="342">
                  <c:v>8.0239999999999999E-4</c:v>
                </c:pt>
                <c:pt idx="343">
                  <c:v>8.0610000000000002E-4</c:v>
                </c:pt>
                <c:pt idx="344">
                  <c:v>8.097E-4</c:v>
                </c:pt>
                <c:pt idx="345">
                  <c:v>8.1340000000000004E-4</c:v>
                </c:pt>
                <c:pt idx="346">
                  <c:v>8.1700000000000002E-4</c:v>
                </c:pt>
                <c:pt idx="347">
                  <c:v>8.2070000000000005E-4</c:v>
                </c:pt>
                <c:pt idx="348">
                  <c:v>8.2439999999999998E-4</c:v>
                </c:pt>
                <c:pt idx="349">
                  <c:v>8.2799999999999996E-4</c:v>
                </c:pt>
                <c:pt idx="350">
                  <c:v>8.3180000000000005E-4</c:v>
                </c:pt>
                <c:pt idx="351">
                  <c:v>8.3569999999999998E-4</c:v>
                </c:pt>
                <c:pt idx="352">
                  <c:v>8.3929999999999996E-4</c:v>
                </c:pt>
                <c:pt idx="353">
                  <c:v>8.43E-4</c:v>
                </c:pt>
                <c:pt idx="354">
                  <c:v>8.4659999999999998E-4</c:v>
                </c:pt>
                <c:pt idx="355">
                  <c:v>8.5030000000000001E-4</c:v>
                </c:pt>
                <c:pt idx="356">
                  <c:v>8.5400000000000005E-4</c:v>
                </c:pt>
                <c:pt idx="357">
                  <c:v>8.5760000000000003E-4</c:v>
                </c:pt>
                <c:pt idx="358">
                  <c:v>8.6140000000000001E-4</c:v>
                </c:pt>
                <c:pt idx="359">
                  <c:v>8.6499999999999999E-4</c:v>
                </c:pt>
                <c:pt idx="360">
                  <c:v>8.6870000000000003E-4</c:v>
                </c:pt>
                <c:pt idx="361">
                  <c:v>8.7239999999999996E-4</c:v>
                </c:pt>
                <c:pt idx="362">
                  <c:v>8.7600000000000004E-4</c:v>
                </c:pt>
                <c:pt idx="363">
                  <c:v>8.7980000000000003E-4</c:v>
                </c:pt>
                <c:pt idx="364">
                  <c:v>8.8340000000000001E-4</c:v>
                </c:pt>
                <c:pt idx="365">
                  <c:v>8.8719999999999999E-4</c:v>
                </c:pt>
                <c:pt idx="366">
                  <c:v>8.9079999999999997E-4</c:v>
                </c:pt>
                <c:pt idx="367">
                  <c:v>8.945E-4</c:v>
                </c:pt>
                <c:pt idx="368">
                  <c:v>8.9820000000000004E-4</c:v>
                </c:pt>
                <c:pt idx="369">
                  <c:v>9.0189999999999997E-4</c:v>
                </c:pt>
                <c:pt idx="370">
                  <c:v>9.0549999999999995E-4</c:v>
                </c:pt>
                <c:pt idx="371">
                  <c:v>9.0919999999999998E-4</c:v>
                </c:pt>
                <c:pt idx="372">
                  <c:v>9.1290000000000002E-4</c:v>
                </c:pt>
                <c:pt idx="373">
                  <c:v>9.1660000000000005E-4</c:v>
                </c:pt>
                <c:pt idx="374">
                  <c:v>9.2040000000000004E-4</c:v>
                </c:pt>
                <c:pt idx="375">
                  <c:v>9.2409999999999996E-4</c:v>
                </c:pt>
                <c:pt idx="376">
                  <c:v>9.278E-4</c:v>
                </c:pt>
                <c:pt idx="377">
                  <c:v>9.3139999999999998E-4</c:v>
                </c:pt>
                <c:pt idx="378">
                  <c:v>9.3519999999999996E-4</c:v>
                </c:pt>
                <c:pt idx="379">
                  <c:v>9.391E-4</c:v>
                </c:pt>
                <c:pt idx="380">
                  <c:v>9.4280000000000004E-4</c:v>
                </c:pt>
                <c:pt idx="381">
                  <c:v>9.4649999999999997E-4</c:v>
                </c:pt>
                <c:pt idx="382">
                  <c:v>9.502E-4</c:v>
                </c:pt>
                <c:pt idx="383">
                  <c:v>9.5390000000000004E-4</c:v>
                </c:pt>
                <c:pt idx="384">
                  <c:v>9.5770000000000002E-4</c:v>
                </c:pt>
                <c:pt idx="385">
                  <c:v>9.6139999999999995E-4</c:v>
                </c:pt>
                <c:pt idx="386">
                  <c:v>9.6509999999999999E-4</c:v>
                </c:pt>
                <c:pt idx="387">
                  <c:v>9.6880000000000002E-4</c:v>
                </c:pt>
                <c:pt idx="388">
                  <c:v>9.7249999999999995E-4</c:v>
                </c:pt>
                <c:pt idx="389">
                  <c:v>9.7619999999999998E-4</c:v>
                </c:pt>
                <c:pt idx="390">
                  <c:v>9.7989999999999991E-4</c:v>
                </c:pt>
                <c:pt idx="391">
                  <c:v>9.8360000000000006E-4</c:v>
                </c:pt>
                <c:pt idx="392">
                  <c:v>9.8729999999999998E-4</c:v>
                </c:pt>
                <c:pt idx="393">
                  <c:v>9.9099999999999991E-4</c:v>
                </c:pt>
                <c:pt idx="394">
                  <c:v>9.9479999999999989E-4</c:v>
                </c:pt>
                <c:pt idx="395">
                  <c:v>9.9850000000000004E-4</c:v>
                </c:pt>
                <c:pt idx="396">
                  <c:v>1.0020000000000001E-3</c:v>
                </c:pt>
                <c:pt idx="397">
                  <c:v>1.0059999999999999E-3</c:v>
                </c:pt>
                <c:pt idx="398">
                  <c:v>1.01E-3</c:v>
                </c:pt>
                <c:pt idx="399">
                  <c:v>1.013E-3</c:v>
                </c:pt>
                <c:pt idx="400">
                  <c:v>1.0169999999999999E-3</c:v>
                </c:pt>
                <c:pt idx="401">
                  <c:v>1.021E-3</c:v>
                </c:pt>
                <c:pt idx="402">
                  <c:v>1.0250000000000001E-3</c:v>
                </c:pt>
                <c:pt idx="403">
                  <c:v>1.029E-3</c:v>
                </c:pt>
                <c:pt idx="404">
                  <c:v>1.0319999999999999E-3</c:v>
                </c:pt>
                <c:pt idx="405">
                  <c:v>1.036E-3</c:v>
                </c:pt>
                <c:pt idx="406">
                  <c:v>1.0399999999999999E-3</c:v>
                </c:pt>
                <c:pt idx="407">
                  <c:v>1.044E-3</c:v>
                </c:pt>
                <c:pt idx="408">
                  <c:v>1.047E-3</c:v>
                </c:pt>
                <c:pt idx="409">
                  <c:v>1.0510000000000001E-3</c:v>
                </c:pt>
                <c:pt idx="410">
                  <c:v>1.0549999999999999E-3</c:v>
                </c:pt>
                <c:pt idx="411">
                  <c:v>1.0579999999999999E-3</c:v>
                </c:pt>
                <c:pt idx="412">
                  <c:v>1.062E-3</c:v>
                </c:pt>
                <c:pt idx="413">
                  <c:v>1.0660000000000001E-3</c:v>
                </c:pt>
                <c:pt idx="414">
                  <c:v>1.07E-3</c:v>
                </c:pt>
                <c:pt idx="415">
                  <c:v>1.0740000000000001E-3</c:v>
                </c:pt>
                <c:pt idx="416">
                  <c:v>1.077E-3</c:v>
                </c:pt>
                <c:pt idx="417">
                  <c:v>1.0809999999999999E-3</c:v>
                </c:pt>
                <c:pt idx="418">
                  <c:v>1.085E-3</c:v>
                </c:pt>
                <c:pt idx="419">
                  <c:v>1.088E-3</c:v>
                </c:pt>
                <c:pt idx="420">
                  <c:v>1.0920000000000001E-3</c:v>
                </c:pt>
                <c:pt idx="421">
                  <c:v>1.096E-3</c:v>
                </c:pt>
                <c:pt idx="422">
                  <c:v>1.1000000000000001E-3</c:v>
                </c:pt>
                <c:pt idx="423">
                  <c:v>1.1039999999999999E-3</c:v>
                </c:pt>
                <c:pt idx="424">
                  <c:v>1.1069999999999999E-3</c:v>
                </c:pt>
                <c:pt idx="425">
                  <c:v>1.111E-3</c:v>
                </c:pt>
                <c:pt idx="426">
                  <c:v>1.1150000000000001E-3</c:v>
                </c:pt>
                <c:pt idx="427">
                  <c:v>1.119E-3</c:v>
                </c:pt>
                <c:pt idx="428">
                  <c:v>1.122E-3</c:v>
                </c:pt>
                <c:pt idx="429">
                  <c:v>1.126E-3</c:v>
                </c:pt>
                <c:pt idx="430">
                  <c:v>1.1299999999999999E-3</c:v>
                </c:pt>
                <c:pt idx="431">
                  <c:v>1.134E-3</c:v>
                </c:pt>
                <c:pt idx="432">
                  <c:v>1.137E-3</c:v>
                </c:pt>
                <c:pt idx="433">
                  <c:v>1.1410000000000001E-3</c:v>
                </c:pt>
                <c:pt idx="434">
                  <c:v>1.145E-3</c:v>
                </c:pt>
                <c:pt idx="435">
                  <c:v>1.1479999999999999E-3</c:v>
                </c:pt>
                <c:pt idx="436">
                  <c:v>1.152E-3</c:v>
                </c:pt>
                <c:pt idx="437">
                  <c:v>1.1559999999999999E-3</c:v>
                </c:pt>
                <c:pt idx="438">
                  <c:v>1.16E-3</c:v>
                </c:pt>
                <c:pt idx="439">
                  <c:v>1.1640000000000001E-3</c:v>
                </c:pt>
                <c:pt idx="440">
                  <c:v>1.1670000000000001E-3</c:v>
                </c:pt>
                <c:pt idx="441">
                  <c:v>1.1709999999999999E-3</c:v>
                </c:pt>
                <c:pt idx="442">
                  <c:v>1.175E-3</c:v>
                </c:pt>
                <c:pt idx="443">
                  <c:v>1.1789999999999999E-3</c:v>
                </c:pt>
                <c:pt idx="444">
                  <c:v>1.1820000000000001E-3</c:v>
                </c:pt>
                <c:pt idx="445">
                  <c:v>1.186E-3</c:v>
                </c:pt>
                <c:pt idx="446">
                  <c:v>1.1900000000000001E-3</c:v>
                </c:pt>
                <c:pt idx="447">
                  <c:v>1.194E-3</c:v>
                </c:pt>
                <c:pt idx="448">
                  <c:v>1.1980000000000001E-3</c:v>
                </c:pt>
                <c:pt idx="449">
                  <c:v>1.201E-3</c:v>
                </c:pt>
                <c:pt idx="450">
                  <c:v>1.2049999999999999E-3</c:v>
                </c:pt>
                <c:pt idx="451">
                  <c:v>1.209E-3</c:v>
                </c:pt>
                <c:pt idx="452">
                  <c:v>1.2130000000000001E-3</c:v>
                </c:pt>
                <c:pt idx="453">
                  <c:v>1.217E-3</c:v>
                </c:pt>
                <c:pt idx="454">
                  <c:v>1.2199999999999999E-3</c:v>
                </c:pt>
                <c:pt idx="455">
                  <c:v>1.224E-3</c:v>
                </c:pt>
                <c:pt idx="456">
                  <c:v>1.2279999999999999E-3</c:v>
                </c:pt>
                <c:pt idx="457">
                  <c:v>1.232E-3</c:v>
                </c:pt>
                <c:pt idx="458">
                  <c:v>1.235E-3</c:v>
                </c:pt>
                <c:pt idx="459">
                  <c:v>1.2390000000000001E-3</c:v>
                </c:pt>
                <c:pt idx="460">
                  <c:v>1.243E-3</c:v>
                </c:pt>
                <c:pt idx="461">
                  <c:v>1.2470000000000001E-3</c:v>
                </c:pt>
                <c:pt idx="462">
                  <c:v>1.2509999999999999E-3</c:v>
                </c:pt>
                <c:pt idx="463">
                  <c:v>1.255E-3</c:v>
                </c:pt>
                <c:pt idx="464">
                  <c:v>1.2589999999999999E-3</c:v>
                </c:pt>
                <c:pt idx="465">
                  <c:v>1.263E-3</c:v>
                </c:pt>
                <c:pt idx="466">
                  <c:v>1.266E-3</c:v>
                </c:pt>
                <c:pt idx="467">
                  <c:v>1.2700000000000001E-3</c:v>
                </c:pt>
                <c:pt idx="468">
                  <c:v>1.274E-3</c:v>
                </c:pt>
                <c:pt idx="469">
                  <c:v>1.2780000000000001E-3</c:v>
                </c:pt>
                <c:pt idx="470">
                  <c:v>1.2819999999999999E-3</c:v>
                </c:pt>
                <c:pt idx="471">
                  <c:v>1.2849999999999999E-3</c:v>
                </c:pt>
                <c:pt idx="472">
                  <c:v>1.289E-3</c:v>
                </c:pt>
                <c:pt idx="473">
                  <c:v>1.2930000000000001E-3</c:v>
                </c:pt>
                <c:pt idx="474">
                  <c:v>1.297E-3</c:v>
                </c:pt>
                <c:pt idx="475">
                  <c:v>1.3010000000000001E-3</c:v>
                </c:pt>
                <c:pt idx="476">
                  <c:v>1.305E-3</c:v>
                </c:pt>
                <c:pt idx="477">
                  <c:v>1.3090000000000001E-3</c:v>
                </c:pt>
                <c:pt idx="478">
                  <c:v>1.312E-3</c:v>
                </c:pt>
                <c:pt idx="479">
                  <c:v>1.3159999999999999E-3</c:v>
                </c:pt>
                <c:pt idx="480">
                  <c:v>1.32E-3</c:v>
                </c:pt>
                <c:pt idx="481">
                  <c:v>1.3240000000000001E-3</c:v>
                </c:pt>
                <c:pt idx="482">
                  <c:v>1.3270000000000001E-3</c:v>
                </c:pt>
                <c:pt idx="483">
                  <c:v>1.3309999999999999E-3</c:v>
                </c:pt>
                <c:pt idx="484">
                  <c:v>1.335E-3</c:v>
                </c:pt>
                <c:pt idx="485">
                  <c:v>1.3389999999999999E-3</c:v>
                </c:pt>
                <c:pt idx="486">
                  <c:v>1.343E-3</c:v>
                </c:pt>
                <c:pt idx="487">
                  <c:v>1.3470000000000001E-3</c:v>
                </c:pt>
                <c:pt idx="488">
                  <c:v>1.3500000000000001E-3</c:v>
                </c:pt>
                <c:pt idx="489">
                  <c:v>1.354E-3</c:v>
                </c:pt>
                <c:pt idx="490">
                  <c:v>1.358E-3</c:v>
                </c:pt>
                <c:pt idx="491">
                  <c:v>1.3619999999999999E-3</c:v>
                </c:pt>
                <c:pt idx="492">
                  <c:v>1.3649999999999999E-3</c:v>
                </c:pt>
                <c:pt idx="493">
                  <c:v>1.369E-3</c:v>
                </c:pt>
                <c:pt idx="494">
                  <c:v>1.3730000000000001E-3</c:v>
                </c:pt>
                <c:pt idx="495">
                  <c:v>1.377E-3</c:v>
                </c:pt>
                <c:pt idx="496">
                  <c:v>1.3810000000000001E-3</c:v>
                </c:pt>
                <c:pt idx="497">
                  <c:v>1.384E-3</c:v>
                </c:pt>
                <c:pt idx="498">
                  <c:v>1.3879999999999999E-3</c:v>
                </c:pt>
                <c:pt idx="499">
                  <c:v>1.392E-3</c:v>
                </c:pt>
                <c:pt idx="500">
                  <c:v>1.3960000000000001E-3</c:v>
                </c:pt>
                <c:pt idx="501">
                  <c:v>1.3990000000000001E-3</c:v>
                </c:pt>
                <c:pt idx="502">
                  <c:v>1.403E-3</c:v>
                </c:pt>
                <c:pt idx="503">
                  <c:v>1.407E-3</c:v>
                </c:pt>
                <c:pt idx="504">
                  <c:v>1.4109999999999999E-3</c:v>
                </c:pt>
                <c:pt idx="505">
                  <c:v>1.415E-3</c:v>
                </c:pt>
                <c:pt idx="506">
                  <c:v>1.4189999999999999E-3</c:v>
                </c:pt>
                <c:pt idx="507">
                  <c:v>1.4220000000000001E-3</c:v>
                </c:pt>
                <c:pt idx="508">
                  <c:v>1.426E-3</c:v>
                </c:pt>
                <c:pt idx="509">
                  <c:v>1.4300000000000001E-3</c:v>
                </c:pt>
                <c:pt idx="510">
                  <c:v>1.4339999999999999E-3</c:v>
                </c:pt>
                <c:pt idx="511">
                  <c:v>1.438E-3</c:v>
                </c:pt>
                <c:pt idx="512">
                  <c:v>1.4419999999999999E-3</c:v>
                </c:pt>
                <c:pt idx="513">
                  <c:v>1.4450000000000001E-3</c:v>
                </c:pt>
                <c:pt idx="514">
                  <c:v>1.449E-3</c:v>
                </c:pt>
                <c:pt idx="515">
                  <c:v>1.4530000000000001E-3</c:v>
                </c:pt>
                <c:pt idx="516">
                  <c:v>1.457E-3</c:v>
                </c:pt>
                <c:pt idx="517">
                  <c:v>1.4610000000000001E-3</c:v>
                </c:pt>
                <c:pt idx="518">
                  <c:v>1.464E-3</c:v>
                </c:pt>
                <c:pt idx="519">
                  <c:v>1.4679999999999999E-3</c:v>
                </c:pt>
                <c:pt idx="520">
                  <c:v>1.472E-3</c:v>
                </c:pt>
                <c:pt idx="521">
                  <c:v>1.4760000000000001E-3</c:v>
                </c:pt>
                <c:pt idx="522">
                  <c:v>1.48E-3</c:v>
                </c:pt>
                <c:pt idx="523">
                  <c:v>1.4829999999999999E-3</c:v>
                </c:pt>
                <c:pt idx="524">
                  <c:v>1.487E-3</c:v>
                </c:pt>
                <c:pt idx="525">
                  <c:v>1.4909999999999999E-3</c:v>
                </c:pt>
                <c:pt idx="526">
                  <c:v>1.495E-3</c:v>
                </c:pt>
                <c:pt idx="527">
                  <c:v>1.4989999999999999E-3</c:v>
                </c:pt>
                <c:pt idx="528">
                  <c:v>1.5020000000000001E-3</c:v>
                </c:pt>
                <c:pt idx="529">
                  <c:v>1.506E-3</c:v>
                </c:pt>
                <c:pt idx="530">
                  <c:v>1.5100000000000001E-3</c:v>
                </c:pt>
                <c:pt idx="531">
                  <c:v>1.5139999999999999E-3</c:v>
                </c:pt>
                <c:pt idx="532">
                  <c:v>1.518E-3</c:v>
                </c:pt>
                <c:pt idx="533">
                  <c:v>1.521E-3</c:v>
                </c:pt>
                <c:pt idx="534">
                  <c:v>1.5250000000000001E-3</c:v>
                </c:pt>
                <c:pt idx="535">
                  <c:v>1.529E-3</c:v>
                </c:pt>
                <c:pt idx="536">
                  <c:v>1.5330000000000001E-3</c:v>
                </c:pt>
                <c:pt idx="537">
                  <c:v>1.537E-3</c:v>
                </c:pt>
                <c:pt idx="538">
                  <c:v>1.5399999999999999E-3</c:v>
                </c:pt>
                <c:pt idx="539">
                  <c:v>1.544E-3</c:v>
                </c:pt>
                <c:pt idx="540">
                  <c:v>1.5479999999999999E-3</c:v>
                </c:pt>
                <c:pt idx="541">
                  <c:v>1.552E-3</c:v>
                </c:pt>
                <c:pt idx="542">
                  <c:v>1.5560000000000001E-3</c:v>
                </c:pt>
                <c:pt idx="543">
                  <c:v>1.56E-3</c:v>
                </c:pt>
                <c:pt idx="544">
                  <c:v>1.5629999999999999E-3</c:v>
                </c:pt>
                <c:pt idx="545">
                  <c:v>1.567E-3</c:v>
                </c:pt>
                <c:pt idx="546">
                  <c:v>1.5709999999999999E-3</c:v>
                </c:pt>
                <c:pt idx="547">
                  <c:v>1.575E-3</c:v>
                </c:pt>
                <c:pt idx="548">
                  <c:v>1.5790000000000001E-3</c:v>
                </c:pt>
                <c:pt idx="549">
                  <c:v>1.5820000000000001E-3</c:v>
                </c:pt>
                <c:pt idx="550">
                  <c:v>1.586E-3</c:v>
                </c:pt>
                <c:pt idx="551">
                  <c:v>1.5900000000000001E-3</c:v>
                </c:pt>
                <c:pt idx="552">
                  <c:v>1.5939999999999999E-3</c:v>
                </c:pt>
                <c:pt idx="553">
                  <c:v>1.598E-3</c:v>
                </c:pt>
                <c:pt idx="554">
                  <c:v>1.6019999999999999E-3</c:v>
                </c:pt>
                <c:pt idx="555">
                  <c:v>1.6050000000000001E-3</c:v>
                </c:pt>
                <c:pt idx="556">
                  <c:v>1.609E-3</c:v>
                </c:pt>
                <c:pt idx="557">
                  <c:v>1.6130000000000001E-3</c:v>
                </c:pt>
                <c:pt idx="558">
                  <c:v>1.6169999999999999E-3</c:v>
                </c:pt>
                <c:pt idx="559">
                  <c:v>1.621E-3</c:v>
                </c:pt>
                <c:pt idx="560">
                  <c:v>1.624E-3</c:v>
                </c:pt>
                <c:pt idx="561">
                  <c:v>1.6280000000000001E-3</c:v>
                </c:pt>
                <c:pt idx="562">
                  <c:v>1.632E-3</c:v>
                </c:pt>
                <c:pt idx="563">
                  <c:v>1.6360000000000001E-3</c:v>
                </c:pt>
                <c:pt idx="564">
                  <c:v>1.64E-3</c:v>
                </c:pt>
                <c:pt idx="565">
                  <c:v>1.6440000000000001E-3</c:v>
                </c:pt>
                <c:pt idx="566">
                  <c:v>1.647E-3</c:v>
                </c:pt>
                <c:pt idx="567">
                  <c:v>1.6509999999999999E-3</c:v>
                </c:pt>
                <c:pt idx="568">
                  <c:v>1.655E-3</c:v>
                </c:pt>
                <c:pt idx="569">
                  <c:v>1.6590000000000001E-3</c:v>
                </c:pt>
                <c:pt idx="570">
                  <c:v>1.663E-3</c:v>
                </c:pt>
                <c:pt idx="571">
                  <c:v>1.6670000000000001E-3</c:v>
                </c:pt>
                <c:pt idx="572">
                  <c:v>1.671E-3</c:v>
                </c:pt>
                <c:pt idx="573">
                  <c:v>1.6739999999999999E-3</c:v>
                </c:pt>
                <c:pt idx="574">
                  <c:v>1.678E-3</c:v>
                </c:pt>
                <c:pt idx="575">
                  <c:v>1.6819999999999999E-3</c:v>
                </c:pt>
                <c:pt idx="576">
                  <c:v>1.686E-3</c:v>
                </c:pt>
                <c:pt idx="577">
                  <c:v>1.6900000000000001E-3</c:v>
                </c:pt>
                <c:pt idx="578">
                  <c:v>1.694E-3</c:v>
                </c:pt>
                <c:pt idx="579">
                  <c:v>1.6969999999999999E-3</c:v>
                </c:pt>
                <c:pt idx="580">
                  <c:v>1.701E-3</c:v>
                </c:pt>
                <c:pt idx="581">
                  <c:v>1.7049999999999999E-3</c:v>
                </c:pt>
                <c:pt idx="582">
                  <c:v>1.709E-3</c:v>
                </c:pt>
                <c:pt idx="583">
                  <c:v>1.7129999999999999E-3</c:v>
                </c:pt>
                <c:pt idx="584">
                  <c:v>1.717E-3</c:v>
                </c:pt>
                <c:pt idx="585">
                  <c:v>1.72E-3</c:v>
                </c:pt>
                <c:pt idx="586">
                  <c:v>1.7240000000000001E-3</c:v>
                </c:pt>
                <c:pt idx="587">
                  <c:v>1.7279999999999999E-3</c:v>
                </c:pt>
                <c:pt idx="588">
                  <c:v>1.732E-3</c:v>
                </c:pt>
                <c:pt idx="589">
                  <c:v>1.7359999999999999E-3</c:v>
                </c:pt>
                <c:pt idx="590">
                  <c:v>1.74E-3</c:v>
                </c:pt>
                <c:pt idx="591">
                  <c:v>1.743E-3</c:v>
                </c:pt>
                <c:pt idx="592">
                  <c:v>1.7470000000000001E-3</c:v>
                </c:pt>
                <c:pt idx="593">
                  <c:v>1.751E-3</c:v>
                </c:pt>
                <c:pt idx="594">
                  <c:v>1.755E-3</c:v>
                </c:pt>
                <c:pt idx="595">
                  <c:v>1.7589999999999999E-3</c:v>
                </c:pt>
                <c:pt idx="596">
                  <c:v>1.7619999999999999E-3</c:v>
                </c:pt>
                <c:pt idx="597">
                  <c:v>1.766E-3</c:v>
                </c:pt>
                <c:pt idx="598">
                  <c:v>1.7700000000000001E-3</c:v>
                </c:pt>
                <c:pt idx="599">
                  <c:v>1.774E-3</c:v>
                </c:pt>
                <c:pt idx="600">
                  <c:v>1.7780000000000001E-3</c:v>
                </c:pt>
                <c:pt idx="601">
                  <c:v>1.7819999999999999E-3</c:v>
                </c:pt>
                <c:pt idx="602">
                  <c:v>1.786E-3</c:v>
                </c:pt>
                <c:pt idx="603">
                  <c:v>1.7899999999999999E-3</c:v>
                </c:pt>
                <c:pt idx="604">
                  <c:v>1.7930000000000001E-3</c:v>
                </c:pt>
                <c:pt idx="605">
                  <c:v>1.797E-3</c:v>
                </c:pt>
                <c:pt idx="606">
                  <c:v>1.8010000000000001E-3</c:v>
                </c:pt>
                <c:pt idx="607">
                  <c:v>1.805E-3</c:v>
                </c:pt>
                <c:pt idx="608">
                  <c:v>1.8090000000000001E-3</c:v>
                </c:pt>
                <c:pt idx="609">
                  <c:v>1.8129999999999999E-3</c:v>
                </c:pt>
                <c:pt idx="610">
                  <c:v>1.817E-3</c:v>
                </c:pt>
                <c:pt idx="611">
                  <c:v>1.8209999999999999E-3</c:v>
                </c:pt>
                <c:pt idx="612">
                  <c:v>1.8240000000000001E-3</c:v>
                </c:pt>
                <c:pt idx="613">
                  <c:v>1.828E-3</c:v>
                </c:pt>
                <c:pt idx="614">
                  <c:v>1.8320000000000001E-3</c:v>
                </c:pt>
                <c:pt idx="615">
                  <c:v>1.836E-3</c:v>
                </c:pt>
                <c:pt idx="616">
                  <c:v>1.8400000000000001E-3</c:v>
                </c:pt>
                <c:pt idx="617">
                  <c:v>1.8439999999999999E-3</c:v>
                </c:pt>
                <c:pt idx="618">
                  <c:v>1.8469999999999999E-3</c:v>
                </c:pt>
                <c:pt idx="619">
                  <c:v>1.851E-3</c:v>
                </c:pt>
                <c:pt idx="620">
                  <c:v>1.8550000000000001E-3</c:v>
                </c:pt>
                <c:pt idx="621">
                  <c:v>1.859E-3</c:v>
                </c:pt>
                <c:pt idx="622">
                  <c:v>1.8630000000000001E-3</c:v>
                </c:pt>
                <c:pt idx="623">
                  <c:v>1.867E-3</c:v>
                </c:pt>
                <c:pt idx="624">
                  <c:v>1.8699999999999999E-3</c:v>
                </c:pt>
                <c:pt idx="625">
                  <c:v>1.874E-3</c:v>
                </c:pt>
                <c:pt idx="626">
                  <c:v>1.8779999999999999E-3</c:v>
                </c:pt>
                <c:pt idx="627">
                  <c:v>1.882E-3</c:v>
                </c:pt>
                <c:pt idx="628">
                  <c:v>1.8860000000000001E-3</c:v>
                </c:pt>
                <c:pt idx="629">
                  <c:v>1.89E-3</c:v>
                </c:pt>
                <c:pt idx="630">
                  <c:v>1.8940000000000001E-3</c:v>
                </c:pt>
                <c:pt idx="631">
                  <c:v>1.8979999999999999E-3</c:v>
                </c:pt>
                <c:pt idx="632">
                  <c:v>1.9009999999999999E-3</c:v>
                </c:pt>
                <c:pt idx="633">
                  <c:v>1.905E-3</c:v>
                </c:pt>
                <c:pt idx="634">
                  <c:v>1.9090000000000001E-3</c:v>
                </c:pt>
                <c:pt idx="635">
                  <c:v>1.913E-3</c:v>
                </c:pt>
                <c:pt idx="636">
                  <c:v>1.9170000000000001E-3</c:v>
                </c:pt>
                <c:pt idx="637">
                  <c:v>1.921E-3</c:v>
                </c:pt>
                <c:pt idx="638">
                  <c:v>1.9239999999999999E-3</c:v>
                </c:pt>
                <c:pt idx="639">
                  <c:v>1.928E-3</c:v>
                </c:pt>
                <c:pt idx="640">
                  <c:v>1.9319999999999999E-3</c:v>
                </c:pt>
                <c:pt idx="641">
                  <c:v>1.936E-3</c:v>
                </c:pt>
                <c:pt idx="642">
                  <c:v>1.9400000000000001E-3</c:v>
                </c:pt>
                <c:pt idx="643">
                  <c:v>1.944E-3</c:v>
                </c:pt>
                <c:pt idx="644">
                  <c:v>1.9480000000000001E-3</c:v>
                </c:pt>
                <c:pt idx="645">
                  <c:v>1.952E-3</c:v>
                </c:pt>
                <c:pt idx="646">
                  <c:v>1.9550000000000001E-3</c:v>
                </c:pt>
                <c:pt idx="647">
                  <c:v>1.9589999999999998E-3</c:v>
                </c:pt>
                <c:pt idx="648">
                  <c:v>1.9629999999999999E-3</c:v>
                </c:pt>
                <c:pt idx="649">
                  <c:v>1.967E-3</c:v>
                </c:pt>
                <c:pt idx="650">
                  <c:v>1.9710000000000001E-3</c:v>
                </c:pt>
                <c:pt idx="651">
                  <c:v>1.9750000000000002E-3</c:v>
                </c:pt>
                <c:pt idx="652">
                  <c:v>1.9789999999999999E-3</c:v>
                </c:pt>
                <c:pt idx="653">
                  <c:v>1.983E-3</c:v>
                </c:pt>
                <c:pt idx="654">
                  <c:v>1.9870000000000001E-3</c:v>
                </c:pt>
                <c:pt idx="655">
                  <c:v>1.9910000000000001E-3</c:v>
                </c:pt>
                <c:pt idx="656">
                  <c:v>1.9940000000000001E-3</c:v>
                </c:pt>
                <c:pt idx="657">
                  <c:v>1.9980000000000002E-3</c:v>
                </c:pt>
                <c:pt idx="658">
                  <c:v>2.0019999999999999E-3</c:v>
                </c:pt>
                <c:pt idx="659">
                  <c:v>2.006E-3</c:v>
                </c:pt>
                <c:pt idx="660">
                  <c:v>2.0100000000000001E-3</c:v>
                </c:pt>
                <c:pt idx="661">
                  <c:v>2.0140000000000002E-3</c:v>
                </c:pt>
                <c:pt idx="662">
                  <c:v>2.0170000000000001E-3</c:v>
                </c:pt>
                <c:pt idx="663">
                  <c:v>2.0209999999999998E-3</c:v>
                </c:pt>
                <c:pt idx="664">
                  <c:v>2.0249999999999999E-3</c:v>
                </c:pt>
                <c:pt idx="665">
                  <c:v>2.029E-3</c:v>
                </c:pt>
                <c:pt idx="666">
                  <c:v>2.0330000000000001E-3</c:v>
                </c:pt>
                <c:pt idx="667">
                  <c:v>2.0370000000000002E-3</c:v>
                </c:pt>
                <c:pt idx="668">
                  <c:v>2.0400000000000001E-3</c:v>
                </c:pt>
                <c:pt idx="669">
                  <c:v>2.0439999999999998E-3</c:v>
                </c:pt>
                <c:pt idx="670">
                  <c:v>2.0479999999999999E-3</c:v>
                </c:pt>
                <c:pt idx="671">
                  <c:v>2.052E-3</c:v>
                </c:pt>
                <c:pt idx="672">
                  <c:v>2.0560000000000001E-3</c:v>
                </c:pt>
                <c:pt idx="673">
                  <c:v>2.0600000000000002E-3</c:v>
                </c:pt>
                <c:pt idx="674">
                  <c:v>2.0639999999999999E-3</c:v>
                </c:pt>
                <c:pt idx="675">
                  <c:v>2.068E-3</c:v>
                </c:pt>
                <c:pt idx="676">
                  <c:v>2.0709999999999999E-3</c:v>
                </c:pt>
                <c:pt idx="677">
                  <c:v>2.0760000000000002E-3</c:v>
                </c:pt>
                <c:pt idx="678">
                  <c:v>2.0790000000000001E-3</c:v>
                </c:pt>
                <c:pt idx="679">
                  <c:v>2.0830000000000002E-3</c:v>
                </c:pt>
                <c:pt idx="680">
                  <c:v>2.0869999999999999E-3</c:v>
                </c:pt>
                <c:pt idx="681">
                  <c:v>2.091E-3</c:v>
                </c:pt>
                <c:pt idx="682">
                  <c:v>2.0950000000000001E-3</c:v>
                </c:pt>
                <c:pt idx="683">
                  <c:v>2.0990000000000002E-3</c:v>
                </c:pt>
                <c:pt idx="684">
                  <c:v>2.1029999999999998E-3</c:v>
                </c:pt>
                <c:pt idx="685">
                  <c:v>2.1059999999999998E-3</c:v>
                </c:pt>
                <c:pt idx="686">
                  <c:v>2.1099999999999999E-3</c:v>
                </c:pt>
                <c:pt idx="687">
                  <c:v>2.114E-3</c:v>
                </c:pt>
                <c:pt idx="688">
                  <c:v>2.1180000000000001E-3</c:v>
                </c:pt>
                <c:pt idx="689">
                  <c:v>2.1220000000000002E-3</c:v>
                </c:pt>
                <c:pt idx="690">
                  <c:v>2.1259999999999999E-3</c:v>
                </c:pt>
                <c:pt idx="691">
                  <c:v>2.1289999999999998E-3</c:v>
                </c:pt>
                <c:pt idx="692">
                  <c:v>2.134E-3</c:v>
                </c:pt>
                <c:pt idx="693">
                  <c:v>2.137E-3</c:v>
                </c:pt>
                <c:pt idx="694">
                  <c:v>2.1410000000000001E-3</c:v>
                </c:pt>
                <c:pt idx="695">
                  <c:v>2.1450000000000002E-3</c:v>
                </c:pt>
                <c:pt idx="696">
                  <c:v>2.1489999999999999E-3</c:v>
                </c:pt>
                <c:pt idx="697">
                  <c:v>2.153E-3</c:v>
                </c:pt>
                <c:pt idx="698">
                  <c:v>2.1570000000000001E-3</c:v>
                </c:pt>
                <c:pt idx="699">
                  <c:v>2.16E-3</c:v>
                </c:pt>
                <c:pt idx="700">
                  <c:v>2.1649999999999998E-3</c:v>
                </c:pt>
                <c:pt idx="701">
                  <c:v>2.1679999999999998E-3</c:v>
                </c:pt>
                <c:pt idx="702">
                  <c:v>2.1719999999999999E-3</c:v>
                </c:pt>
                <c:pt idx="703">
                  <c:v>2.176E-3</c:v>
                </c:pt>
                <c:pt idx="704">
                  <c:v>2.1800000000000001E-3</c:v>
                </c:pt>
                <c:pt idx="705">
                  <c:v>2.1840000000000002E-3</c:v>
                </c:pt>
                <c:pt idx="706">
                  <c:v>2.1879999999999998E-3</c:v>
                </c:pt>
                <c:pt idx="707">
                  <c:v>2.1909999999999998E-3</c:v>
                </c:pt>
                <c:pt idx="708">
                  <c:v>2.1949999999999999E-3</c:v>
                </c:pt>
                <c:pt idx="709">
                  <c:v>2.199E-3</c:v>
                </c:pt>
                <c:pt idx="710">
                  <c:v>2.2030000000000001E-3</c:v>
                </c:pt>
                <c:pt idx="711">
                  <c:v>2.2070000000000002E-3</c:v>
                </c:pt>
                <c:pt idx="712">
                  <c:v>2.2109999999999999E-3</c:v>
                </c:pt>
                <c:pt idx="713">
                  <c:v>2.2139999999999998E-3</c:v>
                </c:pt>
                <c:pt idx="714">
                  <c:v>2.2179999999999999E-3</c:v>
                </c:pt>
                <c:pt idx="715">
                  <c:v>2.222E-3</c:v>
                </c:pt>
                <c:pt idx="716">
                  <c:v>2.2260000000000001E-3</c:v>
                </c:pt>
                <c:pt idx="717">
                  <c:v>2.2300000000000002E-3</c:v>
                </c:pt>
                <c:pt idx="718">
                  <c:v>2.2339999999999999E-3</c:v>
                </c:pt>
                <c:pt idx="719">
                  <c:v>2.238E-3</c:v>
                </c:pt>
                <c:pt idx="720">
                  <c:v>2.2420000000000001E-3</c:v>
                </c:pt>
                <c:pt idx="721">
                  <c:v>2.245E-3</c:v>
                </c:pt>
                <c:pt idx="722">
                  <c:v>2.2490000000000001E-3</c:v>
                </c:pt>
                <c:pt idx="723">
                  <c:v>2.2529999999999998E-3</c:v>
                </c:pt>
                <c:pt idx="724">
                  <c:v>2.2569999999999999E-3</c:v>
                </c:pt>
                <c:pt idx="725">
                  <c:v>2.261E-3</c:v>
                </c:pt>
                <c:pt idx="726">
                  <c:v>2.2650000000000001E-3</c:v>
                </c:pt>
                <c:pt idx="727">
                  <c:v>2.2690000000000002E-3</c:v>
                </c:pt>
                <c:pt idx="728">
                  <c:v>2.2729999999999998E-3</c:v>
                </c:pt>
                <c:pt idx="729">
                  <c:v>2.2759999999999998E-3</c:v>
                </c:pt>
                <c:pt idx="730">
                  <c:v>2.281E-3</c:v>
                </c:pt>
                <c:pt idx="731">
                  <c:v>2.284E-3</c:v>
                </c:pt>
                <c:pt idx="732">
                  <c:v>2.2880000000000001E-3</c:v>
                </c:pt>
                <c:pt idx="733">
                  <c:v>2.2920000000000002E-3</c:v>
                </c:pt>
                <c:pt idx="734">
                  <c:v>2.2959999999999999E-3</c:v>
                </c:pt>
                <c:pt idx="735">
                  <c:v>2.3E-3</c:v>
                </c:pt>
                <c:pt idx="736">
                  <c:v>2.3040000000000001E-3</c:v>
                </c:pt>
                <c:pt idx="737">
                  <c:v>2.307E-3</c:v>
                </c:pt>
                <c:pt idx="738">
                  <c:v>2.3110000000000001E-3</c:v>
                </c:pt>
                <c:pt idx="739">
                  <c:v>2.3149999999999998E-3</c:v>
                </c:pt>
                <c:pt idx="740">
                  <c:v>2.3189999999999999E-3</c:v>
                </c:pt>
                <c:pt idx="741">
                  <c:v>2.323E-3</c:v>
                </c:pt>
                <c:pt idx="742">
                  <c:v>2.3270000000000001E-3</c:v>
                </c:pt>
                <c:pt idx="743">
                  <c:v>2.3310000000000002E-3</c:v>
                </c:pt>
                <c:pt idx="744">
                  <c:v>2.3349999999999998E-3</c:v>
                </c:pt>
                <c:pt idx="745">
                  <c:v>2.3389999999999999E-3</c:v>
                </c:pt>
                <c:pt idx="746">
                  <c:v>2.3419999999999999E-3</c:v>
                </c:pt>
                <c:pt idx="747">
                  <c:v>2.346E-3</c:v>
                </c:pt>
                <c:pt idx="748">
                  <c:v>2.3500000000000001E-3</c:v>
                </c:pt>
                <c:pt idx="749">
                  <c:v>2.3540000000000002E-3</c:v>
                </c:pt>
                <c:pt idx="750">
                  <c:v>2.3579999999999999E-3</c:v>
                </c:pt>
                <c:pt idx="751">
                  <c:v>2.362E-3</c:v>
                </c:pt>
                <c:pt idx="752">
                  <c:v>2.366E-3</c:v>
                </c:pt>
                <c:pt idx="753">
                  <c:v>2.3700000000000001E-3</c:v>
                </c:pt>
                <c:pt idx="754">
                  <c:v>2.3730000000000001E-3</c:v>
                </c:pt>
                <c:pt idx="755">
                  <c:v>2.3770000000000002E-3</c:v>
                </c:pt>
                <c:pt idx="756">
                  <c:v>2.3809999999999999E-3</c:v>
                </c:pt>
                <c:pt idx="757">
                  <c:v>2.385E-3</c:v>
                </c:pt>
                <c:pt idx="758">
                  <c:v>2.3890000000000001E-3</c:v>
                </c:pt>
                <c:pt idx="759">
                  <c:v>2.3930000000000002E-3</c:v>
                </c:pt>
                <c:pt idx="760">
                  <c:v>2.3969999999999998E-3</c:v>
                </c:pt>
                <c:pt idx="761">
                  <c:v>2.3999999999999998E-3</c:v>
                </c:pt>
                <c:pt idx="762">
                  <c:v>2.4039999999999999E-3</c:v>
                </c:pt>
                <c:pt idx="763">
                  <c:v>2.408E-3</c:v>
                </c:pt>
                <c:pt idx="764">
                  <c:v>2.4120000000000001E-3</c:v>
                </c:pt>
                <c:pt idx="765">
                  <c:v>2.4160000000000002E-3</c:v>
                </c:pt>
                <c:pt idx="766">
                  <c:v>2.4199999999999998E-3</c:v>
                </c:pt>
                <c:pt idx="767">
                  <c:v>2.4239999999999999E-3</c:v>
                </c:pt>
                <c:pt idx="768">
                  <c:v>2.428E-3</c:v>
                </c:pt>
                <c:pt idx="769">
                  <c:v>2.431E-3</c:v>
                </c:pt>
                <c:pt idx="770">
                  <c:v>2.4350000000000001E-3</c:v>
                </c:pt>
                <c:pt idx="771">
                  <c:v>2.4390000000000002E-3</c:v>
                </c:pt>
                <c:pt idx="772">
                  <c:v>2.4429999999999999E-3</c:v>
                </c:pt>
                <c:pt idx="773">
                  <c:v>2.447E-3</c:v>
                </c:pt>
                <c:pt idx="774">
                  <c:v>2.4510000000000001E-3</c:v>
                </c:pt>
                <c:pt idx="775">
                  <c:v>2.4550000000000002E-3</c:v>
                </c:pt>
                <c:pt idx="776">
                  <c:v>2.4580000000000001E-3</c:v>
                </c:pt>
                <c:pt idx="777">
                  <c:v>2.4620000000000002E-3</c:v>
                </c:pt>
                <c:pt idx="778">
                  <c:v>2.4659999999999999E-3</c:v>
                </c:pt>
                <c:pt idx="779">
                  <c:v>2.47E-3</c:v>
                </c:pt>
                <c:pt idx="780">
                  <c:v>2.4740000000000001E-3</c:v>
                </c:pt>
                <c:pt idx="781">
                  <c:v>2.4780000000000002E-3</c:v>
                </c:pt>
                <c:pt idx="782">
                  <c:v>2.4819999999999998E-3</c:v>
                </c:pt>
                <c:pt idx="783">
                  <c:v>2.4859999999999999E-3</c:v>
                </c:pt>
                <c:pt idx="784">
                  <c:v>2.49E-3</c:v>
                </c:pt>
                <c:pt idx="785">
                  <c:v>2.4940000000000001E-3</c:v>
                </c:pt>
                <c:pt idx="786">
                  <c:v>2.4979999999999998E-3</c:v>
                </c:pt>
                <c:pt idx="787">
                  <c:v>2.5019999999999999E-3</c:v>
                </c:pt>
                <c:pt idx="788">
                  <c:v>2.5049999999999998E-3</c:v>
                </c:pt>
                <c:pt idx="789">
                  <c:v>2.5089999999999999E-3</c:v>
                </c:pt>
                <c:pt idx="790">
                  <c:v>2.513E-3</c:v>
                </c:pt>
                <c:pt idx="791">
                  <c:v>2.5170000000000001E-3</c:v>
                </c:pt>
                <c:pt idx="792">
                  <c:v>2.5209999999999998E-3</c:v>
                </c:pt>
                <c:pt idx="793">
                  <c:v>2.5249999999999999E-3</c:v>
                </c:pt>
                <c:pt idx="794">
                  <c:v>2.529E-3</c:v>
                </c:pt>
                <c:pt idx="795">
                  <c:v>2.532E-3</c:v>
                </c:pt>
                <c:pt idx="796">
                  <c:v>2.5360000000000001E-3</c:v>
                </c:pt>
                <c:pt idx="797">
                  <c:v>2.5400000000000002E-3</c:v>
                </c:pt>
                <c:pt idx="798">
                  <c:v>2.5439999999999998E-3</c:v>
                </c:pt>
                <c:pt idx="799">
                  <c:v>2.5479999999999999E-3</c:v>
                </c:pt>
                <c:pt idx="800">
                  <c:v>2.552E-3</c:v>
                </c:pt>
                <c:pt idx="801">
                  <c:v>2.5560000000000001E-3</c:v>
                </c:pt>
                <c:pt idx="802">
                  <c:v>2.5590000000000001E-3</c:v>
                </c:pt>
                <c:pt idx="803">
                  <c:v>2.5630000000000002E-3</c:v>
                </c:pt>
                <c:pt idx="804">
                  <c:v>2.5669999999999998E-3</c:v>
                </c:pt>
                <c:pt idx="805">
                  <c:v>2.5709999999999999E-3</c:v>
                </c:pt>
                <c:pt idx="806">
                  <c:v>2.575E-3</c:v>
                </c:pt>
                <c:pt idx="807">
                  <c:v>2.5790000000000001E-3</c:v>
                </c:pt>
                <c:pt idx="808">
                  <c:v>2.5829999999999998E-3</c:v>
                </c:pt>
                <c:pt idx="809">
                  <c:v>2.5860000000000002E-3</c:v>
                </c:pt>
                <c:pt idx="810">
                  <c:v>2.591E-3</c:v>
                </c:pt>
                <c:pt idx="811">
                  <c:v>2.594E-3</c:v>
                </c:pt>
                <c:pt idx="812">
                  <c:v>2.598E-3</c:v>
                </c:pt>
                <c:pt idx="813">
                  <c:v>2.6020000000000001E-3</c:v>
                </c:pt>
                <c:pt idx="814">
                  <c:v>2.6059999999999998E-3</c:v>
                </c:pt>
                <c:pt idx="815">
                  <c:v>2.6099999999999999E-3</c:v>
                </c:pt>
                <c:pt idx="816">
                  <c:v>2.614E-3</c:v>
                </c:pt>
                <c:pt idx="817">
                  <c:v>2.6180000000000001E-3</c:v>
                </c:pt>
                <c:pt idx="818">
                  <c:v>2.6220000000000002E-3</c:v>
                </c:pt>
                <c:pt idx="819">
                  <c:v>2.6259999999999999E-3</c:v>
                </c:pt>
                <c:pt idx="820">
                  <c:v>2.6289999999999998E-3</c:v>
                </c:pt>
                <c:pt idx="821">
                  <c:v>2.6329999999999999E-3</c:v>
                </c:pt>
                <c:pt idx="822">
                  <c:v>2.637E-3</c:v>
                </c:pt>
                <c:pt idx="823">
                  <c:v>2.6410000000000001E-3</c:v>
                </c:pt>
                <c:pt idx="824">
                  <c:v>2.6450000000000002E-3</c:v>
                </c:pt>
                <c:pt idx="825">
                  <c:v>2.6489999999999999E-3</c:v>
                </c:pt>
                <c:pt idx="826">
                  <c:v>2.653E-3</c:v>
                </c:pt>
                <c:pt idx="827">
                  <c:v>2.6559999999999999E-3</c:v>
                </c:pt>
                <c:pt idx="828">
                  <c:v>2.66E-3</c:v>
                </c:pt>
                <c:pt idx="829">
                  <c:v>2.6640000000000001E-3</c:v>
                </c:pt>
                <c:pt idx="830">
                  <c:v>2.6679999999999998E-3</c:v>
                </c:pt>
                <c:pt idx="831">
                  <c:v>2.6719999999999999E-3</c:v>
                </c:pt>
                <c:pt idx="832">
                  <c:v>2.676E-3</c:v>
                </c:pt>
                <c:pt idx="833">
                  <c:v>2.6800000000000001E-3</c:v>
                </c:pt>
                <c:pt idx="834">
                  <c:v>2.6840000000000002E-3</c:v>
                </c:pt>
                <c:pt idx="835">
                  <c:v>2.6879999999999999E-3</c:v>
                </c:pt>
                <c:pt idx="836">
                  <c:v>2.6919999999999999E-3</c:v>
                </c:pt>
                <c:pt idx="837">
                  <c:v>2.696E-3</c:v>
                </c:pt>
                <c:pt idx="838">
                  <c:v>2.699E-3</c:v>
                </c:pt>
                <c:pt idx="839">
                  <c:v>2.7030000000000001E-3</c:v>
                </c:pt>
                <c:pt idx="840">
                  <c:v>2.7070000000000002E-3</c:v>
                </c:pt>
                <c:pt idx="841">
                  <c:v>2.7109999999999999E-3</c:v>
                </c:pt>
                <c:pt idx="842">
                  <c:v>2.715E-3</c:v>
                </c:pt>
                <c:pt idx="843">
                  <c:v>2.7190000000000001E-3</c:v>
                </c:pt>
                <c:pt idx="844">
                  <c:v>2.7230000000000002E-3</c:v>
                </c:pt>
                <c:pt idx="845">
                  <c:v>2.7269999999999998E-3</c:v>
                </c:pt>
                <c:pt idx="846">
                  <c:v>2.7309999999999999E-3</c:v>
                </c:pt>
                <c:pt idx="847">
                  <c:v>2.735E-3</c:v>
                </c:pt>
                <c:pt idx="848">
                  <c:v>2.7390000000000001E-3</c:v>
                </c:pt>
                <c:pt idx="849">
                  <c:v>2.7420000000000001E-3</c:v>
                </c:pt>
                <c:pt idx="850">
                  <c:v>2.7460000000000002E-3</c:v>
                </c:pt>
                <c:pt idx="851">
                  <c:v>2.7499999999999998E-3</c:v>
                </c:pt>
                <c:pt idx="852">
                  <c:v>2.7539999999999999E-3</c:v>
                </c:pt>
                <c:pt idx="853">
                  <c:v>2.758E-3</c:v>
                </c:pt>
                <c:pt idx="854">
                  <c:v>2.7620000000000001E-3</c:v>
                </c:pt>
                <c:pt idx="855">
                  <c:v>2.7659999999999998E-3</c:v>
                </c:pt>
                <c:pt idx="856">
                  <c:v>2.7690000000000002E-3</c:v>
                </c:pt>
                <c:pt idx="857">
                  <c:v>2.7729999999999999E-3</c:v>
                </c:pt>
                <c:pt idx="858">
                  <c:v>2.777E-3</c:v>
                </c:pt>
                <c:pt idx="859">
                  <c:v>2.7810000000000001E-3</c:v>
                </c:pt>
                <c:pt idx="860">
                  <c:v>2.7850000000000001E-3</c:v>
                </c:pt>
                <c:pt idx="861">
                  <c:v>2.7889999999999998E-3</c:v>
                </c:pt>
                <c:pt idx="862">
                  <c:v>2.7929999999999999E-3</c:v>
                </c:pt>
                <c:pt idx="863">
                  <c:v>2.797E-3</c:v>
                </c:pt>
                <c:pt idx="864">
                  <c:v>2.8E-3</c:v>
                </c:pt>
                <c:pt idx="865">
                  <c:v>2.8040000000000001E-3</c:v>
                </c:pt>
                <c:pt idx="866">
                  <c:v>2.8080000000000002E-3</c:v>
                </c:pt>
                <c:pt idx="867">
                  <c:v>2.8119999999999998E-3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9D-4BDD-A71D-0291F5855B9A}"/>
            </c:ext>
          </c:extLst>
        </c:ser>
        <c:ser>
          <c:idx val="2"/>
          <c:order val="2"/>
          <c:tx>
            <c:strRef>
              <c:f>STD!$I$1</c:f>
              <c:strCache>
                <c:ptCount val="1"/>
                <c:pt idx="0">
                  <c:v>-5 mm y-displacement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STD!$L$3:$L$870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STD!$J$3:$J$870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5.53E-4</c:v>
                </c:pt>
                <c:pt idx="3">
                  <c:v>5.5210000000000003E-4</c:v>
                </c:pt>
                <c:pt idx="4">
                  <c:v>5.5190000000000003E-4</c:v>
                </c:pt>
                <c:pt idx="5">
                  <c:v>5.5110000000000001E-4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5.3200000000000003E-4</c:v>
                </c:pt>
                <c:pt idx="20">
                  <c:v>5.3019999999999999E-4</c:v>
                </c:pt>
                <c:pt idx="21">
                  <c:v>5.2840000000000005E-4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5.0739999999999997E-4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4.84E-4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4.6860000000000001E-4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4.504E-4</c:v>
                </c:pt>
                <c:pt idx="50">
                  <c:v>4.4729999999999998E-4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4.3090000000000001E-4</c:v>
                </c:pt>
                <c:pt idx="56">
                  <c:v>4.28E-4</c:v>
                </c:pt>
                <c:pt idx="57">
                  <c:v>4.2509999999999998E-4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4.1520000000000001E-4</c:v>
                </c:pt>
                <c:pt idx="61">
                  <c:v>4.1209999999999999E-4</c:v>
                </c:pt>
                <c:pt idx="62">
                  <c:v>4.0900000000000002E-4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3.8089999999999999E-4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3.6019999999999997E-4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3.5159999999999998E-4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3.4079999999999999E-4</c:v>
                </c:pt>
                <c:pt idx="86">
                  <c:v>3.3789999999999997E-4</c:v>
                </c:pt>
                <c:pt idx="87">
                  <c:v>3.3530000000000002E-4</c:v>
                </c:pt>
                <c:pt idx="88">
                  <c:v>3.324E-4</c:v>
                </c:pt>
                <c:pt idx="89">
                  <c:v>3.2959999999999999E-4</c:v>
                </c:pt>
                <c:pt idx="90">
                  <c:v>3.2719999999999998E-4</c:v>
                </c:pt>
                <c:pt idx="91">
                  <c:v>3.2459999999999998E-4</c:v>
                </c:pt>
                <c:pt idx="92">
                  <c:v>3.2220000000000003E-4</c:v>
                </c:pt>
                <c:pt idx="93">
                  <c:v>3.1990000000000002E-4</c:v>
                </c:pt>
                <c:pt idx="94">
                  <c:v>3.1770000000000002E-4</c:v>
                </c:pt>
                <c:pt idx="95">
                  <c:v>3.1550000000000003E-4</c:v>
                </c:pt>
                <c:pt idx="96">
                  <c:v>3.1320000000000002E-4</c:v>
                </c:pt>
                <c:pt idx="97">
                  <c:v>3.1110000000000003E-4</c:v>
                </c:pt>
                <c:pt idx="98">
                  <c:v>3.0899999999999998E-4</c:v>
                </c:pt>
                <c:pt idx="99">
                  <c:v>3.0630000000000002E-4</c:v>
                </c:pt>
                <c:pt idx="100">
                  <c:v>3.0380000000000001E-4</c:v>
                </c:pt>
                <c:pt idx="101">
                  <c:v>3.0180000000000002E-4</c:v>
                </c:pt>
                <c:pt idx="102">
                  <c:v>2.9990000000000003E-4</c:v>
                </c:pt>
                <c:pt idx="103">
                  <c:v>2.9779999999999997E-4</c:v>
                </c:pt>
                <c:pt idx="104">
                  <c:v>2.9589999999999998E-4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2.879E-4</c:v>
                </c:pt>
                <c:pt idx="109">
                  <c:v>2.8600000000000001E-4</c:v>
                </c:pt>
                <c:pt idx="110">
                  <c:v>2.8380000000000001E-4</c:v>
                </c:pt>
                <c:pt idx="111">
                  <c:v>2.8170000000000002E-4</c:v>
                </c:pt>
                <c:pt idx="112">
                  <c:v>2.7940000000000002E-4</c:v>
                </c:pt>
                <c:pt idx="113">
                  <c:v>2.7769999999999997E-4</c:v>
                </c:pt>
                <c:pt idx="114">
                  <c:v>2.7549999999999997E-4</c:v>
                </c:pt>
                <c:pt idx="115">
                  <c:v>2.7310000000000002E-4</c:v>
                </c:pt>
                <c:pt idx="116">
                  <c:v>2.7139999999999998E-4</c:v>
                </c:pt>
                <c:pt idx="117">
                  <c:v>2.697E-4</c:v>
                </c:pt>
                <c:pt idx="118">
                  <c:v>2.677E-4</c:v>
                </c:pt>
                <c:pt idx="119">
                  <c:v>2.6600000000000001E-4</c:v>
                </c:pt>
                <c:pt idx="120">
                  <c:v>2.6429999999999997E-4</c:v>
                </c:pt>
                <c:pt idx="121">
                  <c:v>2.6249999999999998E-4</c:v>
                </c:pt>
                <c:pt idx="122">
                  <c:v>2.611E-4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2.5559999999999998E-4</c:v>
                </c:pt>
                <c:pt idx="126">
                  <c:v>2.541E-4</c:v>
                </c:pt>
                <c:pt idx="127">
                  <c:v>2.5270000000000002E-4</c:v>
                </c:pt>
                <c:pt idx="128">
                  <c:v>2.5129999999999998E-4</c:v>
                </c:pt>
                <c:pt idx="129">
                  <c:v>2.5010000000000001E-4</c:v>
                </c:pt>
                <c:pt idx="130">
                  <c:v>2.4800000000000001E-4</c:v>
                </c:pt>
                <c:pt idx="131">
                  <c:v>2.4669999999999998E-4</c:v>
                </c:pt>
                <c:pt idx="132">
                  <c:v>2.453E-4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2.407E-4</c:v>
                </c:pt>
                <c:pt idx="136">
                  <c:v>2.396E-4</c:v>
                </c:pt>
                <c:pt idx="137">
                  <c:v>2.3839999999999999E-4</c:v>
                </c:pt>
                <c:pt idx="138">
                  <c:v>2.3680000000000001E-4</c:v>
                </c:pt>
                <c:pt idx="139">
                  <c:v>2.3580000000000001E-4</c:v>
                </c:pt>
                <c:pt idx="140">
                  <c:v>2.34E-4</c:v>
                </c:pt>
                <c:pt idx="141">
                  <c:v>2.3269999999999999E-4</c:v>
                </c:pt>
                <c:pt idx="142">
                  <c:v>2.318E-4</c:v>
                </c:pt>
                <c:pt idx="143">
                  <c:v>2.308E-4</c:v>
                </c:pt>
                <c:pt idx="144">
                  <c:v>2.3000000000000001E-4</c:v>
                </c:pt>
                <c:pt idx="145">
                  <c:v>2.2890000000000001E-4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2.2609999999999999E-4</c:v>
                </c:pt>
                <c:pt idx="150">
                  <c:v>2.254E-4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2.2220000000000001E-4</c:v>
                </c:pt>
                <c:pt idx="155">
                  <c:v>2.2130000000000001E-4</c:v>
                </c:pt>
                <c:pt idx="156">
                  <c:v>2.209E-4</c:v>
                </c:pt>
                <c:pt idx="157">
                  <c:v>2.206E-4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2.1819999999999999E-4</c:v>
                </c:pt>
                <c:pt idx="165">
                  <c:v>2.1709999999999999E-4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2.1680000000000001E-4</c:v>
                </c:pt>
                <c:pt idx="171">
                  <c:v>2.1689999999999999E-4</c:v>
                </c:pt>
                <c:pt idx="172">
                  <c:v>2.165E-4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2.1680000000000001E-4</c:v>
                </c:pt>
                <c:pt idx="178">
                  <c:v>2.1709999999999999E-4</c:v>
                </c:pt>
                <c:pt idx="179">
                  <c:v>2.175E-4</c:v>
                </c:pt>
                <c:pt idx="180">
                  <c:v>2.1770000000000001E-4</c:v>
                </c:pt>
                <c:pt idx="181">
                  <c:v>2.1829999999999999E-4</c:v>
                </c:pt>
                <c:pt idx="182">
                  <c:v>2.185E-4</c:v>
                </c:pt>
                <c:pt idx="183">
                  <c:v>2.1910000000000001E-4</c:v>
                </c:pt>
                <c:pt idx="184">
                  <c:v>2.1919999999999999E-4</c:v>
                </c:pt>
                <c:pt idx="185">
                  <c:v>2.1990000000000001E-4</c:v>
                </c:pt>
                <c:pt idx="186">
                  <c:v>2.206E-4</c:v>
                </c:pt>
                <c:pt idx="187">
                  <c:v>2.209E-4</c:v>
                </c:pt>
                <c:pt idx="188">
                  <c:v>2.218E-4</c:v>
                </c:pt>
                <c:pt idx="189">
                  <c:v>2.2259999999999999E-4</c:v>
                </c:pt>
                <c:pt idx="190">
                  <c:v>2.229E-4</c:v>
                </c:pt>
                <c:pt idx="191">
                  <c:v>2.2359999999999999E-4</c:v>
                </c:pt>
                <c:pt idx="192">
                  <c:v>2.2460000000000001E-4</c:v>
                </c:pt>
                <c:pt idx="193">
                  <c:v>2.2560000000000001E-4</c:v>
                </c:pt>
                <c:pt idx="194">
                  <c:v>2.2660000000000001E-4</c:v>
                </c:pt>
                <c:pt idx="195">
                  <c:v>2.275E-4</c:v>
                </c:pt>
                <c:pt idx="196">
                  <c:v>2.286E-4</c:v>
                </c:pt>
                <c:pt idx="197">
                  <c:v>2.298E-4</c:v>
                </c:pt>
                <c:pt idx="198">
                  <c:v>2.309E-4</c:v>
                </c:pt>
                <c:pt idx="199">
                  <c:v>2.321E-4</c:v>
                </c:pt>
                <c:pt idx="200">
                  <c:v>2.3330000000000001E-4</c:v>
                </c:pt>
                <c:pt idx="201">
                  <c:v>2.3460000000000001E-4</c:v>
                </c:pt>
                <c:pt idx="202">
                  <c:v>2.3589999999999999E-4</c:v>
                </c:pt>
                <c:pt idx="203">
                  <c:v>2.3719999999999999E-4</c:v>
                </c:pt>
                <c:pt idx="204">
                  <c:v>2.3839999999999999E-4</c:v>
                </c:pt>
                <c:pt idx="205">
                  <c:v>2.398E-4</c:v>
                </c:pt>
                <c:pt idx="206">
                  <c:v>2.4120000000000001E-4</c:v>
                </c:pt>
                <c:pt idx="207">
                  <c:v>2.4259999999999999E-4</c:v>
                </c:pt>
                <c:pt idx="208">
                  <c:v>2.441E-4</c:v>
                </c:pt>
                <c:pt idx="209">
                  <c:v>2.452E-4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2.4869999999999997E-4</c:v>
                </c:pt>
                <c:pt idx="213">
                  <c:v>2.5030000000000001E-4</c:v>
                </c:pt>
                <c:pt idx="214">
                  <c:v>2.52E-4</c:v>
                </c:pt>
                <c:pt idx="215">
                  <c:v>2.5359999999999998E-4</c:v>
                </c:pt>
                <c:pt idx="216">
                  <c:v>2.5520000000000002E-4</c:v>
                </c:pt>
                <c:pt idx="217">
                  <c:v>2.5690000000000001E-4</c:v>
                </c:pt>
                <c:pt idx="218">
                  <c:v>2.586E-4</c:v>
                </c:pt>
                <c:pt idx="219">
                  <c:v>2.6029999999999998E-4</c:v>
                </c:pt>
                <c:pt idx="220">
                  <c:v>2.6209999999999997E-4</c:v>
                </c:pt>
                <c:pt idx="221">
                  <c:v>2.6390000000000002E-4</c:v>
                </c:pt>
                <c:pt idx="222">
                  <c:v>2.6570000000000001E-4</c:v>
                </c:pt>
                <c:pt idx="223">
                  <c:v>2.6719999999999999E-4</c:v>
                </c:pt>
                <c:pt idx="224">
                  <c:v>2.6899999999999998E-4</c:v>
                </c:pt>
                <c:pt idx="225">
                  <c:v>2.7090000000000003E-4</c:v>
                </c:pt>
                <c:pt idx="226">
                  <c:v>2.7280000000000002E-4</c:v>
                </c:pt>
                <c:pt idx="227">
                  <c:v>2.7470000000000001E-4</c:v>
                </c:pt>
                <c:pt idx="228">
                  <c:v>2.767E-4</c:v>
                </c:pt>
                <c:pt idx="229">
                  <c:v>2.7839999999999999E-4</c:v>
                </c:pt>
                <c:pt idx="230">
                  <c:v>2.8039999999999999E-4</c:v>
                </c:pt>
                <c:pt idx="231">
                  <c:v>2.8239999999999998E-4</c:v>
                </c:pt>
                <c:pt idx="232">
                  <c:v>2.8439999999999997E-4</c:v>
                </c:pt>
                <c:pt idx="233">
                  <c:v>2.8640000000000002E-4</c:v>
                </c:pt>
                <c:pt idx="234">
                  <c:v>2.8840000000000002E-4</c:v>
                </c:pt>
                <c:pt idx="235">
                  <c:v>2.9050000000000001E-4</c:v>
                </c:pt>
                <c:pt idx="236">
                  <c:v>2.9250000000000001E-4</c:v>
                </c:pt>
                <c:pt idx="237">
                  <c:v>2.9460000000000001E-4</c:v>
                </c:pt>
                <c:pt idx="238">
                  <c:v>2.967E-4</c:v>
                </c:pt>
                <c:pt idx="239">
                  <c:v>2.988E-4</c:v>
                </c:pt>
                <c:pt idx="240">
                  <c:v>3.009E-4</c:v>
                </c:pt>
                <c:pt idx="241">
                  <c:v>3.0279999999999999E-4</c:v>
                </c:pt>
                <c:pt idx="242">
                  <c:v>3.0499999999999999E-4</c:v>
                </c:pt>
                <c:pt idx="243">
                  <c:v>3.0709999999999998E-4</c:v>
                </c:pt>
                <c:pt idx="244">
                  <c:v>3.0929999999999998E-4</c:v>
                </c:pt>
                <c:pt idx="245">
                  <c:v>3.1139999999999998E-4</c:v>
                </c:pt>
                <c:pt idx="246">
                  <c:v>3.1349999999999998E-4</c:v>
                </c:pt>
                <c:pt idx="247">
                  <c:v>3.1569999999999998E-4</c:v>
                </c:pt>
                <c:pt idx="248">
                  <c:v>3.1789999999999998E-4</c:v>
                </c:pt>
                <c:pt idx="249">
                  <c:v>3.1990000000000002E-4</c:v>
                </c:pt>
                <c:pt idx="250">
                  <c:v>3.2229999999999997E-4</c:v>
                </c:pt>
                <c:pt idx="251">
                  <c:v>3.2449999999999997E-4</c:v>
                </c:pt>
                <c:pt idx="252">
                  <c:v>3.2679999999999997E-4</c:v>
                </c:pt>
                <c:pt idx="253">
                  <c:v>3.2909999999999998E-4</c:v>
                </c:pt>
                <c:pt idx="254">
                  <c:v>3.3149999999999998E-4</c:v>
                </c:pt>
                <c:pt idx="255">
                  <c:v>3.3379999999999998E-4</c:v>
                </c:pt>
                <c:pt idx="256">
                  <c:v>3.3609999999999998E-4</c:v>
                </c:pt>
                <c:pt idx="257">
                  <c:v>3.3849999999999999E-4</c:v>
                </c:pt>
                <c:pt idx="258">
                  <c:v>3.4069999999999999E-4</c:v>
                </c:pt>
                <c:pt idx="259">
                  <c:v>3.4299999999999999E-4</c:v>
                </c:pt>
                <c:pt idx="260">
                  <c:v>3.4539999999999999E-4</c:v>
                </c:pt>
                <c:pt idx="261">
                  <c:v>3.4759999999999999E-4</c:v>
                </c:pt>
                <c:pt idx="262">
                  <c:v>3.5E-4</c:v>
                </c:pt>
                <c:pt idx="263">
                  <c:v>3.524E-4</c:v>
                </c:pt>
                <c:pt idx="264">
                  <c:v>3.548E-4</c:v>
                </c:pt>
                <c:pt idx="265">
                  <c:v>3.5730000000000001E-4</c:v>
                </c:pt>
                <c:pt idx="266">
                  <c:v>3.5970000000000002E-4</c:v>
                </c:pt>
                <c:pt idx="267">
                  <c:v>3.6220000000000002E-4</c:v>
                </c:pt>
                <c:pt idx="268">
                  <c:v>3.6460000000000003E-4</c:v>
                </c:pt>
                <c:pt idx="269">
                  <c:v>3.6689999999999997E-4</c:v>
                </c:pt>
                <c:pt idx="270">
                  <c:v>3.6939999999999998E-4</c:v>
                </c:pt>
                <c:pt idx="271">
                  <c:v>3.7189999999999999E-4</c:v>
                </c:pt>
                <c:pt idx="272">
                  <c:v>3.7439999999999999E-4</c:v>
                </c:pt>
                <c:pt idx="273">
                  <c:v>3.769E-4</c:v>
                </c:pt>
                <c:pt idx="274">
                  <c:v>3.793E-4</c:v>
                </c:pt>
                <c:pt idx="275">
                  <c:v>3.8180000000000001E-4</c:v>
                </c:pt>
                <c:pt idx="276">
                  <c:v>3.835E-4</c:v>
                </c:pt>
                <c:pt idx="277">
                  <c:v>3.86E-4</c:v>
                </c:pt>
                <c:pt idx="278">
                  <c:v>3.8850000000000001E-4</c:v>
                </c:pt>
                <c:pt idx="279">
                  <c:v>3.9110000000000002E-4</c:v>
                </c:pt>
                <c:pt idx="280">
                  <c:v>3.9360000000000003E-4</c:v>
                </c:pt>
                <c:pt idx="281">
                  <c:v>3.9609999999999998E-4</c:v>
                </c:pt>
                <c:pt idx="282">
                  <c:v>3.9869999999999999E-4</c:v>
                </c:pt>
                <c:pt idx="283">
                  <c:v>4.0119999999999999E-4</c:v>
                </c:pt>
                <c:pt idx="284">
                  <c:v>4.038E-4</c:v>
                </c:pt>
                <c:pt idx="285">
                  <c:v>4.0630000000000001E-4</c:v>
                </c:pt>
                <c:pt idx="286">
                  <c:v>4.0900000000000002E-4</c:v>
                </c:pt>
                <c:pt idx="287">
                  <c:v>4.1149999999999997E-4</c:v>
                </c:pt>
                <c:pt idx="288">
                  <c:v>4.1419999999999998E-4</c:v>
                </c:pt>
                <c:pt idx="289">
                  <c:v>4.1679999999999999E-4</c:v>
                </c:pt>
                <c:pt idx="290">
                  <c:v>4.193E-4</c:v>
                </c:pt>
                <c:pt idx="291">
                  <c:v>4.2200000000000001E-4</c:v>
                </c:pt>
                <c:pt idx="292">
                  <c:v>4.2460000000000002E-4</c:v>
                </c:pt>
                <c:pt idx="293">
                  <c:v>4.2719999999999998E-4</c:v>
                </c:pt>
                <c:pt idx="294">
                  <c:v>4.2969999999999998E-4</c:v>
                </c:pt>
                <c:pt idx="295">
                  <c:v>4.3239999999999999E-4</c:v>
                </c:pt>
                <c:pt idx="296">
                  <c:v>4.35E-4</c:v>
                </c:pt>
                <c:pt idx="297">
                  <c:v>4.3760000000000001E-4</c:v>
                </c:pt>
                <c:pt idx="298">
                  <c:v>4.4030000000000002E-4</c:v>
                </c:pt>
                <c:pt idx="299">
                  <c:v>4.4289999999999998E-4</c:v>
                </c:pt>
                <c:pt idx="300">
                  <c:v>4.4559999999999999E-4</c:v>
                </c:pt>
                <c:pt idx="301">
                  <c:v>4.482E-4</c:v>
                </c:pt>
                <c:pt idx="302">
                  <c:v>4.5090000000000001E-4</c:v>
                </c:pt>
                <c:pt idx="303">
                  <c:v>4.5360000000000002E-4</c:v>
                </c:pt>
                <c:pt idx="304">
                  <c:v>4.5619999999999998E-4</c:v>
                </c:pt>
                <c:pt idx="305">
                  <c:v>4.5889999999999999E-4</c:v>
                </c:pt>
                <c:pt idx="306">
                  <c:v>4.615E-4</c:v>
                </c:pt>
                <c:pt idx="307">
                  <c:v>4.6420000000000001E-4</c:v>
                </c:pt>
                <c:pt idx="308">
                  <c:v>4.6690000000000002E-4</c:v>
                </c:pt>
                <c:pt idx="309">
                  <c:v>4.6959999999999998E-4</c:v>
                </c:pt>
                <c:pt idx="310">
                  <c:v>4.7229999999999999E-4</c:v>
                </c:pt>
                <c:pt idx="311">
                  <c:v>4.75E-4</c:v>
                </c:pt>
                <c:pt idx="312">
                  <c:v>4.7770000000000001E-4</c:v>
                </c:pt>
                <c:pt idx="313">
                  <c:v>4.8040000000000002E-4</c:v>
                </c:pt>
                <c:pt idx="314">
                  <c:v>4.8299999999999998E-4</c:v>
                </c:pt>
                <c:pt idx="315">
                  <c:v>4.8569999999999999E-4</c:v>
                </c:pt>
                <c:pt idx="316">
                  <c:v>4.8840000000000005E-4</c:v>
                </c:pt>
                <c:pt idx="317">
                  <c:v>4.9109999999999996E-4</c:v>
                </c:pt>
                <c:pt idx="318">
                  <c:v>4.9390000000000002E-4</c:v>
                </c:pt>
                <c:pt idx="319">
                  <c:v>4.9660000000000004E-4</c:v>
                </c:pt>
                <c:pt idx="320">
                  <c:v>4.9879999999999998E-4</c:v>
                </c:pt>
                <c:pt idx="321">
                  <c:v>5.0160000000000005E-4</c:v>
                </c:pt>
                <c:pt idx="322">
                  <c:v>5.0429999999999995E-4</c:v>
                </c:pt>
                <c:pt idx="323">
                  <c:v>5.0710000000000002E-4</c:v>
                </c:pt>
                <c:pt idx="324">
                  <c:v>5.0980000000000003E-4</c:v>
                </c:pt>
                <c:pt idx="325">
                  <c:v>5.1259999999999999E-4</c:v>
                </c:pt>
                <c:pt idx="326">
                  <c:v>5.1489999999999999E-4</c:v>
                </c:pt>
                <c:pt idx="327">
                  <c:v>5.1769999999999995E-4</c:v>
                </c:pt>
                <c:pt idx="328">
                  <c:v>5.2050000000000002E-4</c:v>
                </c:pt>
                <c:pt idx="329">
                  <c:v>5.2329999999999998E-4</c:v>
                </c:pt>
                <c:pt idx="330">
                  <c:v>5.2610000000000005E-4</c:v>
                </c:pt>
                <c:pt idx="331">
                  <c:v>5.2879999999999995E-4</c:v>
                </c:pt>
                <c:pt idx="332">
                  <c:v>5.3160000000000002E-4</c:v>
                </c:pt>
                <c:pt idx="333">
                  <c:v>5.3439999999999998E-4</c:v>
                </c:pt>
                <c:pt idx="334">
                  <c:v>5.3720000000000005E-4</c:v>
                </c:pt>
                <c:pt idx="335">
                  <c:v>5.4000000000000001E-4</c:v>
                </c:pt>
                <c:pt idx="336">
                  <c:v>5.4279999999999997E-4</c:v>
                </c:pt>
                <c:pt idx="337">
                  <c:v>5.4560000000000003E-4</c:v>
                </c:pt>
                <c:pt idx="338">
                  <c:v>5.4839999999999999E-4</c:v>
                </c:pt>
                <c:pt idx="339">
                  <c:v>5.5119999999999995E-4</c:v>
                </c:pt>
                <c:pt idx="340">
                  <c:v>5.5349999999999996E-4</c:v>
                </c:pt>
                <c:pt idx="341">
                  <c:v>5.5619999999999997E-4</c:v>
                </c:pt>
                <c:pt idx="342">
                  <c:v>5.5909999999999998E-4</c:v>
                </c:pt>
                <c:pt idx="343">
                  <c:v>5.6190000000000005E-4</c:v>
                </c:pt>
                <c:pt idx="344">
                  <c:v>5.6470000000000001E-4</c:v>
                </c:pt>
                <c:pt idx="345">
                  <c:v>5.6760000000000003E-4</c:v>
                </c:pt>
                <c:pt idx="346">
                  <c:v>5.7039999999999999E-4</c:v>
                </c:pt>
                <c:pt idx="347">
                  <c:v>5.733E-4</c:v>
                </c:pt>
                <c:pt idx="348">
                  <c:v>5.7609999999999996E-4</c:v>
                </c:pt>
                <c:pt idx="349">
                  <c:v>5.7899999999999998E-4</c:v>
                </c:pt>
                <c:pt idx="350">
                  <c:v>5.8180000000000005E-4</c:v>
                </c:pt>
                <c:pt idx="351">
                  <c:v>5.8469999999999996E-4</c:v>
                </c:pt>
                <c:pt idx="352">
                  <c:v>5.8759999999999997E-4</c:v>
                </c:pt>
                <c:pt idx="353">
                  <c:v>5.9040000000000004E-4</c:v>
                </c:pt>
                <c:pt idx="354">
                  <c:v>5.9329999999999995E-4</c:v>
                </c:pt>
                <c:pt idx="355">
                  <c:v>5.9610000000000002E-4</c:v>
                </c:pt>
                <c:pt idx="356">
                  <c:v>5.9900000000000003E-4</c:v>
                </c:pt>
                <c:pt idx="357">
                  <c:v>6.0190000000000005E-4</c:v>
                </c:pt>
                <c:pt idx="358">
                  <c:v>6.0470000000000001E-4</c:v>
                </c:pt>
                <c:pt idx="359">
                  <c:v>6.0769999999999997E-4</c:v>
                </c:pt>
                <c:pt idx="360">
                  <c:v>6.1039999999999998E-4</c:v>
                </c:pt>
                <c:pt idx="361">
                  <c:v>6.133E-4</c:v>
                </c:pt>
                <c:pt idx="362">
                  <c:v>6.1609999999999996E-4</c:v>
                </c:pt>
                <c:pt idx="363">
                  <c:v>6.1899999999999998E-4</c:v>
                </c:pt>
                <c:pt idx="364">
                  <c:v>6.2189999999999999E-4</c:v>
                </c:pt>
                <c:pt idx="365">
                  <c:v>6.2480000000000001E-4</c:v>
                </c:pt>
                <c:pt idx="366">
                  <c:v>6.2759999999999997E-4</c:v>
                </c:pt>
                <c:pt idx="367">
                  <c:v>6.3040000000000004E-4</c:v>
                </c:pt>
                <c:pt idx="368">
                  <c:v>6.3330000000000005E-4</c:v>
                </c:pt>
                <c:pt idx="369">
                  <c:v>6.3610000000000001E-4</c:v>
                </c:pt>
                <c:pt idx="370">
                  <c:v>6.3900000000000003E-4</c:v>
                </c:pt>
                <c:pt idx="371">
                  <c:v>6.4199999999999999E-4</c:v>
                </c:pt>
                <c:pt idx="372">
                  <c:v>6.4490000000000001E-4</c:v>
                </c:pt>
                <c:pt idx="373">
                  <c:v>6.4780000000000003E-4</c:v>
                </c:pt>
                <c:pt idx="374">
                  <c:v>6.5070000000000004E-4</c:v>
                </c:pt>
                <c:pt idx="375">
                  <c:v>6.5359999999999995E-4</c:v>
                </c:pt>
                <c:pt idx="376">
                  <c:v>6.5649999999999997E-4</c:v>
                </c:pt>
                <c:pt idx="377">
                  <c:v>6.5950000000000004E-4</c:v>
                </c:pt>
                <c:pt idx="378">
                  <c:v>6.6239999999999995E-4</c:v>
                </c:pt>
                <c:pt idx="379">
                  <c:v>6.6529999999999996E-4</c:v>
                </c:pt>
                <c:pt idx="380">
                  <c:v>6.6819999999999998E-4</c:v>
                </c:pt>
                <c:pt idx="381">
                  <c:v>6.7100000000000005E-4</c:v>
                </c:pt>
                <c:pt idx="382">
                  <c:v>6.7400000000000001E-4</c:v>
                </c:pt>
                <c:pt idx="383">
                  <c:v>6.7690000000000003E-4</c:v>
                </c:pt>
                <c:pt idx="384">
                  <c:v>6.7980000000000004E-4</c:v>
                </c:pt>
                <c:pt idx="385">
                  <c:v>6.8269999999999995E-4</c:v>
                </c:pt>
                <c:pt idx="386">
                  <c:v>6.8559999999999997E-4</c:v>
                </c:pt>
                <c:pt idx="387">
                  <c:v>6.8860000000000004E-4</c:v>
                </c:pt>
                <c:pt idx="388">
                  <c:v>6.9160000000000001E-4</c:v>
                </c:pt>
                <c:pt idx="389">
                  <c:v>6.9450000000000002E-4</c:v>
                </c:pt>
                <c:pt idx="390">
                  <c:v>6.9740000000000004E-4</c:v>
                </c:pt>
                <c:pt idx="391">
                  <c:v>7.0029999999999995E-4</c:v>
                </c:pt>
                <c:pt idx="392">
                  <c:v>7.0319999999999996E-4</c:v>
                </c:pt>
                <c:pt idx="393">
                  <c:v>7.0609999999999998E-4</c:v>
                </c:pt>
                <c:pt idx="394">
                  <c:v>7.0910000000000005E-4</c:v>
                </c:pt>
                <c:pt idx="395">
                  <c:v>7.1199999999999996E-4</c:v>
                </c:pt>
                <c:pt idx="396">
                  <c:v>7.1500000000000003E-4</c:v>
                </c:pt>
                <c:pt idx="397">
                  <c:v>7.1759999999999999E-4</c:v>
                </c:pt>
                <c:pt idx="398">
                  <c:v>7.205E-4</c:v>
                </c:pt>
                <c:pt idx="399">
                  <c:v>7.2340000000000002E-4</c:v>
                </c:pt>
                <c:pt idx="400">
                  <c:v>7.2630000000000004E-4</c:v>
                </c:pt>
                <c:pt idx="401">
                  <c:v>7.2920000000000005E-4</c:v>
                </c:pt>
                <c:pt idx="402">
                  <c:v>7.3209999999999996E-4</c:v>
                </c:pt>
                <c:pt idx="403">
                  <c:v>7.3499999999999998E-4</c:v>
                </c:pt>
                <c:pt idx="404">
                  <c:v>7.3789999999999999E-4</c:v>
                </c:pt>
                <c:pt idx="405">
                  <c:v>7.4080000000000001E-4</c:v>
                </c:pt>
                <c:pt idx="406">
                  <c:v>7.4370000000000003E-4</c:v>
                </c:pt>
                <c:pt idx="407">
                  <c:v>7.4669999999999999E-4</c:v>
                </c:pt>
                <c:pt idx="408">
                  <c:v>7.4960000000000001E-4</c:v>
                </c:pt>
                <c:pt idx="409">
                  <c:v>7.5250000000000002E-4</c:v>
                </c:pt>
                <c:pt idx="410">
                  <c:v>7.5549999999999999E-4</c:v>
                </c:pt>
                <c:pt idx="411">
                  <c:v>7.584E-4</c:v>
                </c:pt>
                <c:pt idx="412">
                  <c:v>7.6130000000000002E-4</c:v>
                </c:pt>
                <c:pt idx="413">
                  <c:v>7.6429999999999998E-4</c:v>
                </c:pt>
                <c:pt idx="414">
                  <c:v>7.672E-4</c:v>
                </c:pt>
                <c:pt idx="415">
                  <c:v>7.7010000000000002E-4</c:v>
                </c:pt>
                <c:pt idx="416">
                  <c:v>7.7309999999999998E-4</c:v>
                </c:pt>
                <c:pt idx="417">
                  <c:v>7.76E-4</c:v>
                </c:pt>
                <c:pt idx="418">
                  <c:v>7.7899999999999996E-4</c:v>
                </c:pt>
                <c:pt idx="419">
                  <c:v>7.8189999999999998E-4</c:v>
                </c:pt>
                <c:pt idx="420">
                  <c:v>7.8479999999999999E-4</c:v>
                </c:pt>
                <c:pt idx="421">
                  <c:v>7.8770000000000001E-4</c:v>
                </c:pt>
                <c:pt idx="422">
                  <c:v>7.9069999999999997E-4</c:v>
                </c:pt>
                <c:pt idx="423">
                  <c:v>7.9359999999999999E-4</c:v>
                </c:pt>
                <c:pt idx="424">
                  <c:v>7.9650000000000001E-4</c:v>
                </c:pt>
                <c:pt idx="425">
                  <c:v>7.9920000000000002E-4</c:v>
                </c:pt>
                <c:pt idx="426">
                  <c:v>8.0219999999999998E-4</c:v>
                </c:pt>
                <c:pt idx="427">
                  <c:v>8.051E-4</c:v>
                </c:pt>
                <c:pt idx="428">
                  <c:v>8.0809999999999996E-4</c:v>
                </c:pt>
                <c:pt idx="429">
                  <c:v>8.1099999999999998E-4</c:v>
                </c:pt>
                <c:pt idx="430">
                  <c:v>8.141E-4</c:v>
                </c:pt>
                <c:pt idx="431">
                  <c:v>8.1700000000000002E-4</c:v>
                </c:pt>
                <c:pt idx="432">
                  <c:v>8.1999999999999998E-4</c:v>
                </c:pt>
                <c:pt idx="433">
                  <c:v>8.229E-4</c:v>
                </c:pt>
                <c:pt idx="434">
                  <c:v>8.2589999999999996E-4</c:v>
                </c:pt>
                <c:pt idx="435">
                  <c:v>8.2879999999999998E-4</c:v>
                </c:pt>
                <c:pt idx="436">
                  <c:v>8.3180000000000005E-4</c:v>
                </c:pt>
                <c:pt idx="437">
                  <c:v>8.3489999999999997E-4</c:v>
                </c:pt>
                <c:pt idx="438">
                  <c:v>8.3779999999999998E-4</c:v>
                </c:pt>
                <c:pt idx="439">
                  <c:v>8.4079999999999995E-4</c:v>
                </c:pt>
                <c:pt idx="440">
                  <c:v>8.4380000000000002E-4</c:v>
                </c:pt>
                <c:pt idx="441">
                  <c:v>8.4670000000000004E-4</c:v>
                </c:pt>
                <c:pt idx="442">
                  <c:v>8.497E-4</c:v>
                </c:pt>
                <c:pt idx="443">
                  <c:v>8.5260000000000002E-4</c:v>
                </c:pt>
                <c:pt idx="444">
                  <c:v>8.5559999999999998E-4</c:v>
                </c:pt>
                <c:pt idx="445">
                  <c:v>8.5860000000000005E-4</c:v>
                </c:pt>
                <c:pt idx="446">
                  <c:v>8.6149999999999996E-4</c:v>
                </c:pt>
                <c:pt idx="447">
                  <c:v>8.6450000000000003E-4</c:v>
                </c:pt>
                <c:pt idx="448">
                  <c:v>8.675E-4</c:v>
                </c:pt>
                <c:pt idx="449">
                  <c:v>8.7040000000000001E-4</c:v>
                </c:pt>
                <c:pt idx="450">
                  <c:v>8.7339999999999998E-4</c:v>
                </c:pt>
                <c:pt idx="451">
                  <c:v>8.7640000000000005E-4</c:v>
                </c:pt>
                <c:pt idx="452">
                  <c:v>8.7929999999999996E-4</c:v>
                </c:pt>
                <c:pt idx="453">
                  <c:v>8.8230000000000003E-4</c:v>
                </c:pt>
                <c:pt idx="454">
                  <c:v>8.853E-4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8.9709999999999996E-4</c:v>
                </c:pt>
                <c:pt idx="459">
                  <c:v>9.0010000000000003E-4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9.0910000000000003E-4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9.2409999999999996E-4</c:v>
                </c:pt>
                <c:pt idx="468">
                  <c:v>9.2710000000000004E-4</c:v>
                </c:pt>
                <c:pt idx="469">
                  <c:v>9.301E-4</c:v>
                </c:pt>
                <c:pt idx="470">
                  <c:v>9.3309999999999997E-4</c:v>
                </c:pt>
                <c:pt idx="471">
                  <c:v>9.3610000000000004E-4</c:v>
                </c:pt>
                <c:pt idx="472">
                  <c:v>9.3899999999999995E-4</c:v>
                </c:pt>
                <c:pt idx="473">
                  <c:v>9.4200000000000002E-4</c:v>
                </c:pt>
                <c:pt idx="474">
                  <c:v>9.4499999999999998E-4</c:v>
                </c:pt>
                <c:pt idx="475">
                  <c:v>9.4799999999999995E-4</c:v>
                </c:pt>
                <c:pt idx="476">
                  <c:v>9.5100000000000002E-4</c:v>
                </c:pt>
                <c:pt idx="477">
                  <c:v>9.5390000000000004E-4</c:v>
                </c:pt>
                <c:pt idx="478">
                  <c:v>9.5699999999999995E-4</c:v>
                </c:pt>
                <c:pt idx="479">
                  <c:v>9.5989999999999997E-4</c:v>
                </c:pt>
                <c:pt idx="480">
                  <c:v>9.6290000000000004E-4</c:v>
                </c:pt>
                <c:pt idx="481">
                  <c:v>9.6590000000000001E-4</c:v>
                </c:pt>
                <c:pt idx="482">
                  <c:v>9.6889999999999997E-4</c:v>
                </c:pt>
                <c:pt idx="483">
                  <c:v>9.7190000000000004E-4</c:v>
                </c:pt>
                <c:pt idx="484">
                  <c:v>9.7490000000000001E-4</c:v>
                </c:pt>
                <c:pt idx="485">
                  <c:v>9.7780000000000002E-4</c:v>
                </c:pt>
                <c:pt idx="486">
                  <c:v>9.8060000000000009E-4</c:v>
                </c:pt>
                <c:pt idx="487">
                  <c:v>9.8360000000000006E-4</c:v>
                </c:pt>
                <c:pt idx="488">
                  <c:v>9.8660000000000002E-4</c:v>
                </c:pt>
                <c:pt idx="489">
                  <c:v>9.8959999999999998E-4</c:v>
                </c:pt>
                <c:pt idx="490">
                  <c:v>9.9249999999999989E-4</c:v>
                </c:pt>
                <c:pt idx="491">
                  <c:v>9.9550000000000007E-4</c:v>
                </c:pt>
                <c:pt idx="492">
                  <c:v>9.9850000000000004E-4</c:v>
                </c:pt>
                <c:pt idx="493">
                  <c:v>1.0020000000000001E-3</c:v>
                </c:pt>
                <c:pt idx="494">
                  <c:v>1.005E-3</c:v>
                </c:pt>
                <c:pt idx="495">
                  <c:v>1.0070000000000001E-3</c:v>
                </c:pt>
                <c:pt idx="496">
                  <c:v>1.01E-3</c:v>
                </c:pt>
                <c:pt idx="497">
                  <c:v>1.013E-3</c:v>
                </c:pt>
                <c:pt idx="498">
                  <c:v>1.0169999999999999E-3</c:v>
                </c:pt>
                <c:pt idx="499">
                  <c:v>1.0189999999999999E-3</c:v>
                </c:pt>
                <c:pt idx="500">
                  <c:v>1.0219999999999999E-3</c:v>
                </c:pt>
                <c:pt idx="501">
                  <c:v>1.0250000000000001E-3</c:v>
                </c:pt>
                <c:pt idx="502">
                  <c:v>1.0280000000000001E-3</c:v>
                </c:pt>
                <c:pt idx="503">
                  <c:v>1.031E-3</c:v>
                </c:pt>
                <c:pt idx="504">
                  <c:v>1.034E-3</c:v>
                </c:pt>
                <c:pt idx="505">
                  <c:v>1.0369999999999999E-3</c:v>
                </c:pt>
                <c:pt idx="506">
                  <c:v>1.0399999999999999E-3</c:v>
                </c:pt>
                <c:pt idx="507">
                  <c:v>1.0430000000000001E-3</c:v>
                </c:pt>
                <c:pt idx="508">
                  <c:v>1.0460000000000001E-3</c:v>
                </c:pt>
                <c:pt idx="509">
                  <c:v>1.049E-3</c:v>
                </c:pt>
                <c:pt idx="510">
                  <c:v>1.052E-3</c:v>
                </c:pt>
                <c:pt idx="511">
                  <c:v>1.0549999999999999E-3</c:v>
                </c:pt>
                <c:pt idx="512">
                  <c:v>1.0579999999999999E-3</c:v>
                </c:pt>
                <c:pt idx="513">
                  <c:v>1.0610000000000001E-3</c:v>
                </c:pt>
                <c:pt idx="514">
                  <c:v>1.0640000000000001E-3</c:v>
                </c:pt>
                <c:pt idx="515">
                  <c:v>1.067E-3</c:v>
                </c:pt>
                <c:pt idx="516">
                  <c:v>1.07E-3</c:v>
                </c:pt>
                <c:pt idx="517">
                  <c:v>1.073E-3</c:v>
                </c:pt>
                <c:pt idx="518">
                  <c:v>1.0759999999999999E-3</c:v>
                </c:pt>
                <c:pt idx="519">
                  <c:v>1.0790000000000001E-3</c:v>
                </c:pt>
                <c:pt idx="520">
                  <c:v>1.0820000000000001E-3</c:v>
                </c:pt>
                <c:pt idx="521">
                  <c:v>1.085E-3</c:v>
                </c:pt>
                <c:pt idx="522">
                  <c:v>1.088E-3</c:v>
                </c:pt>
                <c:pt idx="523">
                  <c:v>1.091E-3</c:v>
                </c:pt>
                <c:pt idx="524">
                  <c:v>1.0939999999999999E-3</c:v>
                </c:pt>
                <c:pt idx="525">
                  <c:v>1.0970000000000001E-3</c:v>
                </c:pt>
                <c:pt idx="526">
                  <c:v>1.1000000000000001E-3</c:v>
                </c:pt>
                <c:pt idx="527">
                  <c:v>1.103E-3</c:v>
                </c:pt>
                <c:pt idx="528">
                  <c:v>1.106E-3</c:v>
                </c:pt>
                <c:pt idx="529">
                  <c:v>1.109E-3</c:v>
                </c:pt>
                <c:pt idx="530">
                  <c:v>1.1119999999999999E-3</c:v>
                </c:pt>
                <c:pt idx="531">
                  <c:v>1.1150000000000001E-3</c:v>
                </c:pt>
                <c:pt idx="532">
                  <c:v>1.1180000000000001E-3</c:v>
                </c:pt>
                <c:pt idx="533">
                  <c:v>1.121E-3</c:v>
                </c:pt>
                <c:pt idx="534">
                  <c:v>1.124E-3</c:v>
                </c:pt>
                <c:pt idx="535">
                  <c:v>1.127E-3</c:v>
                </c:pt>
                <c:pt idx="536">
                  <c:v>1.1299999999999999E-3</c:v>
                </c:pt>
                <c:pt idx="537">
                  <c:v>1.1329999999999999E-3</c:v>
                </c:pt>
                <c:pt idx="538">
                  <c:v>1.1360000000000001E-3</c:v>
                </c:pt>
                <c:pt idx="539">
                  <c:v>1.139E-3</c:v>
                </c:pt>
                <c:pt idx="540">
                  <c:v>1.142E-3</c:v>
                </c:pt>
                <c:pt idx="541">
                  <c:v>1.145E-3</c:v>
                </c:pt>
                <c:pt idx="542">
                  <c:v>1.1490000000000001E-3</c:v>
                </c:pt>
                <c:pt idx="543">
                  <c:v>1.152E-3</c:v>
                </c:pt>
                <c:pt idx="544">
                  <c:v>1.155E-3</c:v>
                </c:pt>
                <c:pt idx="545">
                  <c:v>1.158E-3</c:v>
                </c:pt>
                <c:pt idx="546">
                  <c:v>1.1609999999999999E-3</c:v>
                </c:pt>
                <c:pt idx="547">
                  <c:v>1.1640000000000001E-3</c:v>
                </c:pt>
                <c:pt idx="548">
                  <c:v>1.1670000000000001E-3</c:v>
                </c:pt>
                <c:pt idx="549">
                  <c:v>1.17E-3</c:v>
                </c:pt>
                <c:pt idx="550">
                  <c:v>1.173E-3</c:v>
                </c:pt>
                <c:pt idx="551">
                  <c:v>1.176E-3</c:v>
                </c:pt>
                <c:pt idx="552">
                  <c:v>1.1789999999999999E-3</c:v>
                </c:pt>
                <c:pt idx="553">
                  <c:v>1.1820000000000001E-3</c:v>
                </c:pt>
                <c:pt idx="554">
                  <c:v>1.1850000000000001E-3</c:v>
                </c:pt>
                <c:pt idx="555">
                  <c:v>1.188E-3</c:v>
                </c:pt>
                <c:pt idx="556">
                  <c:v>1.191E-3</c:v>
                </c:pt>
                <c:pt idx="557">
                  <c:v>1.194E-3</c:v>
                </c:pt>
                <c:pt idx="558">
                  <c:v>1.1969999999999999E-3</c:v>
                </c:pt>
                <c:pt idx="559">
                  <c:v>1.1999999999999999E-3</c:v>
                </c:pt>
                <c:pt idx="560">
                  <c:v>1.2030000000000001E-3</c:v>
                </c:pt>
                <c:pt idx="561">
                  <c:v>1.206E-3</c:v>
                </c:pt>
                <c:pt idx="562">
                  <c:v>1.209E-3</c:v>
                </c:pt>
                <c:pt idx="563">
                  <c:v>1.2130000000000001E-3</c:v>
                </c:pt>
                <c:pt idx="564">
                  <c:v>1.2160000000000001E-3</c:v>
                </c:pt>
                <c:pt idx="565">
                  <c:v>1.219E-3</c:v>
                </c:pt>
                <c:pt idx="566">
                  <c:v>1.222E-3</c:v>
                </c:pt>
                <c:pt idx="567">
                  <c:v>1.225E-3</c:v>
                </c:pt>
                <c:pt idx="568">
                  <c:v>1.2279999999999999E-3</c:v>
                </c:pt>
                <c:pt idx="569">
                  <c:v>1.2310000000000001E-3</c:v>
                </c:pt>
                <c:pt idx="570">
                  <c:v>1.2340000000000001E-3</c:v>
                </c:pt>
                <c:pt idx="571">
                  <c:v>1.237E-3</c:v>
                </c:pt>
                <c:pt idx="572">
                  <c:v>1.24E-3</c:v>
                </c:pt>
                <c:pt idx="573">
                  <c:v>1.243E-3</c:v>
                </c:pt>
                <c:pt idx="574">
                  <c:v>1.2459999999999999E-3</c:v>
                </c:pt>
                <c:pt idx="575">
                  <c:v>1.2489999999999999E-3</c:v>
                </c:pt>
                <c:pt idx="576">
                  <c:v>1.2520000000000001E-3</c:v>
                </c:pt>
                <c:pt idx="577">
                  <c:v>1.255E-3</c:v>
                </c:pt>
                <c:pt idx="578">
                  <c:v>1.258E-3</c:v>
                </c:pt>
                <c:pt idx="579">
                  <c:v>1.261E-3</c:v>
                </c:pt>
                <c:pt idx="580">
                  <c:v>1.2639999999999999E-3</c:v>
                </c:pt>
                <c:pt idx="581">
                  <c:v>1.2669999999999999E-3</c:v>
                </c:pt>
                <c:pt idx="582">
                  <c:v>1.2700000000000001E-3</c:v>
                </c:pt>
                <c:pt idx="583">
                  <c:v>1.273E-3</c:v>
                </c:pt>
                <c:pt idx="584">
                  <c:v>1.276E-3</c:v>
                </c:pt>
                <c:pt idx="585">
                  <c:v>1.279E-3</c:v>
                </c:pt>
                <c:pt idx="586">
                  <c:v>1.2819999999999999E-3</c:v>
                </c:pt>
                <c:pt idx="587">
                  <c:v>1.286E-3</c:v>
                </c:pt>
                <c:pt idx="588">
                  <c:v>1.289E-3</c:v>
                </c:pt>
                <c:pt idx="589">
                  <c:v>1.292E-3</c:v>
                </c:pt>
                <c:pt idx="590">
                  <c:v>1.2949999999999999E-3</c:v>
                </c:pt>
                <c:pt idx="591">
                  <c:v>1.2979999999999999E-3</c:v>
                </c:pt>
                <c:pt idx="592">
                  <c:v>1.3010000000000001E-3</c:v>
                </c:pt>
                <c:pt idx="593">
                  <c:v>1.304E-3</c:v>
                </c:pt>
                <c:pt idx="594">
                  <c:v>1.307E-3</c:v>
                </c:pt>
                <c:pt idx="595">
                  <c:v>1.31E-3</c:v>
                </c:pt>
                <c:pt idx="596">
                  <c:v>1.3129999999999999E-3</c:v>
                </c:pt>
                <c:pt idx="597">
                  <c:v>1.3159999999999999E-3</c:v>
                </c:pt>
                <c:pt idx="598">
                  <c:v>1.3190000000000001E-3</c:v>
                </c:pt>
                <c:pt idx="599">
                  <c:v>1.322E-3</c:v>
                </c:pt>
                <c:pt idx="600">
                  <c:v>1.325E-3</c:v>
                </c:pt>
                <c:pt idx="601">
                  <c:v>1.328E-3</c:v>
                </c:pt>
                <c:pt idx="602">
                  <c:v>1.3309999999999999E-3</c:v>
                </c:pt>
                <c:pt idx="603">
                  <c:v>1.3339999999999999E-3</c:v>
                </c:pt>
                <c:pt idx="604">
                  <c:v>1.3370000000000001E-3</c:v>
                </c:pt>
                <c:pt idx="605">
                  <c:v>1.34E-3</c:v>
                </c:pt>
                <c:pt idx="606">
                  <c:v>1.343E-3</c:v>
                </c:pt>
                <c:pt idx="607">
                  <c:v>1.346E-3</c:v>
                </c:pt>
                <c:pt idx="608">
                  <c:v>1.3489999999999999E-3</c:v>
                </c:pt>
                <c:pt idx="609">
                  <c:v>1.3519999999999999E-3</c:v>
                </c:pt>
                <c:pt idx="610">
                  <c:v>1.356E-3</c:v>
                </c:pt>
                <c:pt idx="611">
                  <c:v>1.359E-3</c:v>
                </c:pt>
                <c:pt idx="612">
                  <c:v>1.3619999999999999E-3</c:v>
                </c:pt>
                <c:pt idx="613">
                  <c:v>1.3649999999999999E-3</c:v>
                </c:pt>
                <c:pt idx="614">
                  <c:v>1.3680000000000001E-3</c:v>
                </c:pt>
                <c:pt idx="615">
                  <c:v>1.371E-3</c:v>
                </c:pt>
                <c:pt idx="616">
                  <c:v>1.374E-3</c:v>
                </c:pt>
                <c:pt idx="617">
                  <c:v>1.377E-3</c:v>
                </c:pt>
                <c:pt idx="618">
                  <c:v>1.3799999999999999E-3</c:v>
                </c:pt>
                <c:pt idx="619">
                  <c:v>1.3829999999999999E-3</c:v>
                </c:pt>
                <c:pt idx="620">
                  <c:v>1.3860000000000001E-3</c:v>
                </c:pt>
                <c:pt idx="621">
                  <c:v>1.389E-3</c:v>
                </c:pt>
                <c:pt idx="622">
                  <c:v>1.392E-3</c:v>
                </c:pt>
                <c:pt idx="623">
                  <c:v>1.395E-3</c:v>
                </c:pt>
                <c:pt idx="624">
                  <c:v>1.3979999999999999E-3</c:v>
                </c:pt>
                <c:pt idx="625">
                  <c:v>1.4009999999999999E-3</c:v>
                </c:pt>
                <c:pt idx="626">
                  <c:v>1.4040000000000001E-3</c:v>
                </c:pt>
                <c:pt idx="627">
                  <c:v>1.407E-3</c:v>
                </c:pt>
                <c:pt idx="628">
                  <c:v>1.41E-3</c:v>
                </c:pt>
                <c:pt idx="629">
                  <c:v>1.413E-3</c:v>
                </c:pt>
                <c:pt idx="630">
                  <c:v>1.4170000000000001E-3</c:v>
                </c:pt>
                <c:pt idx="631">
                  <c:v>1.42E-3</c:v>
                </c:pt>
                <c:pt idx="632">
                  <c:v>1.423E-3</c:v>
                </c:pt>
                <c:pt idx="633">
                  <c:v>1.426E-3</c:v>
                </c:pt>
                <c:pt idx="634">
                  <c:v>1.4289999999999999E-3</c:v>
                </c:pt>
                <c:pt idx="635">
                  <c:v>1.4319999999999999E-3</c:v>
                </c:pt>
                <c:pt idx="636">
                  <c:v>1.4350000000000001E-3</c:v>
                </c:pt>
                <c:pt idx="637">
                  <c:v>1.438E-3</c:v>
                </c:pt>
                <c:pt idx="638">
                  <c:v>1.441E-3</c:v>
                </c:pt>
                <c:pt idx="639">
                  <c:v>1.444E-3</c:v>
                </c:pt>
                <c:pt idx="640">
                  <c:v>1.4469999999999999E-3</c:v>
                </c:pt>
                <c:pt idx="641">
                  <c:v>1.4499999999999999E-3</c:v>
                </c:pt>
                <c:pt idx="642">
                  <c:v>1.4530000000000001E-3</c:v>
                </c:pt>
                <c:pt idx="643">
                  <c:v>1.456E-3</c:v>
                </c:pt>
                <c:pt idx="644">
                  <c:v>1.4599999999999999E-3</c:v>
                </c:pt>
                <c:pt idx="645">
                  <c:v>1.4630000000000001E-3</c:v>
                </c:pt>
                <c:pt idx="646">
                  <c:v>1.4660000000000001E-3</c:v>
                </c:pt>
                <c:pt idx="647">
                  <c:v>1.469E-3</c:v>
                </c:pt>
                <c:pt idx="648">
                  <c:v>1.472E-3</c:v>
                </c:pt>
                <c:pt idx="649">
                  <c:v>1.475E-3</c:v>
                </c:pt>
                <c:pt idx="650">
                  <c:v>1.4779999999999999E-3</c:v>
                </c:pt>
                <c:pt idx="651">
                  <c:v>1.4809999999999999E-3</c:v>
                </c:pt>
                <c:pt idx="652">
                  <c:v>1.4840000000000001E-3</c:v>
                </c:pt>
                <c:pt idx="653">
                  <c:v>1.487E-3</c:v>
                </c:pt>
                <c:pt idx="654">
                  <c:v>1.49E-3</c:v>
                </c:pt>
                <c:pt idx="655">
                  <c:v>1.493E-3</c:v>
                </c:pt>
                <c:pt idx="656">
                  <c:v>1.4959999999999999E-3</c:v>
                </c:pt>
                <c:pt idx="657">
                  <c:v>1.5E-3</c:v>
                </c:pt>
                <c:pt idx="658">
                  <c:v>1.503E-3</c:v>
                </c:pt>
                <c:pt idx="659">
                  <c:v>1.506E-3</c:v>
                </c:pt>
                <c:pt idx="660">
                  <c:v>1.5089999999999999E-3</c:v>
                </c:pt>
                <c:pt idx="661">
                  <c:v>1.5120000000000001E-3</c:v>
                </c:pt>
                <c:pt idx="662">
                  <c:v>1.5150000000000001E-3</c:v>
                </c:pt>
                <c:pt idx="663">
                  <c:v>1.518E-3</c:v>
                </c:pt>
                <c:pt idx="664">
                  <c:v>1.521E-3</c:v>
                </c:pt>
                <c:pt idx="665">
                  <c:v>1.524E-3</c:v>
                </c:pt>
                <c:pt idx="666">
                  <c:v>1.5269999999999999E-3</c:v>
                </c:pt>
                <c:pt idx="667">
                  <c:v>1.5299999999999999E-3</c:v>
                </c:pt>
                <c:pt idx="668">
                  <c:v>1.5330000000000001E-3</c:v>
                </c:pt>
                <c:pt idx="669">
                  <c:v>1.536E-3</c:v>
                </c:pt>
                <c:pt idx="670">
                  <c:v>1.539E-3</c:v>
                </c:pt>
                <c:pt idx="671">
                  <c:v>1.542E-3</c:v>
                </c:pt>
                <c:pt idx="672">
                  <c:v>1.5449999999999999E-3</c:v>
                </c:pt>
                <c:pt idx="673">
                  <c:v>1.5479999999999999E-3</c:v>
                </c:pt>
                <c:pt idx="674">
                  <c:v>1.5510000000000001E-3</c:v>
                </c:pt>
                <c:pt idx="675">
                  <c:v>1.555E-3</c:v>
                </c:pt>
                <c:pt idx="676">
                  <c:v>1.5579999999999999E-3</c:v>
                </c:pt>
                <c:pt idx="677">
                  <c:v>1.5610000000000001E-3</c:v>
                </c:pt>
                <c:pt idx="678">
                  <c:v>1.5640000000000001E-3</c:v>
                </c:pt>
                <c:pt idx="679">
                  <c:v>1.567E-3</c:v>
                </c:pt>
                <c:pt idx="680">
                  <c:v>1.57E-3</c:v>
                </c:pt>
                <c:pt idx="681">
                  <c:v>1.573E-3</c:v>
                </c:pt>
                <c:pt idx="682">
                  <c:v>1.5759999999999999E-3</c:v>
                </c:pt>
                <c:pt idx="683">
                  <c:v>1.5790000000000001E-3</c:v>
                </c:pt>
                <c:pt idx="684">
                  <c:v>1.5820000000000001E-3</c:v>
                </c:pt>
                <c:pt idx="685">
                  <c:v>1.585E-3</c:v>
                </c:pt>
                <c:pt idx="686">
                  <c:v>1.588E-3</c:v>
                </c:pt>
                <c:pt idx="687">
                  <c:v>1.5920000000000001E-3</c:v>
                </c:pt>
                <c:pt idx="688">
                  <c:v>1.5950000000000001E-3</c:v>
                </c:pt>
                <c:pt idx="689">
                  <c:v>1.598E-3</c:v>
                </c:pt>
                <c:pt idx="690">
                  <c:v>1.601E-3</c:v>
                </c:pt>
                <c:pt idx="691">
                  <c:v>1.604E-3</c:v>
                </c:pt>
                <c:pt idx="692">
                  <c:v>1.6069999999999999E-3</c:v>
                </c:pt>
                <c:pt idx="693">
                  <c:v>1.6100000000000001E-3</c:v>
                </c:pt>
                <c:pt idx="694">
                  <c:v>1.6130000000000001E-3</c:v>
                </c:pt>
                <c:pt idx="695">
                  <c:v>1.616E-3</c:v>
                </c:pt>
                <c:pt idx="696">
                  <c:v>1.619E-3</c:v>
                </c:pt>
                <c:pt idx="697">
                  <c:v>1.622E-3</c:v>
                </c:pt>
                <c:pt idx="698">
                  <c:v>1.6249999999999999E-3</c:v>
                </c:pt>
                <c:pt idx="699">
                  <c:v>1.6280000000000001E-3</c:v>
                </c:pt>
                <c:pt idx="700">
                  <c:v>1.6310000000000001E-3</c:v>
                </c:pt>
                <c:pt idx="701">
                  <c:v>1.634E-3</c:v>
                </c:pt>
                <c:pt idx="702">
                  <c:v>1.637E-3</c:v>
                </c:pt>
                <c:pt idx="703">
                  <c:v>1.64E-3</c:v>
                </c:pt>
                <c:pt idx="704">
                  <c:v>1.6440000000000001E-3</c:v>
                </c:pt>
                <c:pt idx="705">
                  <c:v>1.647E-3</c:v>
                </c:pt>
                <c:pt idx="706">
                  <c:v>1.65E-3</c:v>
                </c:pt>
                <c:pt idx="707">
                  <c:v>1.653E-3</c:v>
                </c:pt>
                <c:pt idx="708">
                  <c:v>1.6559999999999999E-3</c:v>
                </c:pt>
                <c:pt idx="709">
                  <c:v>1.6590000000000001E-3</c:v>
                </c:pt>
                <c:pt idx="710">
                  <c:v>1.6620000000000001E-3</c:v>
                </c:pt>
                <c:pt idx="711">
                  <c:v>1.665E-3</c:v>
                </c:pt>
                <c:pt idx="712">
                  <c:v>1.668E-3</c:v>
                </c:pt>
                <c:pt idx="713">
                  <c:v>1.671E-3</c:v>
                </c:pt>
                <c:pt idx="714">
                  <c:v>1.6739999999999999E-3</c:v>
                </c:pt>
                <c:pt idx="715">
                  <c:v>1.6770000000000001E-3</c:v>
                </c:pt>
                <c:pt idx="716">
                  <c:v>1.681E-3</c:v>
                </c:pt>
                <c:pt idx="717">
                  <c:v>1.684E-3</c:v>
                </c:pt>
                <c:pt idx="718">
                  <c:v>1.6869999999999999E-3</c:v>
                </c:pt>
                <c:pt idx="719">
                  <c:v>1.6900000000000001E-3</c:v>
                </c:pt>
                <c:pt idx="720">
                  <c:v>1.6930000000000001E-3</c:v>
                </c:pt>
                <c:pt idx="721">
                  <c:v>1.696E-3</c:v>
                </c:pt>
                <c:pt idx="722">
                  <c:v>1.699E-3</c:v>
                </c:pt>
                <c:pt idx="723">
                  <c:v>1.702E-3</c:v>
                </c:pt>
                <c:pt idx="724">
                  <c:v>1.7060000000000001E-3</c:v>
                </c:pt>
                <c:pt idx="725">
                  <c:v>1.709E-3</c:v>
                </c:pt>
                <c:pt idx="726">
                  <c:v>1.712E-3</c:v>
                </c:pt>
                <c:pt idx="727">
                  <c:v>1.7149999999999999E-3</c:v>
                </c:pt>
                <c:pt idx="728">
                  <c:v>1.7179999999999999E-3</c:v>
                </c:pt>
                <c:pt idx="729">
                  <c:v>1.7210000000000001E-3</c:v>
                </c:pt>
                <c:pt idx="730">
                  <c:v>1.7240000000000001E-3</c:v>
                </c:pt>
                <c:pt idx="731">
                  <c:v>1.727E-3</c:v>
                </c:pt>
                <c:pt idx="732">
                  <c:v>1.73E-3</c:v>
                </c:pt>
                <c:pt idx="733">
                  <c:v>1.7329999999999999E-3</c:v>
                </c:pt>
                <c:pt idx="734">
                  <c:v>1.737E-3</c:v>
                </c:pt>
                <c:pt idx="735">
                  <c:v>1.74E-3</c:v>
                </c:pt>
                <c:pt idx="736">
                  <c:v>1.743E-3</c:v>
                </c:pt>
                <c:pt idx="737">
                  <c:v>1.7459999999999999E-3</c:v>
                </c:pt>
                <c:pt idx="738">
                  <c:v>1.7489999999999999E-3</c:v>
                </c:pt>
                <c:pt idx="739">
                  <c:v>1.7520000000000001E-3</c:v>
                </c:pt>
                <c:pt idx="740">
                  <c:v>1.755E-3</c:v>
                </c:pt>
                <c:pt idx="741">
                  <c:v>1.758E-3</c:v>
                </c:pt>
                <c:pt idx="742">
                  <c:v>1.761E-3</c:v>
                </c:pt>
                <c:pt idx="743">
                  <c:v>1.7650000000000001E-3</c:v>
                </c:pt>
                <c:pt idx="744">
                  <c:v>1.768E-3</c:v>
                </c:pt>
                <c:pt idx="745">
                  <c:v>1.771E-3</c:v>
                </c:pt>
                <c:pt idx="746">
                  <c:v>1.774E-3</c:v>
                </c:pt>
                <c:pt idx="747">
                  <c:v>1.7769999999999999E-3</c:v>
                </c:pt>
                <c:pt idx="748">
                  <c:v>1.7799999999999999E-3</c:v>
                </c:pt>
                <c:pt idx="749">
                  <c:v>1.7830000000000001E-3</c:v>
                </c:pt>
                <c:pt idx="750">
                  <c:v>1.786E-3</c:v>
                </c:pt>
                <c:pt idx="751">
                  <c:v>1.789E-3</c:v>
                </c:pt>
                <c:pt idx="752">
                  <c:v>1.792E-3</c:v>
                </c:pt>
                <c:pt idx="753">
                  <c:v>1.7949999999999999E-3</c:v>
                </c:pt>
                <c:pt idx="754">
                  <c:v>1.7979999999999999E-3</c:v>
                </c:pt>
                <c:pt idx="755">
                  <c:v>1.802E-3</c:v>
                </c:pt>
                <c:pt idx="756">
                  <c:v>1.805E-3</c:v>
                </c:pt>
                <c:pt idx="757">
                  <c:v>1.8079999999999999E-3</c:v>
                </c:pt>
                <c:pt idx="758">
                  <c:v>1.8109999999999999E-3</c:v>
                </c:pt>
                <c:pt idx="759">
                  <c:v>1.8140000000000001E-3</c:v>
                </c:pt>
                <c:pt idx="760">
                  <c:v>1.817E-3</c:v>
                </c:pt>
                <c:pt idx="761">
                  <c:v>1.82E-3</c:v>
                </c:pt>
                <c:pt idx="762">
                  <c:v>1.823E-3</c:v>
                </c:pt>
                <c:pt idx="763">
                  <c:v>1.8259999999999999E-3</c:v>
                </c:pt>
                <c:pt idx="764">
                  <c:v>1.8289999999999999E-3</c:v>
                </c:pt>
                <c:pt idx="765">
                  <c:v>1.8320000000000001E-3</c:v>
                </c:pt>
                <c:pt idx="766">
                  <c:v>1.835E-3</c:v>
                </c:pt>
                <c:pt idx="767">
                  <c:v>1.838E-3</c:v>
                </c:pt>
                <c:pt idx="768">
                  <c:v>1.841E-3</c:v>
                </c:pt>
                <c:pt idx="769">
                  <c:v>1.8450000000000001E-3</c:v>
                </c:pt>
                <c:pt idx="770">
                  <c:v>1.848E-3</c:v>
                </c:pt>
                <c:pt idx="771">
                  <c:v>1.851E-3</c:v>
                </c:pt>
                <c:pt idx="772">
                  <c:v>1.854E-3</c:v>
                </c:pt>
                <c:pt idx="773">
                  <c:v>1.8569999999999999E-3</c:v>
                </c:pt>
                <c:pt idx="774">
                  <c:v>1.8600000000000001E-3</c:v>
                </c:pt>
                <c:pt idx="775">
                  <c:v>1.8630000000000001E-3</c:v>
                </c:pt>
                <c:pt idx="776">
                  <c:v>1.866E-3</c:v>
                </c:pt>
                <c:pt idx="777">
                  <c:v>1.869E-3</c:v>
                </c:pt>
                <c:pt idx="778">
                  <c:v>1.872E-3</c:v>
                </c:pt>
                <c:pt idx="779">
                  <c:v>1.8749999999999999E-3</c:v>
                </c:pt>
                <c:pt idx="780">
                  <c:v>1.8779999999999999E-3</c:v>
                </c:pt>
                <c:pt idx="781">
                  <c:v>1.8810000000000001E-3</c:v>
                </c:pt>
                <c:pt idx="782">
                  <c:v>1.884E-3</c:v>
                </c:pt>
                <c:pt idx="783">
                  <c:v>1.8879999999999999E-3</c:v>
                </c:pt>
                <c:pt idx="784">
                  <c:v>1.8910000000000001E-3</c:v>
                </c:pt>
                <c:pt idx="785">
                  <c:v>1.8940000000000001E-3</c:v>
                </c:pt>
                <c:pt idx="786">
                  <c:v>1.897E-3</c:v>
                </c:pt>
                <c:pt idx="787">
                  <c:v>1.9E-3</c:v>
                </c:pt>
                <c:pt idx="788">
                  <c:v>1.903E-3</c:v>
                </c:pt>
                <c:pt idx="789">
                  <c:v>1.9059999999999999E-3</c:v>
                </c:pt>
                <c:pt idx="790">
                  <c:v>1.9090000000000001E-3</c:v>
                </c:pt>
                <c:pt idx="791">
                  <c:v>1.9120000000000001E-3</c:v>
                </c:pt>
                <c:pt idx="792">
                  <c:v>1.915E-3</c:v>
                </c:pt>
                <c:pt idx="793">
                  <c:v>1.918E-3</c:v>
                </c:pt>
                <c:pt idx="794">
                  <c:v>1.921E-3</c:v>
                </c:pt>
                <c:pt idx="795">
                  <c:v>1.9239999999999999E-3</c:v>
                </c:pt>
                <c:pt idx="796">
                  <c:v>1.928E-3</c:v>
                </c:pt>
                <c:pt idx="797">
                  <c:v>1.931E-3</c:v>
                </c:pt>
                <c:pt idx="798">
                  <c:v>1.934E-3</c:v>
                </c:pt>
                <c:pt idx="799">
                  <c:v>1.9369999999999999E-3</c:v>
                </c:pt>
                <c:pt idx="800">
                  <c:v>1.9400000000000001E-3</c:v>
                </c:pt>
                <c:pt idx="801">
                  <c:v>1.9430000000000001E-3</c:v>
                </c:pt>
                <c:pt idx="802">
                  <c:v>1.946E-3</c:v>
                </c:pt>
                <c:pt idx="803">
                  <c:v>1.949E-3</c:v>
                </c:pt>
                <c:pt idx="804">
                  <c:v>1.952E-3</c:v>
                </c:pt>
                <c:pt idx="805">
                  <c:v>1.9550000000000001E-3</c:v>
                </c:pt>
                <c:pt idx="806">
                  <c:v>1.9580000000000001E-3</c:v>
                </c:pt>
                <c:pt idx="807">
                  <c:v>1.9610000000000001E-3</c:v>
                </c:pt>
                <c:pt idx="808">
                  <c:v>1.964E-3</c:v>
                </c:pt>
                <c:pt idx="809">
                  <c:v>1.967E-3</c:v>
                </c:pt>
                <c:pt idx="810">
                  <c:v>1.9710000000000001E-3</c:v>
                </c:pt>
                <c:pt idx="811">
                  <c:v>1.9740000000000001E-3</c:v>
                </c:pt>
                <c:pt idx="812">
                  <c:v>1.977E-3</c:v>
                </c:pt>
                <c:pt idx="813">
                  <c:v>1.98E-3</c:v>
                </c:pt>
                <c:pt idx="814">
                  <c:v>1.983E-3</c:v>
                </c:pt>
                <c:pt idx="815">
                  <c:v>1.9859999999999999E-3</c:v>
                </c:pt>
                <c:pt idx="816">
                  <c:v>1.9889999999999999E-3</c:v>
                </c:pt>
                <c:pt idx="817">
                  <c:v>1.9919999999999998E-3</c:v>
                </c:pt>
                <c:pt idx="818">
                  <c:v>1.9949999999999998E-3</c:v>
                </c:pt>
                <c:pt idx="819">
                  <c:v>1.9980000000000002E-3</c:v>
                </c:pt>
                <c:pt idx="820">
                  <c:v>2.0010000000000002E-3</c:v>
                </c:pt>
                <c:pt idx="821">
                  <c:v>2.0049999999999998E-3</c:v>
                </c:pt>
                <c:pt idx="822">
                  <c:v>2.0079999999999998E-3</c:v>
                </c:pt>
                <c:pt idx="823">
                  <c:v>2.0110000000000002E-3</c:v>
                </c:pt>
                <c:pt idx="824">
                  <c:v>2.0140000000000002E-3</c:v>
                </c:pt>
                <c:pt idx="825">
                  <c:v>2.0170000000000001E-3</c:v>
                </c:pt>
                <c:pt idx="826">
                  <c:v>2.0200000000000001E-3</c:v>
                </c:pt>
                <c:pt idx="827">
                  <c:v>2.0230000000000001E-3</c:v>
                </c:pt>
                <c:pt idx="828">
                  <c:v>2.026E-3</c:v>
                </c:pt>
                <c:pt idx="829">
                  <c:v>2.029E-3</c:v>
                </c:pt>
                <c:pt idx="830">
                  <c:v>2.0330000000000001E-3</c:v>
                </c:pt>
                <c:pt idx="831">
                  <c:v>2.036E-3</c:v>
                </c:pt>
                <c:pt idx="832">
                  <c:v>2.039E-3</c:v>
                </c:pt>
                <c:pt idx="833">
                  <c:v>2.042E-3</c:v>
                </c:pt>
                <c:pt idx="834">
                  <c:v>2.0449999999999999E-3</c:v>
                </c:pt>
                <c:pt idx="835">
                  <c:v>2.0479999999999999E-3</c:v>
                </c:pt>
                <c:pt idx="836">
                  <c:v>2.0509999999999999E-3</c:v>
                </c:pt>
                <c:pt idx="837">
                  <c:v>2.0539999999999998E-3</c:v>
                </c:pt>
                <c:pt idx="838">
                  <c:v>2.0569999999999998E-3</c:v>
                </c:pt>
                <c:pt idx="839">
                  <c:v>2.0600000000000002E-3</c:v>
                </c:pt>
                <c:pt idx="840">
                  <c:v>2.0630000000000002E-3</c:v>
                </c:pt>
                <c:pt idx="841">
                  <c:v>2.0660000000000001E-3</c:v>
                </c:pt>
                <c:pt idx="842">
                  <c:v>2.0690000000000001E-3</c:v>
                </c:pt>
                <c:pt idx="843">
                  <c:v>2.0730000000000002E-3</c:v>
                </c:pt>
                <c:pt idx="844">
                  <c:v>2.0760000000000002E-3</c:v>
                </c:pt>
                <c:pt idx="845">
                  <c:v>2.0790000000000001E-3</c:v>
                </c:pt>
                <c:pt idx="846">
                  <c:v>2.0820000000000001E-3</c:v>
                </c:pt>
                <c:pt idx="847">
                  <c:v>2.085E-3</c:v>
                </c:pt>
                <c:pt idx="848">
                  <c:v>2.088E-3</c:v>
                </c:pt>
                <c:pt idx="849">
                  <c:v>2.091E-3</c:v>
                </c:pt>
                <c:pt idx="850">
                  <c:v>2.0939999999999999E-3</c:v>
                </c:pt>
                <c:pt idx="851">
                  <c:v>2.0969999999999999E-3</c:v>
                </c:pt>
                <c:pt idx="852">
                  <c:v>2.0999999999999999E-3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2.1129999999999999E-3</c:v>
                </c:pt>
                <c:pt idx="857">
                  <c:v>2.1159999999999998E-3</c:v>
                </c:pt>
                <c:pt idx="858">
                  <c:v>2.1189999999999998E-3</c:v>
                </c:pt>
                <c:pt idx="859">
                  <c:v>2.1220000000000002E-3</c:v>
                </c:pt>
                <c:pt idx="860">
                  <c:v>2.1250000000000002E-3</c:v>
                </c:pt>
                <c:pt idx="861">
                  <c:v>2.1280000000000001E-3</c:v>
                </c:pt>
                <c:pt idx="862">
                  <c:v>2.1310000000000001E-3</c:v>
                </c:pt>
                <c:pt idx="863">
                  <c:v>2.134E-3</c:v>
                </c:pt>
                <c:pt idx="864">
                  <c:v>2.137E-3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9D-4BDD-A71D-0291F5855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</a:t>
                </a:r>
                <a:r>
                  <a:rPr lang="en-US" baseline="0"/>
                  <a:t> </a:t>
                </a:r>
                <a:r>
                  <a:rPr lang="en-US"/>
                  <a:t>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  <c:dispUnits>
          <c:custUnit val="1.0000000000000002E-2"/>
        </c:dispUnits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STD!$D$3:$D$870</c:f>
              <c:numCache>
                <c:formatCode>0.00E+00</c:formatCode>
                <c:ptCount val="868"/>
                <c:pt idx="0">
                  <c:v>2.101E-3</c:v>
                </c:pt>
                <c:pt idx="1">
                  <c:v>2.2499999999999998E-3</c:v>
                </c:pt>
                <c:pt idx="2">
                  <c:v>2.408E-3</c:v>
                </c:pt>
                <c:pt idx="3">
                  <c:v>2.575E-3</c:v>
                </c:pt>
                <c:pt idx="4">
                  <c:v>2.748E-3</c:v>
                </c:pt>
                <c:pt idx="5">
                  <c:v>2.9260000000000002E-3</c:v>
                </c:pt>
                <c:pt idx="6">
                  <c:v>3.1129999999999999E-3</c:v>
                </c:pt>
                <c:pt idx="7">
                  <c:v>3.3029999999999999E-3</c:v>
                </c:pt>
                <c:pt idx="8">
                  <c:v>3.5019999999999999E-3</c:v>
                </c:pt>
                <c:pt idx="9">
                  <c:v>3.712E-3</c:v>
                </c:pt>
                <c:pt idx="10">
                  <c:v>3.9230000000000003E-3</c:v>
                </c:pt>
                <c:pt idx="11">
                  <c:v>4.1460000000000004E-3</c:v>
                </c:pt>
                <c:pt idx="12">
                  <c:v>4.3759999999999997E-3</c:v>
                </c:pt>
                <c:pt idx="13">
                  <c:v>4.6129999999999999E-3</c:v>
                </c:pt>
                <c:pt idx="14">
                  <c:v>4.8570000000000002E-3</c:v>
                </c:pt>
                <c:pt idx="15">
                  <c:v>5.104E-3</c:v>
                </c:pt>
                <c:pt idx="16">
                  <c:v>5.3619999999999996E-3</c:v>
                </c:pt>
                <c:pt idx="17">
                  <c:v>5.6319999999999999E-3</c:v>
                </c:pt>
                <c:pt idx="18">
                  <c:v>5.9119999999999997E-3</c:v>
                </c:pt>
                <c:pt idx="19">
                  <c:v>6.1910000000000003E-3</c:v>
                </c:pt>
                <c:pt idx="20">
                  <c:v>6.4939999999999998E-3</c:v>
                </c:pt>
                <c:pt idx="21">
                  <c:v>6.7970000000000001E-3</c:v>
                </c:pt>
                <c:pt idx="22">
                  <c:v>7.1130000000000004E-3</c:v>
                </c:pt>
                <c:pt idx="23">
                  <c:v>7.4320000000000002E-3</c:v>
                </c:pt>
                <c:pt idx="24">
                  <c:v>7.7549999999999997E-3</c:v>
                </c:pt>
                <c:pt idx="25">
                  <c:v>8.0850000000000002E-3</c:v>
                </c:pt>
                <c:pt idx="26">
                  <c:v>8.4250000000000002E-3</c:v>
                </c:pt>
                <c:pt idx="27">
                  <c:v>8.7799999999999996E-3</c:v>
                </c:pt>
                <c:pt idx="28">
                  <c:v>9.1520000000000004E-3</c:v>
                </c:pt>
                <c:pt idx="29">
                  <c:v>9.5359999999999993E-3</c:v>
                </c:pt>
                <c:pt idx="30">
                  <c:v>9.9240000000000005E-3</c:v>
                </c:pt>
                <c:pt idx="31">
                  <c:v>1.0319999999999999E-2</c:v>
                </c:pt>
                <c:pt idx="32">
                  <c:v>1.072E-2</c:v>
                </c:pt>
                <c:pt idx="33">
                  <c:v>1.1129999999999999E-2</c:v>
                </c:pt>
                <c:pt idx="34">
                  <c:v>1.154E-2</c:v>
                </c:pt>
                <c:pt idx="35">
                  <c:v>1.1979999999999999E-2</c:v>
                </c:pt>
                <c:pt idx="36">
                  <c:v>1.242E-2</c:v>
                </c:pt>
                <c:pt idx="37">
                  <c:v>1.2880000000000001E-2</c:v>
                </c:pt>
                <c:pt idx="38">
                  <c:v>1.3339999999999999E-2</c:v>
                </c:pt>
                <c:pt idx="39">
                  <c:v>1.3809999999999999E-2</c:v>
                </c:pt>
                <c:pt idx="40">
                  <c:v>1.4279999999999999E-2</c:v>
                </c:pt>
                <c:pt idx="41">
                  <c:v>1.477E-2</c:v>
                </c:pt>
                <c:pt idx="42">
                  <c:v>1.5259999999999999E-2</c:v>
                </c:pt>
                <c:pt idx="43">
                  <c:v>1.576E-2</c:v>
                </c:pt>
                <c:pt idx="44">
                  <c:v>1.627E-2</c:v>
                </c:pt>
                <c:pt idx="45">
                  <c:v>1.6799999999999999E-2</c:v>
                </c:pt>
                <c:pt idx="46">
                  <c:v>1.7340000000000001E-2</c:v>
                </c:pt>
                <c:pt idx="47">
                  <c:v>1.7909999999999999E-2</c:v>
                </c:pt>
                <c:pt idx="48">
                  <c:v>1.8460000000000001E-2</c:v>
                </c:pt>
                <c:pt idx="49">
                  <c:v>1.9029999999999998E-2</c:v>
                </c:pt>
                <c:pt idx="50">
                  <c:v>1.958E-2</c:v>
                </c:pt>
                <c:pt idx="51">
                  <c:v>2.018E-2</c:v>
                </c:pt>
                <c:pt idx="52">
                  <c:v>2.078E-2</c:v>
                </c:pt>
                <c:pt idx="53">
                  <c:v>2.1389999999999999E-2</c:v>
                </c:pt>
                <c:pt idx="54">
                  <c:v>2.2009999999999998E-2</c:v>
                </c:pt>
                <c:pt idx="55">
                  <c:v>2.2620000000000001E-2</c:v>
                </c:pt>
                <c:pt idx="56">
                  <c:v>2.325E-2</c:v>
                </c:pt>
                <c:pt idx="57">
                  <c:v>2.3890000000000002E-2</c:v>
                </c:pt>
                <c:pt idx="58">
                  <c:v>2.4539999999999999E-2</c:v>
                </c:pt>
                <c:pt idx="59">
                  <c:v>2.52E-2</c:v>
                </c:pt>
                <c:pt idx="60">
                  <c:v>2.5860000000000001E-2</c:v>
                </c:pt>
                <c:pt idx="61">
                  <c:v>2.6509999999999999E-2</c:v>
                </c:pt>
                <c:pt idx="62">
                  <c:v>2.7199999999999998E-2</c:v>
                </c:pt>
                <c:pt idx="63">
                  <c:v>2.7859999999999999E-2</c:v>
                </c:pt>
                <c:pt idx="64">
                  <c:v>2.8539999999999999E-2</c:v>
                </c:pt>
                <c:pt idx="65">
                  <c:v>2.9260000000000001E-2</c:v>
                </c:pt>
                <c:pt idx="66">
                  <c:v>2.9960000000000001E-2</c:v>
                </c:pt>
                <c:pt idx="67">
                  <c:v>3.0669999999999999E-2</c:v>
                </c:pt>
                <c:pt idx="68">
                  <c:v>3.1370000000000002E-2</c:v>
                </c:pt>
                <c:pt idx="69">
                  <c:v>3.2140000000000002E-2</c:v>
                </c:pt>
                <c:pt idx="70">
                  <c:v>3.2870000000000003E-2</c:v>
                </c:pt>
                <c:pt idx="71">
                  <c:v>3.3649999999999999E-2</c:v>
                </c:pt>
                <c:pt idx="72">
                  <c:v>3.4430000000000002E-2</c:v>
                </c:pt>
                <c:pt idx="73">
                  <c:v>3.5180000000000003E-2</c:v>
                </c:pt>
                <c:pt idx="74">
                  <c:v>3.5950000000000003E-2</c:v>
                </c:pt>
                <c:pt idx="75">
                  <c:v>3.6720000000000003E-2</c:v>
                </c:pt>
                <c:pt idx="76">
                  <c:v>3.7499999999999999E-2</c:v>
                </c:pt>
                <c:pt idx="77">
                  <c:v>3.8300000000000001E-2</c:v>
                </c:pt>
                <c:pt idx="78">
                  <c:v>3.909E-2</c:v>
                </c:pt>
                <c:pt idx="79">
                  <c:v>3.9879999999999999E-2</c:v>
                </c:pt>
                <c:pt idx="80">
                  <c:v>4.0710000000000003E-2</c:v>
                </c:pt>
                <c:pt idx="81">
                  <c:v>4.1529999999999997E-2</c:v>
                </c:pt>
                <c:pt idx="82">
                  <c:v>4.2369999999999998E-2</c:v>
                </c:pt>
                <c:pt idx="83">
                  <c:v>4.317E-2</c:v>
                </c:pt>
                <c:pt idx="84">
                  <c:v>4.3999999999999997E-2</c:v>
                </c:pt>
                <c:pt idx="85">
                  <c:v>4.4859999999999997E-2</c:v>
                </c:pt>
                <c:pt idx="86">
                  <c:v>4.5710000000000001E-2</c:v>
                </c:pt>
                <c:pt idx="87">
                  <c:v>4.6589999999999999E-2</c:v>
                </c:pt>
                <c:pt idx="88">
                  <c:v>4.7440000000000003E-2</c:v>
                </c:pt>
                <c:pt idx="89">
                  <c:v>4.8349999999999997E-2</c:v>
                </c:pt>
                <c:pt idx="90">
                  <c:v>4.9189999999999998E-2</c:v>
                </c:pt>
                <c:pt idx="91">
                  <c:v>5.0119999999999998E-2</c:v>
                </c:pt>
                <c:pt idx="92">
                  <c:v>5.0990000000000001E-2</c:v>
                </c:pt>
                <c:pt idx="93">
                  <c:v>5.1860000000000003E-2</c:v>
                </c:pt>
                <c:pt idx="94">
                  <c:v>5.271E-2</c:v>
                </c:pt>
                <c:pt idx="95">
                  <c:v>5.357E-2</c:v>
                </c:pt>
                <c:pt idx="96">
                  <c:v>5.4449999999999998E-2</c:v>
                </c:pt>
                <c:pt idx="97">
                  <c:v>5.534E-2</c:v>
                </c:pt>
                <c:pt idx="98">
                  <c:v>5.6259999999999998E-2</c:v>
                </c:pt>
                <c:pt idx="99">
                  <c:v>5.7149999999999999E-2</c:v>
                </c:pt>
                <c:pt idx="100">
                  <c:v>5.8029999999999998E-2</c:v>
                </c:pt>
                <c:pt idx="101">
                  <c:v>5.8930000000000003E-2</c:v>
                </c:pt>
                <c:pt idx="102">
                  <c:v>5.985E-2</c:v>
                </c:pt>
                <c:pt idx="103">
                  <c:v>6.08E-2</c:v>
                </c:pt>
                <c:pt idx="104">
                  <c:v>6.1679999999999999E-2</c:v>
                </c:pt>
                <c:pt idx="105">
                  <c:v>6.2570000000000001E-2</c:v>
                </c:pt>
                <c:pt idx="106">
                  <c:v>6.3479999999999995E-2</c:v>
                </c:pt>
                <c:pt idx="107">
                  <c:v>6.4380000000000007E-2</c:v>
                </c:pt>
                <c:pt idx="108">
                  <c:v>6.5329999999999999E-2</c:v>
                </c:pt>
                <c:pt idx="109">
                  <c:v>6.6269999999999996E-2</c:v>
                </c:pt>
                <c:pt idx="110">
                  <c:v>6.7210000000000006E-2</c:v>
                </c:pt>
                <c:pt idx="111">
                  <c:v>6.8140000000000006E-2</c:v>
                </c:pt>
                <c:pt idx="112">
                  <c:v>6.9129999999999997E-2</c:v>
                </c:pt>
                <c:pt idx="113">
                  <c:v>7.0110000000000006E-2</c:v>
                </c:pt>
                <c:pt idx="114">
                  <c:v>7.1040000000000006E-2</c:v>
                </c:pt>
                <c:pt idx="115">
                  <c:v>7.195E-2</c:v>
                </c:pt>
                <c:pt idx="116">
                  <c:v>7.2889999999999996E-2</c:v>
                </c:pt>
                <c:pt idx="117">
                  <c:v>7.3830000000000007E-2</c:v>
                </c:pt>
                <c:pt idx="118">
                  <c:v>7.4759999999999993E-2</c:v>
                </c:pt>
                <c:pt idx="119">
                  <c:v>7.5679999999999997E-2</c:v>
                </c:pt>
                <c:pt idx="120">
                  <c:v>7.6579999999999995E-2</c:v>
                </c:pt>
                <c:pt idx="121">
                  <c:v>7.7490000000000003E-2</c:v>
                </c:pt>
                <c:pt idx="122">
                  <c:v>7.843E-2</c:v>
                </c:pt>
                <c:pt idx="123">
                  <c:v>7.9350000000000004E-2</c:v>
                </c:pt>
                <c:pt idx="124">
                  <c:v>8.0280000000000004E-2</c:v>
                </c:pt>
                <c:pt idx="125">
                  <c:v>8.1259999999999999E-2</c:v>
                </c:pt>
                <c:pt idx="126">
                  <c:v>8.2220000000000001E-2</c:v>
                </c:pt>
                <c:pt idx="127">
                  <c:v>8.3180000000000004E-2</c:v>
                </c:pt>
                <c:pt idx="128">
                  <c:v>8.4180000000000005E-2</c:v>
                </c:pt>
                <c:pt idx="129">
                  <c:v>8.516E-2</c:v>
                </c:pt>
                <c:pt idx="130">
                  <c:v>8.6129999999999998E-2</c:v>
                </c:pt>
                <c:pt idx="131">
                  <c:v>8.7059999999999998E-2</c:v>
                </c:pt>
                <c:pt idx="132">
                  <c:v>8.8010000000000005E-2</c:v>
                </c:pt>
                <c:pt idx="133">
                  <c:v>8.8940000000000005E-2</c:v>
                </c:pt>
                <c:pt idx="134">
                  <c:v>8.9899999999999994E-2</c:v>
                </c:pt>
                <c:pt idx="135">
                  <c:v>9.0829999999999994E-2</c:v>
                </c:pt>
                <c:pt idx="136">
                  <c:v>9.1789999999999997E-2</c:v>
                </c:pt>
                <c:pt idx="137">
                  <c:v>9.2749999999999999E-2</c:v>
                </c:pt>
                <c:pt idx="138">
                  <c:v>9.3729999999999994E-2</c:v>
                </c:pt>
                <c:pt idx="139">
                  <c:v>9.4689999999999996E-2</c:v>
                </c:pt>
                <c:pt idx="140">
                  <c:v>9.5630000000000007E-2</c:v>
                </c:pt>
                <c:pt idx="141">
                  <c:v>9.6589999999999995E-2</c:v>
                </c:pt>
                <c:pt idx="142">
                  <c:v>9.758E-2</c:v>
                </c:pt>
                <c:pt idx="143">
                  <c:v>9.8519999999999996E-2</c:v>
                </c:pt>
                <c:pt idx="144">
                  <c:v>9.9449999999999997E-2</c:v>
                </c:pt>
                <c:pt idx="145">
                  <c:v>0.10050000000000001</c:v>
                </c:pt>
                <c:pt idx="146">
                  <c:v>0.1014</c:v>
                </c:pt>
                <c:pt idx="147">
                  <c:v>0.1023</c:v>
                </c:pt>
                <c:pt idx="148">
                  <c:v>0.1033</c:v>
                </c:pt>
                <c:pt idx="149">
                  <c:v>0.1042</c:v>
                </c:pt>
                <c:pt idx="150">
                  <c:v>0.1052</c:v>
                </c:pt>
                <c:pt idx="151">
                  <c:v>0.1062</c:v>
                </c:pt>
                <c:pt idx="152">
                  <c:v>0.1071</c:v>
                </c:pt>
                <c:pt idx="153">
                  <c:v>0.1081</c:v>
                </c:pt>
                <c:pt idx="154">
                  <c:v>0.109</c:v>
                </c:pt>
                <c:pt idx="155">
                  <c:v>0.11</c:v>
                </c:pt>
                <c:pt idx="156">
                  <c:v>0.111</c:v>
                </c:pt>
                <c:pt idx="157">
                  <c:v>0.1119</c:v>
                </c:pt>
                <c:pt idx="158">
                  <c:v>0.1129</c:v>
                </c:pt>
                <c:pt idx="159">
                  <c:v>0.1138</c:v>
                </c:pt>
                <c:pt idx="160">
                  <c:v>0.1147</c:v>
                </c:pt>
                <c:pt idx="161">
                  <c:v>0.1157</c:v>
                </c:pt>
                <c:pt idx="162">
                  <c:v>0.1167</c:v>
                </c:pt>
                <c:pt idx="163">
                  <c:v>0.1176</c:v>
                </c:pt>
                <c:pt idx="164">
                  <c:v>0.1186</c:v>
                </c:pt>
                <c:pt idx="165">
                  <c:v>0.1196</c:v>
                </c:pt>
                <c:pt idx="166">
                  <c:v>0.1205</c:v>
                </c:pt>
                <c:pt idx="167">
                  <c:v>0.1215</c:v>
                </c:pt>
                <c:pt idx="168">
                  <c:v>0.1225</c:v>
                </c:pt>
                <c:pt idx="169">
                  <c:v>0.1235</c:v>
                </c:pt>
                <c:pt idx="170">
                  <c:v>0.1244</c:v>
                </c:pt>
                <c:pt idx="171">
                  <c:v>0.12540000000000001</c:v>
                </c:pt>
                <c:pt idx="172">
                  <c:v>0.12640000000000001</c:v>
                </c:pt>
                <c:pt idx="173">
                  <c:v>0.1273</c:v>
                </c:pt>
                <c:pt idx="174">
                  <c:v>0.12839999999999999</c:v>
                </c:pt>
                <c:pt idx="175">
                  <c:v>0.12939999999999999</c:v>
                </c:pt>
                <c:pt idx="176">
                  <c:v>0.13039999999999999</c:v>
                </c:pt>
                <c:pt idx="177">
                  <c:v>0.13139999999999999</c:v>
                </c:pt>
                <c:pt idx="178">
                  <c:v>0.1323</c:v>
                </c:pt>
                <c:pt idx="179">
                  <c:v>0.1333</c:v>
                </c:pt>
                <c:pt idx="180">
                  <c:v>0.1343</c:v>
                </c:pt>
                <c:pt idx="181">
                  <c:v>0.1353</c:v>
                </c:pt>
                <c:pt idx="182">
                  <c:v>0.1363</c:v>
                </c:pt>
                <c:pt idx="183">
                  <c:v>0.13719999999999999</c:v>
                </c:pt>
                <c:pt idx="184">
                  <c:v>0.13819999999999999</c:v>
                </c:pt>
                <c:pt idx="185">
                  <c:v>0.13919999999999999</c:v>
                </c:pt>
                <c:pt idx="186">
                  <c:v>0.14019999999999999</c:v>
                </c:pt>
                <c:pt idx="187">
                  <c:v>0.14119999999999999</c:v>
                </c:pt>
                <c:pt idx="188">
                  <c:v>0.14219999999999999</c:v>
                </c:pt>
                <c:pt idx="189">
                  <c:v>0.14319999999999999</c:v>
                </c:pt>
                <c:pt idx="190">
                  <c:v>0.14419999999999999</c:v>
                </c:pt>
                <c:pt idx="191">
                  <c:v>0.14510000000000001</c:v>
                </c:pt>
                <c:pt idx="192">
                  <c:v>0.14610000000000001</c:v>
                </c:pt>
                <c:pt idx="193">
                  <c:v>0.14710000000000001</c:v>
                </c:pt>
                <c:pt idx="194">
                  <c:v>0.14810000000000001</c:v>
                </c:pt>
                <c:pt idx="195">
                  <c:v>0.14899999999999999</c:v>
                </c:pt>
                <c:pt idx="196">
                  <c:v>0.15</c:v>
                </c:pt>
                <c:pt idx="197">
                  <c:v>0.151</c:v>
                </c:pt>
                <c:pt idx="198">
                  <c:v>0.15190000000000001</c:v>
                </c:pt>
                <c:pt idx="199">
                  <c:v>0.153</c:v>
                </c:pt>
                <c:pt idx="200">
                  <c:v>0.154</c:v>
                </c:pt>
                <c:pt idx="201">
                  <c:v>0.155</c:v>
                </c:pt>
                <c:pt idx="202">
                  <c:v>0.156</c:v>
                </c:pt>
                <c:pt idx="203">
                  <c:v>0.15690000000000001</c:v>
                </c:pt>
                <c:pt idx="204">
                  <c:v>0.15790000000000001</c:v>
                </c:pt>
                <c:pt idx="205">
                  <c:v>0.15890000000000001</c:v>
                </c:pt>
                <c:pt idx="206">
                  <c:v>0.15989999999999999</c:v>
                </c:pt>
                <c:pt idx="207">
                  <c:v>0.1608</c:v>
                </c:pt>
                <c:pt idx="208">
                  <c:v>0.1618</c:v>
                </c:pt>
                <c:pt idx="209">
                  <c:v>0.1628</c:v>
                </c:pt>
                <c:pt idx="210">
                  <c:v>0.1638</c:v>
                </c:pt>
                <c:pt idx="211">
                  <c:v>0.1648</c:v>
                </c:pt>
                <c:pt idx="212">
                  <c:v>0.16569999999999999</c:v>
                </c:pt>
                <c:pt idx="213">
                  <c:v>0.16669999999999999</c:v>
                </c:pt>
                <c:pt idx="214">
                  <c:v>0.16769999999999999</c:v>
                </c:pt>
                <c:pt idx="215">
                  <c:v>0.16869999999999999</c:v>
                </c:pt>
                <c:pt idx="216">
                  <c:v>0.1696</c:v>
                </c:pt>
                <c:pt idx="217">
                  <c:v>0.1706</c:v>
                </c:pt>
                <c:pt idx="218">
                  <c:v>0.1716</c:v>
                </c:pt>
                <c:pt idx="219">
                  <c:v>0.1726</c:v>
                </c:pt>
                <c:pt idx="220">
                  <c:v>0.1736</c:v>
                </c:pt>
                <c:pt idx="221">
                  <c:v>0.17460000000000001</c:v>
                </c:pt>
                <c:pt idx="222">
                  <c:v>0.17560000000000001</c:v>
                </c:pt>
                <c:pt idx="223">
                  <c:v>0.17660000000000001</c:v>
                </c:pt>
                <c:pt idx="224">
                  <c:v>0.17749999999999999</c:v>
                </c:pt>
                <c:pt idx="225">
                  <c:v>0.17849999999999999</c:v>
                </c:pt>
                <c:pt idx="226">
                  <c:v>0.17949999999999999</c:v>
                </c:pt>
                <c:pt idx="227">
                  <c:v>0.18049999999999999</c:v>
                </c:pt>
                <c:pt idx="228">
                  <c:v>0.18149999999999999</c:v>
                </c:pt>
                <c:pt idx="229">
                  <c:v>0.1825</c:v>
                </c:pt>
                <c:pt idx="230">
                  <c:v>0.1835</c:v>
                </c:pt>
                <c:pt idx="231">
                  <c:v>0.18440000000000001</c:v>
                </c:pt>
                <c:pt idx="232">
                  <c:v>0.18540000000000001</c:v>
                </c:pt>
                <c:pt idx="233">
                  <c:v>0.18640000000000001</c:v>
                </c:pt>
                <c:pt idx="234">
                  <c:v>0.18740000000000001</c:v>
                </c:pt>
                <c:pt idx="235">
                  <c:v>0.1885</c:v>
                </c:pt>
                <c:pt idx="236">
                  <c:v>0.18940000000000001</c:v>
                </c:pt>
                <c:pt idx="237">
                  <c:v>0.19040000000000001</c:v>
                </c:pt>
                <c:pt idx="238">
                  <c:v>0.19139999999999999</c:v>
                </c:pt>
                <c:pt idx="239">
                  <c:v>0.19239999999999999</c:v>
                </c:pt>
                <c:pt idx="240">
                  <c:v>0.19339999999999999</c:v>
                </c:pt>
                <c:pt idx="241">
                  <c:v>0.19439999999999999</c:v>
                </c:pt>
                <c:pt idx="242">
                  <c:v>0.19539999999999999</c:v>
                </c:pt>
                <c:pt idx="243">
                  <c:v>0.19650000000000001</c:v>
                </c:pt>
                <c:pt idx="244">
                  <c:v>0.19750000000000001</c:v>
                </c:pt>
                <c:pt idx="245">
                  <c:v>0.19839999999999999</c:v>
                </c:pt>
                <c:pt idx="246">
                  <c:v>0.19950000000000001</c:v>
                </c:pt>
                <c:pt idx="247">
                  <c:v>0.20039999999999999</c:v>
                </c:pt>
                <c:pt idx="248">
                  <c:v>0.2014</c:v>
                </c:pt>
                <c:pt idx="249">
                  <c:v>0.20250000000000001</c:v>
                </c:pt>
                <c:pt idx="250">
                  <c:v>0.2034</c:v>
                </c:pt>
                <c:pt idx="251">
                  <c:v>0.2044</c:v>
                </c:pt>
                <c:pt idx="252">
                  <c:v>0.2054</c:v>
                </c:pt>
                <c:pt idx="253">
                  <c:v>0.20630000000000001</c:v>
                </c:pt>
                <c:pt idx="254">
                  <c:v>0.20730000000000001</c:v>
                </c:pt>
                <c:pt idx="255">
                  <c:v>0.20830000000000001</c:v>
                </c:pt>
                <c:pt idx="256">
                  <c:v>0.2094</c:v>
                </c:pt>
                <c:pt idx="257">
                  <c:v>0.2104</c:v>
                </c:pt>
                <c:pt idx="258">
                  <c:v>0.2114</c:v>
                </c:pt>
                <c:pt idx="259">
                  <c:v>0.21240000000000001</c:v>
                </c:pt>
                <c:pt idx="260">
                  <c:v>0.21340000000000001</c:v>
                </c:pt>
                <c:pt idx="261">
                  <c:v>0.21440000000000001</c:v>
                </c:pt>
                <c:pt idx="262">
                  <c:v>0.21540000000000001</c:v>
                </c:pt>
                <c:pt idx="263">
                  <c:v>0.21640000000000001</c:v>
                </c:pt>
                <c:pt idx="264">
                  <c:v>0.21740000000000001</c:v>
                </c:pt>
                <c:pt idx="265">
                  <c:v>0.21829999999999999</c:v>
                </c:pt>
                <c:pt idx="266">
                  <c:v>0.21940000000000001</c:v>
                </c:pt>
                <c:pt idx="267">
                  <c:v>0.22040000000000001</c:v>
                </c:pt>
                <c:pt idx="268">
                  <c:v>0.22140000000000001</c:v>
                </c:pt>
                <c:pt idx="269">
                  <c:v>0.22239999999999999</c:v>
                </c:pt>
                <c:pt idx="270">
                  <c:v>0.22339999999999999</c:v>
                </c:pt>
                <c:pt idx="271">
                  <c:v>0.22450000000000001</c:v>
                </c:pt>
                <c:pt idx="272">
                  <c:v>0.22539999999999999</c:v>
                </c:pt>
                <c:pt idx="273">
                  <c:v>0.22650000000000001</c:v>
                </c:pt>
                <c:pt idx="274">
                  <c:v>0.22739999999999999</c:v>
                </c:pt>
                <c:pt idx="275">
                  <c:v>0.22839999999999999</c:v>
                </c:pt>
                <c:pt idx="276">
                  <c:v>0.22939999999999999</c:v>
                </c:pt>
                <c:pt idx="277">
                  <c:v>0.23039999999999999</c:v>
                </c:pt>
                <c:pt idx="278">
                  <c:v>0.23130000000000001</c:v>
                </c:pt>
                <c:pt idx="279">
                  <c:v>0.2324</c:v>
                </c:pt>
                <c:pt idx="280">
                  <c:v>0.23330000000000001</c:v>
                </c:pt>
                <c:pt idx="281">
                  <c:v>0.23430000000000001</c:v>
                </c:pt>
                <c:pt idx="282">
                  <c:v>0.23530000000000001</c:v>
                </c:pt>
                <c:pt idx="283">
                  <c:v>0.23630000000000001</c:v>
                </c:pt>
                <c:pt idx="284">
                  <c:v>0.23730000000000001</c:v>
                </c:pt>
                <c:pt idx="285">
                  <c:v>0.23830000000000001</c:v>
                </c:pt>
                <c:pt idx="286">
                  <c:v>0.23930000000000001</c:v>
                </c:pt>
                <c:pt idx="287">
                  <c:v>0.2402</c:v>
                </c:pt>
                <c:pt idx="288">
                  <c:v>0.24129999999999999</c:v>
                </c:pt>
                <c:pt idx="289">
                  <c:v>0.24229999999999999</c:v>
                </c:pt>
                <c:pt idx="290">
                  <c:v>0.24340000000000001</c:v>
                </c:pt>
                <c:pt idx="291">
                  <c:v>0.24440000000000001</c:v>
                </c:pt>
                <c:pt idx="292">
                  <c:v>0.24540000000000001</c:v>
                </c:pt>
                <c:pt idx="293">
                  <c:v>0.24640000000000001</c:v>
                </c:pt>
                <c:pt idx="294">
                  <c:v>0.24740000000000001</c:v>
                </c:pt>
                <c:pt idx="295">
                  <c:v>0.24840000000000001</c:v>
                </c:pt>
                <c:pt idx="296">
                  <c:v>0.2495</c:v>
                </c:pt>
                <c:pt idx="297">
                  <c:v>0.2505</c:v>
                </c:pt>
                <c:pt idx="298">
                  <c:v>0.2515</c:v>
                </c:pt>
                <c:pt idx="299">
                  <c:v>0.2525</c:v>
                </c:pt>
                <c:pt idx="300">
                  <c:v>0.25340000000000001</c:v>
                </c:pt>
                <c:pt idx="301">
                  <c:v>0.25440000000000002</c:v>
                </c:pt>
                <c:pt idx="302">
                  <c:v>0.25540000000000002</c:v>
                </c:pt>
                <c:pt idx="303">
                  <c:v>0.25640000000000002</c:v>
                </c:pt>
                <c:pt idx="304">
                  <c:v>0.25750000000000001</c:v>
                </c:pt>
                <c:pt idx="305">
                  <c:v>0.25850000000000001</c:v>
                </c:pt>
                <c:pt idx="306">
                  <c:v>0.25940000000000002</c:v>
                </c:pt>
                <c:pt idx="307">
                  <c:v>0.26050000000000001</c:v>
                </c:pt>
                <c:pt idx="308">
                  <c:v>0.26150000000000001</c:v>
                </c:pt>
                <c:pt idx="309">
                  <c:v>0.2626</c:v>
                </c:pt>
                <c:pt idx="310">
                  <c:v>0.2636</c:v>
                </c:pt>
                <c:pt idx="311">
                  <c:v>0.2646</c:v>
                </c:pt>
                <c:pt idx="312">
                  <c:v>0.2656</c:v>
                </c:pt>
                <c:pt idx="313">
                  <c:v>0.2666</c:v>
                </c:pt>
                <c:pt idx="314">
                  <c:v>0.2676</c:v>
                </c:pt>
                <c:pt idx="315">
                  <c:v>0.26860000000000001</c:v>
                </c:pt>
                <c:pt idx="316">
                  <c:v>0.26960000000000001</c:v>
                </c:pt>
                <c:pt idx="317">
                  <c:v>0.27060000000000001</c:v>
                </c:pt>
                <c:pt idx="318">
                  <c:v>0.27160000000000001</c:v>
                </c:pt>
                <c:pt idx="319">
                  <c:v>0.27260000000000001</c:v>
                </c:pt>
                <c:pt idx="320">
                  <c:v>0.27360000000000001</c:v>
                </c:pt>
                <c:pt idx="321">
                  <c:v>0.27460000000000001</c:v>
                </c:pt>
                <c:pt idx="322">
                  <c:v>0.27560000000000001</c:v>
                </c:pt>
                <c:pt idx="323">
                  <c:v>0.27660000000000001</c:v>
                </c:pt>
                <c:pt idx="324">
                  <c:v>0.27760000000000001</c:v>
                </c:pt>
                <c:pt idx="325">
                  <c:v>0.27860000000000001</c:v>
                </c:pt>
                <c:pt idx="326">
                  <c:v>0.27960000000000002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0.28260000000000002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0.28560000000000002</c:v>
                </c:pt>
                <c:pt idx="333">
                  <c:v>0.28660000000000002</c:v>
                </c:pt>
                <c:pt idx="334">
                  <c:v>0.28760000000000002</c:v>
                </c:pt>
                <c:pt idx="335">
                  <c:v>0.28870000000000001</c:v>
                </c:pt>
                <c:pt idx="336">
                  <c:v>0.28970000000000001</c:v>
                </c:pt>
                <c:pt idx="337">
                  <c:v>0.2908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0.29380000000000001</c:v>
                </c:pt>
                <c:pt idx="341">
                  <c:v>0.29480000000000001</c:v>
                </c:pt>
                <c:pt idx="342">
                  <c:v>0.29580000000000001</c:v>
                </c:pt>
                <c:pt idx="343">
                  <c:v>0.2969</c:v>
                </c:pt>
                <c:pt idx="344">
                  <c:v>0.2979</c:v>
                </c:pt>
                <c:pt idx="345">
                  <c:v>0.29880000000000001</c:v>
                </c:pt>
                <c:pt idx="346">
                  <c:v>0.2999</c:v>
                </c:pt>
                <c:pt idx="347">
                  <c:v>0.3009</c:v>
                </c:pt>
                <c:pt idx="348">
                  <c:v>0.3019</c:v>
                </c:pt>
                <c:pt idx="349">
                  <c:v>0.3029</c:v>
                </c:pt>
                <c:pt idx="350">
                  <c:v>0.30399999999999999</c:v>
                </c:pt>
                <c:pt idx="351">
                  <c:v>0.30499999999999999</c:v>
                </c:pt>
                <c:pt idx="352">
                  <c:v>0.30599999999999999</c:v>
                </c:pt>
                <c:pt idx="353">
                  <c:v>0.307</c:v>
                </c:pt>
                <c:pt idx="354">
                  <c:v>0.308</c:v>
                </c:pt>
                <c:pt idx="355">
                  <c:v>0.309</c:v>
                </c:pt>
                <c:pt idx="356">
                  <c:v>0.31</c:v>
                </c:pt>
                <c:pt idx="357">
                  <c:v>0.311</c:v>
                </c:pt>
                <c:pt idx="358">
                  <c:v>0.31209999999999999</c:v>
                </c:pt>
                <c:pt idx="359">
                  <c:v>0.313</c:v>
                </c:pt>
                <c:pt idx="360">
                  <c:v>0.31409999999999999</c:v>
                </c:pt>
                <c:pt idx="361">
                  <c:v>0.31509999999999999</c:v>
                </c:pt>
                <c:pt idx="362">
                  <c:v>0.31609999999999999</c:v>
                </c:pt>
                <c:pt idx="363">
                  <c:v>0.31709999999999999</c:v>
                </c:pt>
                <c:pt idx="364">
                  <c:v>0.31809999999999999</c:v>
                </c:pt>
                <c:pt idx="365">
                  <c:v>0.31919999999999998</c:v>
                </c:pt>
                <c:pt idx="366">
                  <c:v>0.32019999999999998</c:v>
                </c:pt>
                <c:pt idx="367">
                  <c:v>0.32119999999999999</c:v>
                </c:pt>
                <c:pt idx="368">
                  <c:v>0.32219999999999999</c:v>
                </c:pt>
                <c:pt idx="369">
                  <c:v>0.32329999999999998</c:v>
                </c:pt>
                <c:pt idx="370">
                  <c:v>0.32419999999999999</c:v>
                </c:pt>
                <c:pt idx="371">
                  <c:v>0.32519999999999999</c:v>
                </c:pt>
                <c:pt idx="372">
                  <c:v>0.32619999999999999</c:v>
                </c:pt>
                <c:pt idx="373">
                  <c:v>0.32729999999999998</c:v>
                </c:pt>
                <c:pt idx="374">
                  <c:v>0.32840000000000003</c:v>
                </c:pt>
                <c:pt idx="375">
                  <c:v>0.32940000000000003</c:v>
                </c:pt>
                <c:pt idx="376">
                  <c:v>0.33040000000000003</c:v>
                </c:pt>
                <c:pt idx="377">
                  <c:v>0.33139999999999997</c:v>
                </c:pt>
                <c:pt idx="378">
                  <c:v>0.33239999999999997</c:v>
                </c:pt>
                <c:pt idx="379">
                  <c:v>0.33339999999999997</c:v>
                </c:pt>
                <c:pt idx="380">
                  <c:v>0.33450000000000002</c:v>
                </c:pt>
                <c:pt idx="381">
                  <c:v>0.33550000000000002</c:v>
                </c:pt>
                <c:pt idx="382">
                  <c:v>0.33660000000000001</c:v>
                </c:pt>
                <c:pt idx="383">
                  <c:v>0.3377</c:v>
                </c:pt>
                <c:pt idx="384">
                  <c:v>0.33879999999999999</c:v>
                </c:pt>
                <c:pt idx="385">
                  <c:v>0.3397</c:v>
                </c:pt>
                <c:pt idx="386">
                  <c:v>0.3407</c:v>
                </c:pt>
                <c:pt idx="387">
                  <c:v>0.3417</c:v>
                </c:pt>
                <c:pt idx="388">
                  <c:v>0.34279999999999999</c:v>
                </c:pt>
                <c:pt idx="389">
                  <c:v>0.34389999999999998</c:v>
                </c:pt>
                <c:pt idx="390">
                  <c:v>0.34499999999999997</c:v>
                </c:pt>
                <c:pt idx="391">
                  <c:v>0.34599999999999997</c:v>
                </c:pt>
                <c:pt idx="392">
                  <c:v>0.34699999999999998</c:v>
                </c:pt>
                <c:pt idx="393">
                  <c:v>0.34799999999999998</c:v>
                </c:pt>
                <c:pt idx="394">
                  <c:v>0.34910000000000002</c:v>
                </c:pt>
                <c:pt idx="395">
                  <c:v>0.35020000000000001</c:v>
                </c:pt>
                <c:pt idx="396">
                  <c:v>0.35120000000000001</c:v>
                </c:pt>
                <c:pt idx="397">
                  <c:v>0.35220000000000001</c:v>
                </c:pt>
                <c:pt idx="398">
                  <c:v>0.3533</c:v>
                </c:pt>
                <c:pt idx="399">
                  <c:v>0.35439999999999999</c:v>
                </c:pt>
                <c:pt idx="400">
                  <c:v>0.35539999999999999</c:v>
                </c:pt>
                <c:pt idx="401">
                  <c:v>0.35639999999999999</c:v>
                </c:pt>
                <c:pt idx="402">
                  <c:v>0.3574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</c:v>
                </c:pt>
                <c:pt idx="407">
                  <c:v>0.36249999999999999</c:v>
                </c:pt>
                <c:pt idx="408">
                  <c:v>0.36349999999999999</c:v>
                </c:pt>
                <c:pt idx="409">
                  <c:v>0.36449999999999999</c:v>
                </c:pt>
                <c:pt idx="410">
                  <c:v>0.36549999999999999</c:v>
                </c:pt>
                <c:pt idx="411">
                  <c:v>0.36649999999999999</c:v>
                </c:pt>
                <c:pt idx="412">
                  <c:v>0.3674</c:v>
                </c:pt>
                <c:pt idx="413">
                  <c:v>0.36859999999999998</c:v>
                </c:pt>
                <c:pt idx="414">
                  <c:v>0.36959999999999998</c:v>
                </c:pt>
                <c:pt idx="415">
                  <c:v>0.37059999999999998</c:v>
                </c:pt>
                <c:pt idx="416">
                  <c:v>0.37159999999999999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0.37590000000000001</c:v>
                </c:pt>
                <c:pt idx="421">
                  <c:v>0.377</c:v>
                </c:pt>
                <c:pt idx="422">
                  <c:v>0.378</c:v>
                </c:pt>
                <c:pt idx="423">
                  <c:v>0.379</c:v>
                </c:pt>
                <c:pt idx="424">
                  <c:v>0.38</c:v>
                </c:pt>
                <c:pt idx="425">
                  <c:v>0.38109999999999999</c:v>
                </c:pt>
                <c:pt idx="426">
                  <c:v>0.3821</c:v>
                </c:pt>
                <c:pt idx="427">
                  <c:v>0.38319999999999999</c:v>
                </c:pt>
                <c:pt idx="428">
                  <c:v>0.38419999999999999</c:v>
                </c:pt>
                <c:pt idx="429">
                  <c:v>0.38519999999999999</c:v>
                </c:pt>
                <c:pt idx="430">
                  <c:v>0.38619999999999999</c:v>
                </c:pt>
                <c:pt idx="431">
                  <c:v>0.38729999999999998</c:v>
                </c:pt>
                <c:pt idx="432">
                  <c:v>0.38840000000000002</c:v>
                </c:pt>
                <c:pt idx="433">
                  <c:v>0.38940000000000002</c:v>
                </c:pt>
                <c:pt idx="434">
                  <c:v>0.39040000000000002</c:v>
                </c:pt>
                <c:pt idx="435">
                  <c:v>0.39140000000000003</c:v>
                </c:pt>
                <c:pt idx="436">
                  <c:v>0.39240000000000003</c:v>
                </c:pt>
                <c:pt idx="437">
                  <c:v>0.39340000000000003</c:v>
                </c:pt>
                <c:pt idx="438">
                  <c:v>0.39439999999999997</c:v>
                </c:pt>
                <c:pt idx="439">
                  <c:v>0.39539999999999997</c:v>
                </c:pt>
                <c:pt idx="440">
                  <c:v>0.39639999999999997</c:v>
                </c:pt>
                <c:pt idx="441">
                  <c:v>0.39739999999999998</c:v>
                </c:pt>
                <c:pt idx="442">
                  <c:v>0.39839999999999998</c:v>
                </c:pt>
                <c:pt idx="443">
                  <c:v>0.39939999999999998</c:v>
                </c:pt>
                <c:pt idx="444">
                  <c:v>0.40039999999999998</c:v>
                </c:pt>
                <c:pt idx="445">
                  <c:v>0.40139999999999998</c:v>
                </c:pt>
                <c:pt idx="446">
                  <c:v>0.40239999999999998</c:v>
                </c:pt>
                <c:pt idx="447">
                  <c:v>0.40339999999999998</c:v>
                </c:pt>
                <c:pt idx="448">
                  <c:v>0.40439999999999998</c:v>
                </c:pt>
                <c:pt idx="449">
                  <c:v>0.40539999999999998</c:v>
                </c:pt>
                <c:pt idx="450">
                  <c:v>0.40639999999999998</c:v>
                </c:pt>
                <c:pt idx="451">
                  <c:v>0.40739999999999998</c:v>
                </c:pt>
                <c:pt idx="452">
                  <c:v>0.40839999999999999</c:v>
                </c:pt>
                <c:pt idx="453">
                  <c:v>0.40939999999999999</c:v>
                </c:pt>
                <c:pt idx="454">
                  <c:v>0.41039999999999999</c:v>
                </c:pt>
                <c:pt idx="455">
                  <c:v>0.41139999999999999</c:v>
                </c:pt>
                <c:pt idx="456">
                  <c:v>0.41249999999999998</c:v>
                </c:pt>
                <c:pt idx="457">
                  <c:v>0.41360000000000002</c:v>
                </c:pt>
                <c:pt idx="458">
                  <c:v>0.41460000000000002</c:v>
                </c:pt>
                <c:pt idx="459">
                  <c:v>0.41560000000000002</c:v>
                </c:pt>
                <c:pt idx="460">
                  <c:v>0.41670000000000001</c:v>
                </c:pt>
                <c:pt idx="461">
                  <c:v>0.41770000000000002</c:v>
                </c:pt>
                <c:pt idx="462">
                  <c:v>0.41870000000000002</c:v>
                </c:pt>
                <c:pt idx="463">
                  <c:v>0.41970000000000002</c:v>
                </c:pt>
                <c:pt idx="464">
                  <c:v>0.42070000000000002</c:v>
                </c:pt>
                <c:pt idx="465">
                  <c:v>0.42170000000000002</c:v>
                </c:pt>
                <c:pt idx="466">
                  <c:v>0.42270000000000002</c:v>
                </c:pt>
                <c:pt idx="467">
                  <c:v>0.4239</c:v>
                </c:pt>
                <c:pt idx="468">
                  <c:v>0.4249</c:v>
                </c:pt>
                <c:pt idx="469">
                  <c:v>0.4259</c:v>
                </c:pt>
                <c:pt idx="470">
                  <c:v>0.4269</c:v>
                </c:pt>
                <c:pt idx="471">
                  <c:v>0.4279</c:v>
                </c:pt>
                <c:pt idx="472">
                  <c:v>0.4289</c:v>
                </c:pt>
                <c:pt idx="473">
                  <c:v>0.4299</c:v>
                </c:pt>
                <c:pt idx="474">
                  <c:v>0.43090000000000001</c:v>
                </c:pt>
                <c:pt idx="475">
                  <c:v>0.432</c:v>
                </c:pt>
                <c:pt idx="476">
                  <c:v>0.43309999999999998</c:v>
                </c:pt>
                <c:pt idx="477">
                  <c:v>0.43409999999999999</c:v>
                </c:pt>
                <c:pt idx="478">
                  <c:v>0.43519999999999998</c:v>
                </c:pt>
                <c:pt idx="479">
                  <c:v>0.43619999999999998</c:v>
                </c:pt>
                <c:pt idx="480">
                  <c:v>0.43719999999999998</c:v>
                </c:pt>
                <c:pt idx="481">
                  <c:v>0.43819999999999998</c:v>
                </c:pt>
                <c:pt idx="482">
                  <c:v>0.43919999999999998</c:v>
                </c:pt>
                <c:pt idx="483">
                  <c:v>0.44019999999999998</c:v>
                </c:pt>
                <c:pt idx="484">
                  <c:v>0.44119999999999998</c:v>
                </c:pt>
                <c:pt idx="485">
                  <c:v>0.44240000000000002</c:v>
                </c:pt>
                <c:pt idx="486">
                  <c:v>0.44340000000000002</c:v>
                </c:pt>
                <c:pt idx="487">
                  <c:v>0.44440000000000002</c:v>
                </c:pt>
                <c:pt idx="488">
                  <c:v>0.44540000000000002</c:v>
                </c:pt>
                <c:pt idx="489">
                  <c:v>0.44650000000000001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0.44969999999999999</c:v>
                </c:pt>
                <c:pt idx="493">
                  <c:v>0.45069999999999999</c:v>
                </c:pt>
                <c:pt idx="494">
                  <c:v>0.45169999999999999</c:v>
                </c:pt>
                <c:pt idx="495">
                  <c:v>0.45269999999999999</c:v>
                </c:pt>
                <c:pt idx="496">
                  <c:v>0.45379999999999998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0.45800000000000002</c:v>
                </c:pt>
                <c:pt idx="501">
                  <c:v>0.45900000000000002</c:v>
                </c:pt>
                <c:pt idx="502">
                  <c:v>0.46010000000000001</c:v>
                </c:pt>
                <c:pt idx="503">
                  <c:v>0.4612</c:v>
                </c:pt>
                <c:pt idx="504">
                  <c:v>0.4622</c:v>
                </c:pt>
                <c:pt idx="505">
                  <c:v>0.4632</c:v>
                </c:pt>
                <c:pt idx="506">
                  <c:v>0.4642</c:v>
                </c:pt>
                <c:pt idx="507">
                  <c:v>0.4652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0.47549999999999998</c:v>
                </c:pt>
                <c:pt idx="518">
                  <c:v>0.47649999999999998</c:v>
                </c:pt>
                <c:pt idx="519">
                  <c:v>0.47749999999999998</c:v>
                </c:pt>
                <c:pt idx="520">
                  <c:v>0.47860000000000003</c:v>
                </c:pt>
                <c:pt idx="521">
                  <c:v>0.47960000000000003</c:v>
                </c:pt>
                <c:pt idx="522">
                  <c:v>0.48060000000000003</c:v>
                </c:pt>
                <c:pt idx="523">
                  <c:v>0.48159999999999997</c:v>
                </c:pt>
                <c:pt idx="524">
                  <c:v>0.48259999999999997</c:v>
                </c:pt>
                <c:pt idx="525">
                  <c:v>0.48359999999999997</c:v>
                </c:pt>
                <c:pt idx="526">
                  <c:v>0.48459999999999998</c:v>
                </c:pt>
                <c:pt idx="527">
                  <c:v>0.48559999999999998</c:v>
                </c:pt>
                <c:pt idx="528">
                  <c:v>0.48670000000000002</c:v>
                </c:pt>
                <c:pt idx="529">
                  <c:v>0.48770000000000002</c:v>
                </c:pt>
                <c:pt idx="530">
                  <c:v>0.48870000000000002</c:v>
                </c:pt>
                <c:pt idx="531">
                  <c:v>0.4899</c:v>
                </c:pt>
                <c:pt idx="532">
                  <c:v>0.4909</c:v>
                </c:pt>
                <c:pt idx="533">
                  <c:v>0.4919</c:v>
                </c:pt>
                <c:pt idx="534">
                  <c:v>0.4929</c:v>
                </c:pt>
                <c:pt idx="535">
                  <c:v>0.49390000000000001</c:v>
                </c:pt>
                <c:pt idx="536">
                  <c:v>0.495</c:v>
                </c:pt>
                <c:pt idx="537">
                  <c:v>0.496</c:v>
                </c:pt>
                <c:pt idx="538">
                  <c:v>0.497</c:v>
                </c:pt>
                <c:pt idx="539">
                  <c:v>0.498</c:v>
                </c:pt>
                <c:pt idx="540">
                  <c:v>0.49909999999999999</c:v>
                </c:pt>
                <c:pt idx="541">
                  <c:v>0.50009999999999999</c:v>
                </c:pt>
                <c:pt idx="542">
                  <c:v>0.50109999999999999</c:v>
                </c:pt>
                <c:pt idx="543">
                  <c:v>0.50209999999999999</c:v>
                </c:pt>
                <c:pt idx="544">
                  <c:v>0.50309999999999999</c:v>
                </c:pt>
                <c:pt idx="545">
                  <c:v>0.50409999999999999</c:v>
                </c:pt>
                <c:pt idx="546">
                  <c:v>0.50509999999999999</c:v>
                </c:pt>
                <c:pt idx="547">
                  <c:v>0.50619999999999998</c:v>
                </c:pt>
                <c:pt idx="548">
                  <c:v>0.50719999999999998</c:v>
                </c:pt>
                <c:pt idx="549">
                  <c:v>0.50829999999999997</c:v>
                </c:pt>
                <c:pt idx="550">
                  <c:v>0.50929999999999997</c:v>
                </c:pt>
                <c:pt idx="551">
                  <c:v>0.51039999999999996</c:v>
                </c:pt>
                <c:pt idx="552">
                  <c:v>0.51139999999999997</c:v>
                </c:pt>
                <c:pt idx="553">
                  <c:v>0.51239999999999997</c:v>
                </c:pt>
                <c:pt idx="554">
                  <c:v>0.51339999999999997</c:v>
                </c:pt>
                <c:pt idx="555">
                  <c:v>0.51449999999999996</c:v>
                </c:pt>
                <c:pt idx="556">
                  <c:v>0.51559999999999995</c:v>
                </c:pt>
                <c:pt idx="557">
                  <c:v>0.51659999999999995</c:v>
                </c:pt>
                <c:pt idx="558">
                  <c:v>0.51759999999999995</c:v>
                </c:pt>
                <c:pt idx="559">
                  <c:v>0.51870000000000005</c:v>
                </c:pt>
                <c:pt idx="560">
                  <c:v>0.51970000000000005</c:v>
                </c:pt>
                <c:pt idx="561">
                  <c:v>0.52070000000000005</c:v>
                </c:pt>
                <c:pt idx="562">
                  <c:v>0.52170000000000005</c:v>
                </c:pt>
                <c:pt idx="563">
                  <c:v>0.52270000000000005</c:v>
                </c:pt>
                <c:pt idx="564">
                  <c:v>0.52380000000000004</c:v>
                </c:pt>
                <c:pt idx="565">
                  <c:v>0.52480000000000004</c:v>
                </c:pt>
                <c:pt idx="566">
                  <c:v>0.52580000000000005</c:v>
                </c:pt>
                <c:pt idx="567">
                  <c:v>0.52680000000000005</c:v>
                </c:pt>
                <c:pt idx="568">
                  <c:v>0.52780000000000005</c:v>
                </c:pt>
                <c:pt idx="569">
                  <c:v>0.52890000000000004</c:v>
                </c:pt>
                <c:pt idx="570">
                  <c:v>0.52990000000000004</c:v>
                </c:pt>
                <c:pt idx="571">
                  <c:v>0.53100000000000003</c:v>
                </c:pt>
                <c:pt idx="572">
                  <c:v>0.53200000000000003</c:v>
                </c:pt>
                <c:pt idx="573">
                  <c:v>0.53300000000000003</c:v>
                </c:pt>
                <c:pt idx="574">
                  <c:v>0.53400000000000003</c:v>
                </c:pt>
                <c:pt idx="575">
                  <c:v>0.53500000000000003</c:v>
                </c:pt>
                <c:pt idx="576">
                  <c:v>0.53610000000000002</c:v>
                </c:pt>
                <c:pt idx="577">
                  <c:v>0.53710000000000002</c:v>
                </c:pt>
                <c:pt idx="578">
                  <c:v>0.5383</c:v>
                </c:pt>
                <c:pt idx="579">
                  <c:v>0.5393</c:v>
                </c:pt>
                <c:pt idx="580">
                  <c:v>0.5403</c:v>
                </c:pt>
                <c:pt idx="581">
                  <c:v>0.5413</c:v>
                </c:pt>
                <c:pt idx="582">
                  <c:v>0.5423</c:v>
                </c:pt>
                <c:pt idx="583">
                  <c:v>0.54330000000000001</c:v>
                </c:pt>
                <c:pt idx="584">
                  <c:v>0.54430000000000001</c:v>
                </c:pt>
                <c:pt idx="585">
                  <c:v>0.5454</c:v>
                </c:pt>
                <c:pt idx="586">
                  <c:v>0.5464</c:v>
                </c:pt>
                <c:pt idx="587">
                  <c:v>0.5474</c:v>
                </c:pt>
                <c:pt idx="588">
                  <c:v>0.5484</c:v>
                </c:pt>
                <c:pt idx="589">
                  <c:v>0.5494</c:v>
                </c:pt>
                <c:pt idx="590">
                  <c:v>0.5504</c:v>
                </c:pt>
                <c:pt idx="591">
                  <c:v>0.5514</c:v>
                </c:pt>
                <c:pt idx="592">
                  <c:v>0.5524</c:v>
                </c:pt>
                <c:pt idx="593">
                  <c:v>0.5534</c:v>
                </c:pt>
                <c:pt idx="594">
                  <c:v>0.55449999999999999</c:v>
                </c:pt>
                <c:pt idx="595">
                  <c:v>0.55549999999999999</c:v>
                </c:pt>
                <c:pt idx="596">
                  <c:v>0.55649999999999999</c:v>
                </c:pt>
                <c:pt idx="597">
                  <c:v>0.55759999999999998</c:v>
                </c:pt>
                <c:pt idx="598">
                  <c:v>0.55859999999999999</c:v>
                </c:pt>
                <c:pt idx="599">
                  <c:v>0.55959999999999999</c:v>
                </c:pt>
                <c:pt idx="600">
                  <c:v>0.56079999999999997</c:v>
                </c:pt>
                <c:pt idx="601">
                  <c:v>0.56179999999999997</c:v>
                </c:pt>
                <c:pt idx="602">
                  <c:v>0.56279999999999997</c:v>
                </c:pt>
                <c:pt idx="603">
                  <c:v>0.56379999999999997</c:v>
                </c:pt>
                <c:pt idx="604">
                  <c:v>0.56499999999999995</c:v>
                </c:pt>
                <c:pt idx="605">
                  <c:v>0.56599999999999995</c:v>
                </c:pt>
                <c:pt idx="606">
                  <c:v>0.56699999999999995</c:v>
                </c:pt>
                <c:pt idx="607">
                  <c:v>0.56799999999999995</c:v>
                </c:pt>
                <c:pt idx="608">
                  <c:v>0.56899999999999995</c:v>
                </c:pt>
                <c:pt idx="609">
                  <c:v>0.56999999999999995</c:v>
                </c:pt>
                <c:pt idx="610">
                  <c:v>0.57120000000000004</c:v>
                </c:pt>
                <c:pt idx="611">
                  <c:v>0.57230000000000003</c:v>
                </c:pt>
                <c:pt idx="612">
                  <c:v>0.57330000000000003</c:v>
                </c:pt>
                <c:pt idx="613">
                  <c:v>0.57430000000000003</c:v>
                </c:pt>
                <c:pt idx="614">
                  <c:v>0.57530000000000003</c:v>
                </c:pt>
                <c:pt idx="615">
                  <c:v>0.57640000000000002</c:v>
                </c:pt>
                <c:pt idx="616">
                  <c:v>0.57740000000000002</c:v>
                </c:pt>
                <c:pt idx="617">
                  <c:v>0.57840000000000003</c:v>
                </c:pt>
                <c:pt idx="618">
                  <c:v>0.57940000000000003</c:v>
                </c:pt>
                <c:pt idx="619">
                  <c:v>0.58050000000000002</c:v>
                </c:pt>
                <c:pt idx="620">
                  <c:v>0.58160000000000001</c:v>
                </c:pt>
                <c:pt idx="621">
                  <c:v>0.58260000000000001</c:v>
                </c:pt>
                <c:pt idx="622">
                  <c:v>0.58360000000000001</c:v>
                </c:pt>
                <c:pt idx="623">
                  <c:v>0.5847</c:v>
                </c:pt>
                <c:pt idx="624">
                  <c:v>0.58589999999999998</c:v>
                </c:pt>
                <c:pt idx="625">
                  <c:v>0.58689999999999998</c:v>
                </c:pt>
                <c:pt idx="626">
                  <c:v>0.58789999999999998</c:v>
                </c:pt>
                <c:pt idx="627">
                  <c:v>0.58889999999999998</c:v>
                </c:pt>
                <c:pt idx="628">
                  <c:v>0.58989999999999998</c:v>
                </c:pt>
                <c:pt idx="629">
                  <c:v>0.59109999999999996</c:v>
                </c:pt>
                <c:pt idx="630">
                  <c:v>0.59209999999999996</c:v>
                </c:pt>
                <c:pt idx="631">
                  <c:v>0.59309999999999996</c:v>
                </c:pt>
                <c:pt idx="632">
                  <c:v>0.59409999999999996</c:v>
                </c:pt>
                <c:pt idx="633">
                  <c:v>0.59509999999999996</c:v>
                </c:pt>
                <c:pt idx="634">
                  <c:v>0.59619999999999995</c:v>
                </c:pt>
                <c:pt idx="635">
                  <c:v>0.59719999999999995</c:v>
                </c:pt>
                <c:pt idx="636">
                  <c:v>0.59819999999999995</c:v>
                </c:pt>
                <c:pt idx="637">
                  <c:v>0.59919999999999995</c:v>
                </c:pt>
                <c:pt idx="638">
                  <c:v>0.60019999999999996</c:v>
                </c:pt>
                <c:pt idx="639">
                  <c:v>0.60119999999999996</c:v>
                </c:pt>
                <c:pt idx="640">
                  <c:v>0.60219999999999996</c:v>
                </c:pt>
                <c:pt idx="641">
                  <c:v>0.60340000000000005</c:v>
                </c:pt>
                <c:pt idx="642">
                  <c:v>0.60440000000000005</c:v>
                </c:pt>
                <c:pt idx="643">
                  <c:v>0.60540000000000005</c:v>
                </c:pt>
                <c:pt idx="644">
                  <c:v>0.60640000000000005</c:v>
                </c:pt>
                <c:pt idx="645">
                  <c:v>0.60740000000000005</c:v>
                </c:pt>
                <c:pt idx="646">
                  <c:v>0.60850000000000004</c:v>
                </c:pt>
                <c:pt idx="647">
                  <c:v>0.60960000000000003</c:v>
                </c:pt>
                <c:pt idx="648">
                  <c:v>0.61060000000000003</c:v>
                </c:pt>
                <c:pt idx="649">
                  <c:v>0.61160000000000003</c:v>
                </c:pt>
                <c:pt idx="650">
                  <c:v>0.61270000000000002</c:v>
                </c:pt>
                <c:pt idx="651">
                  <c:v>0.61380000000000001</c:v>
                </c:pt>
                <c:pt idx="652">
                  <c:v>0.61480000000000001</c:v>
                </c:pt>
                <c:pt idx="653">
                  <c:v>0.61580000000000001</c:v>
                </c:pt>
                <c:pt idx="654">
                  <c:v>0.6169</c:v>
                </c:pt>
                <c:pt idx="655">
                  <c:v>0.6179</c:v>
                </c:pt>
                <c:pt idx="656">
                  <c:v>0.61890000000000001</c:v>
                </c:pt>
                <c:pt idx="657">
                  <c:v>0.61990000000000001</c:v>
                </c:pt>
                <c:pt idx="658">
                  <c:v>0.62090000000000001</c:v>
                </c:pt>
                <c:pt idx="659">
                  <c:v>0.62190000000000001</c:v>
                </c:pt>
                <c:pt idx="660">
                  <c:v>0.62290000000000001</c:v>
                </c:pt>
                <c:pt idx="661">
                  <c:v>0.624</c:v>
                </c:pt>
                <c:pt idx="662">
                  <c:v>0.625</c:v>
                </c:pt>
                <c:pt idx="663">
                  <c:v>0.626</c:v>
                </c:pt>
                <c:pt idx="664">
                  <c:v>0.627</c:v>
                </c:pt>
                <c:pt idx="665">
                  <c:v>0.628</c:v>
                </c:pt>
                <c:pt idx="666">
                  <c:v>0.629</c:v>
                </c:pt>
                <c:pt idx="667">
                  <c:v>0.63</c:v>
                </c:pt>
                <c:pt idx="668">
                  <c:v>0.63109999999999999</c:v>
                </c:pt>
                <c:pt idx="669">
                  <c:v>0.6321</c:v>
                </c:pt>
                <c:pt idx="670">
                  <c:v>0.6331</c:v>
                </c:pt>
                <c:pt idx="671">
                  <c:v>0.6341</c:v>
                </c:pt>
                <c:pt idx="672">
                  <c:v>0.6351</c:v>
                </c:pt>
                <c:pt idx="673">
                  <c:v>0.6361</c:v>
                </c:pt>
                <c:pt idx="674">
                  <c:v>0.63719999999999999</c:v>
                </c:pt>
                <c:pt idx="675">
                  <c:v>0.63819999999999999</c:v>
                </c:pt>
                <c:pt idx="676">
                  <c:v>0.63919999999999999</c:v>
                </c:pt>
                <c:pt idx="677">
                  <c:v>0.64029999999999998</c:v>
                </c:pt>
                <c:pt idx="678">
                  <c:v>0.64139999999999997</c:v>
                </c:pt>
                <c:pt idx="679">
                  <c:v>0.64239999999999997</c:v>
                </c:pt>
                <c:pt idx="680">
                  <c:v>0.64339999999999997</c:v>
                </c:pt>
                <c:pt idx="681">
                  <c:v>0.64439999999999997</c:v>
                </c:pt>
                <c:pt idx="682">
                  <c:v>0.64539999999999997</c:v>
                </c:pt>
                <c:pt idx="683">
                  <c:v>0.64659999999999995</c:v>
                </c:pt>
                <c:pt idx="684">
                  <c:v>0.64759999999999995</c:v>
                </c:pt>
                <c:pt idx="685">
                  <c:v>0.64859999999999995</c:v>
                </c:pt>
                <c:pt idx="686">
                  <c:v>0.64959999999999996</c:v>
                </c:pt>
                <c:pt idx="687">
                  <c:v>0.65059999999999996</c:v>
                </c:pt>
                <c:pt idx="688">
                  <c:v>0.65169999999999995</c:v>
                </c:pt>
                <c:pt idx="689">
                  <c:v>0.65280000000000005</c:v>
                </c:pt>
                <c:pt idx="690">
                  <c:v>0.65380000000000005</c:v>
                </c:pt>
                <c:pt idx="691">
                  <c:v>0.65490000000000004</c:v>
                </c:pt>
                <c:pt idx="692">
                  <c:v>0.65590000000000004</c:v>
                </c:pt>
                <c:pt idx="693">
                  <c:v>0.65690000000000004</c:v>
                </c:pt>
                <c:pt idx="694">
                  <c:v>0.65810000000000002</c:v>
                </c:pt>
                <c:pt idx="695">
                  <c:v>0.65910000000000002</c:v>
                </c:pt>
                <c:pt idx="696">
                  <c:v>0.66010000000000002</c:v>
                </c:pt>
                <c:pt idx="697">
                  <c:v>0.66110000000000002</c:v>
                </c:pt>
                <c:pt idx="698">
                  <c:v>0.66210000000000002</c:v>
                </c:pt>
                <c:pt idx="699">
                  <c:v>0.6633</c:v>
                </c:pt>
                <c:pt idx="700">
                  <c:v>0.6643</c:v>
                </c:pt>
                <c:pt idx="701">
                  <c:v>0.6653</c:v>
                </c:pt>
                <c:pt idx="702">
                  <c:v>0.66649999999999998</c:v>
                </c:pt>
                <c:pt idx="703">
                  <c:v>0.66749999999999998</c:v>
                </c:pt>
                <c:pt idx="704">
                  <c:v>0.66849999999999998</c:v>
                </c:pt>
                <c:pt idx="705">
                  <c:v>0.66959999999999997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0.67800000000000005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0.68430000000000002</c:v>
                </c:pt>
                <c:pt idx="720">
                  <c:v>0.68530000000000002</c:v>
                </c:pt>
                <c:pt idx="721">
                  <c:v>0.68630000000000002</c:v>
                </c:pt>
                <c:pt idx="722">
                  <c:v>0.68730000000000002</c:v>
                </c:pt>
                <c:pt idx="723">
                  <c:v>0.68830000000000002</c:v>
                </c:pt>
                <c:pt idx="724">
                  <c:v>0.68930000000000002</c:v>
                </c:pt>
                <c:pt idx="725">
                  <c:v>0.69040000000000001</c:v>
                </c:pt>
                <c:pt idx="726">
                  <c:v>0.69140000000000001</c:v>
                </c:pt>
                <c:pt idx="727">
                  <c:v>0.69240000000000002</c:v>
                </c:pt>
                <c:pt idx="728">
                  <c:v>0.69340000000000002</c:v>
                </c:pt>
                <c:pt idx="729">
                  <c:v>0.69440000000000002</c:v>
                </c:pt>
                <c:pt idx="730">
                  <c:v>0.6956</c:v>
                </c:pt>
                <c:pt idx="731">
                  <c:v>0.6966</c:v>
                </c:pt>
                <c:pt idx="732">
                  <c:v>0.6976</c:v>
                </c:pt>
                <c:pt idx="733">
                  <c:v>0.69879999999999998</c:v>
                </c:pt>
                <c:pt idx="734">
                  <c:v>0.69979999999999998</c:v>
                </c:pt>
                <c:pt idx="735">
                  <c:v>0.70089999999999997</c:v>
                </c:pt>
                <c:pt idx="736">
                  <c:v>0.70189999999999997</c:v>
                </c:pt>
                <c:pt idx="737">
                  <c:v>0.70289999999999997</c:v>
                </c:pt>
                <c:pt idx="738">
                  <c:v>0.70389999999999997</c:v>
                </c:pt>
                <c:pt idx="739">
                  <c:v>0.70489999999999997</c:v>
                </c:pt>
                <c:pt idx="740">
                  <c:v>0.70599999999999996</c:v>
                </c:pt>
                <c:pt idx="741">
                  <c:v>0.70699999999999996</c:v>
                </c:pt>
                <c:pt idx="742">
                  <c:v>0.70799999999999996</c:v>
                </c:pt>
                <c:pt idx="743">
                  <c:v>0.70899999999999996</c:v>
                </c:pt>
                <c:pt idx="744">
                  <c:v>0.71</c:v>
                </c:pt>
                <c:pt idx="745">
                  <c:v>0.71099999999999997</c:v>
                </c:pt>
                <c:pt idx="746">
                  <c:v>0.71220000000000006</c:v>
                </c:pt>
                <c:pt idx="747">
                  <c:v>0.71319999999999995</c:v>
                </c:pt>
                <c:pt idx="748">
                  <c:v>0.71430000000000005</c:v>
                </c:pt>
                <c:pt idx="749">
                  <c:v>0.71530000000000005</c:v>
                </c:pt>
                <c:pt idx="750">
                  <c:v>0.71630000000000005</c:v>
                </c:pt>
                <c:pt idx="751">
                  <c:v>0.71730000000000005</c:v>
                </c:pt>
                <c:pt idx="752">
                  <c:v>0.71830000000000005</c:v>
                </c:pt>
                <c:pt idx="753">
                  <c:v>0.71940000000000004</c:v>
                </c:pt>
                <c:pt idx="754">
                  <c:v>0.72050000000000003</c:v>
                </c:pt>
                <c:pt idx="755">
                  <c:v>0.72160000000000002</c:v>
                </c:pt>
                <c:pt idx="756">
                  <c:v>0.72270000000000001</c:v>
                </c:pt>
                <c:pt idx="757">
                  <c:v>0.7238</c:v>
                </c:pt>
                <c:pt idx="758">
                  <c:v>0.7248</c:v>
                </c:pt>
                <c:pt idx="759">
                  <c:v>0.7258</c:v>
                </c:pt>
                <c:pt idx="760">
                  <c:v>0.7268</c:v>
                </c:pt>
                <c:pt idx="761">
                  <c:v>0.7278</c:v>
                </c:pt>
                <c:pt idx="762">
                  <c:v>0.72889999999999999</c:v>
                </c:pt>
                <c:pt idx="763">
                  <c:v>0.73009999999999997</c:v>
                </c:pt>
                <c:pt idx="764">
                  <c:v>0.73109999999999997</c:v>
                </c:pt>
                <c:pt idx="765">
                  <c:v>0.73209999999999997</c:v>
                </c:pt>
                <c:pt idx="766">
                  <c:v>0.73309999999999997</c:v>
                </c:pt>
                <c:pt idx="767">
                  <c:v>0.73409999999999997</c:v>
                </c:pt>
                <c:pt idx="768">
                  <c:v>0.73509999999999998</c:v>
                </c:pt>
                <c:pt idx="769">
                  <c:v>0.73619999999999997</c:v>
                </c:pt>
                <c:pt idx="770">
                  <c:v>0.73719999999999997</c:v>
                </c:pt>
                <c:pt idx="771">
                  <c:v>0.73819999999999997</c:v>
                </c:pt>
                <c:pt idx="772">
                  <c:v>0.73919999999999997</c:v>
                </c:pt>
                <c:pt idx="773">
                  <c:v>0.74019999999999997</c:v>
                </c:pt>
                <c:pt idx="774">
                  <c:v>0.74129999999999996</c:v>
                </c:pt>
                <c:pt idx="775">
                  <c:v>0.74229999999999996</c:v>
                </c:pt>
                <c:pt idx="776">
                  <c:v>0.74329999999999996</c:v>
                </c:pt>
                <c:pt idx="777">
                  <c:v>0.74429999999999996</c:v>
                </c:pt>
                <c:pt idx="778">
                  <c:v>0.74529999999999996</c:v>
                </c:pt>
                <c:pt idx="779">
                  <c:v>0.74639999999999995</c:v>
                </c:pt>
                <c:pt idx="780">
                  <c:v>0.74739999999999995</c:v>
                </c:pt>
                <c:pt idx="781">
                  <c:v>0.74839999999999995</c:v>
                </c:pt>
                <c:pt idx="782">
                  <c:v>0.74939999999999996</c:v>
                </c:pt>
                <c:pt idx="783">
                  <c:v>0.75039999999999996</c:v>
                </c:pt>
                <c:pt idx="784">
                  <c:v>0.75149999999999995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0.75470000000000004</c:v>
                </c:pt>
                <c:pt idx="788">
                  <c:v>0.75570000000000004</c:v>
                </c:pt>
                <c:pt idx="789">
                  <c:v>0.75670000000000004</c:v>
                </c:pt>
                <c:pt idx="790">
                  <c:v>0.75780000000000003</c:v>
                </c:pt>
                <c:pt idx="791">
                  <c:v>0.75890000000000002</c:v>
                </c:pt>
                <c:pt idx="792">
                  <c:v>0.76</c:v>
                </c:pt>
                <c:pt idx="793">
                  <c:v>0.76100000000000001</c:v>
                </c:pt>
                <c:pt idx="794">
                  <c:v>0.76200000000000001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0.77149999999999996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0.78580000000000005</c:v>
                </c:pt>
                <c:pt idx="818">
                  <c:v>0.78690000000000004</c:v>
                </c:pt>
                <c:pt idx="819">
                  <c:v>0.78790000000000004</c:v>
                </c:pt>
                <c:pt idx="820">
                  <c:v>0.78890000000000005</c:v>
                </c:pt>
                <c:pt idx="821">
                  <c:v>0.78990000000000005</c:v>
                </c:pt>
                <c:pt idx="822">
                  <c:v>0.79090000000000005</c:v>
                </c:pt>
                <c:pt idx="823">
                  <c:v>0.79200000000000004</c:v>
                </c:pt>
                <c:pt idx="824">
                  <c:v>0.79300000000000004</c:v>
                </c:pt>
                <c:pt idx="825">
                  <c:v>0.79420000000000002</c:v>
                </c:pt>
                <c:pt idx="826">
                  <c:v>0.79520000000000002</c:v>
                </c:pt>
                <c:pt idx="827">
                  <c:v>0.79620000000000002</c:v>
                </c:pt>
                <c:pt idx="828">
                  <c:v>0.79730000000000001</c:v>
                </c:pt>
                <c:pt idx="829">
                  <c:v>0.79830000000000001</c:v>
                </c:pt>
                <c:pt idx="830">
                  <c:v>0.79930000000000001</c:v>
                </c:pt>
                <c:pt idx="831">
                  <c:v>0.80030000000000001</c:v>
                </c:pt>
                <c:pt idx="832">
                  <c:v>0.80130000000000001</c:v>
                </c:pt>
                <c:pt idx="833">
                  <c:v>0.8024</c:v>
                </c:pt>
                <c:pt idx="834">
                  <c:v>0.8034</c:v>
                </c:pt>
                <c:pt idx="835">
                  <c:v>0.8044</c:v>
                </c:pt>
                <c:pt idx="836">
                  <c:v>0.8054</c:v>
                </c:pt>
                <c:pt idx="837">
                  <c:v>0.80640000000000001</c:v>
                </c:pt>
                <c:pt idx="838">
                  <c:v>0.8075</c:v>
                </c:pt>
                <c:pt idx="839">
                  <c:v>0.80869999999999997</c:v>
                </c:pt>
                <c:pt idx="840">
                  <c:v>0.80969999999999998</c:v>
                </c:pt>
                <c:pt idx="841">
                  <c:v>0.81069999999999998</c:v>
                </c:pt>
                <c:pt idx="842">
                  <c:v>0.81169999999999998</c:v>
                </c:pt>
                <c:pt idx="843">
                  <c:v>0.81279999999999997</c:v>
                </c:pt>
                <c:pt idx="844">
                  <c:v>0.81379999999999997</c:v>
                </c:pt>
                <c:pt idx="845">
                  <c:v>0.81479999999999997</c:v>
                </c:pt>
                <c:pt idx="846">
                  <c:v>0.81579999999999997</c:v>
                </c:pt>
                <c:pt idx="847">
                  <c:v>0.81679999999999997</c:v>
                </c:pt>
                <c:pt idx="848">
                  <c:v>0.81789999999999996</c:v>
                </c:pt>
                <c:pt idx="849">
                  <c:v>0.81889999999999996</c:v>
                </c:pt>
                <c:pt idx="850">
                  <c:v>0.81989999999999996</c:v>
                </c:pt>
                <c:pt idx="851">
                  <c:v>0.82089999999999996</c:v>
                </c:pt>
                <c:pt idx="852">
                  <c:v>0.82199999999999995</c:v>
                </c:pt>
                <c:pt idx="853">
                  <c:v>0.82299999999999995</c:v>
                </c:pt>
                <c:pt idx="854">
                  <c:v>0.82399999999999995</c:v>
                </c:pt>
                <c:pt idx="855">
                  <c:v>0.82499999999999996</c:v>
                </c:pt>
                <c:pt idx="856">
                  <c:v>0.82599999999999996</c:v>
                </c:pt>
                <c:pt idx="857">
                  <c:v>0.82709999999999995</c:v>
                </c:pt>
                <c:pt idx="858">
                  <c:v>0.82809999999999995</c:v>
                </c:pt>
                <c:pt idx="859">
                  <c:v>0.82909999999999995</c:v>
                </c:pt>
                <c:pt idx="860">
                  <c:v>0.83009999999999995</c:v>
                </c:pt>
                <c:pt idx="861">
                  <c:v>0.83109999999999995</c:v>
                </c:pt>
                <c:pt idx="862">
                  <c:v>0.83220000000000005</c:v>
                </c:pt>
                <c:pt idx="863">
                  <c:v>0.83320000000000005</c:v>
                </c:pt>
                <c:pt idx="864">
                  <c:v>0.83420000000000005</c:v>
                </c:pt>
                <c:pt idx="865">
                  <c:v>0.83520000000000005</c:v>
                </c:pt>
                <c:pt idx="866">
                  <c:v>0.83630000000000004</c:v>
                </c:pt>
                <c:pt idx="867">
                  <c:v>0.83730000000000004</c:v>
                </c:pt>
              </c:numCache>
            </c:numRef>
          </c:xVal>
          <c:yVal>
            <c:numRef>
              <c:f>STD!$C$3:$C$870</c:f>
              <c:numCache>
                <c:formatCode>0.00E+00</c:formatCode>
                <c:ptCount val="868"/>
                <c:pt idx="0">
                  <c:v>5.5199999999999997E-4</c:v>
                </c:pt>
                <c:pt idx="1">
                  <c:v>5.5159999999999996E-4</c:v>
                </c:pt>
                <c:pt idx="2">
                  <c:v>5.5099999999999995E-4</c:v>
                </c:pt>
                <c:pt idx="3">
                  <c:v>5.5080000000000005E-4</c:v>
                </c:pt>
                <c:pt idx="4">
                  <c:v>5.5060000000000005E-4</c:v>
                </c:pt>
                <c:pt idx="5">
                  <c:v>5.4969999999999997E-4</c:v>
                </c:pt>
                <c:pt idx="6">
                  <c:v>5.4909999999999996E-4</c:v>
                </c:pt>
                <c:pt idx="7">
                  <c:v>5.4839999999999999E-4</c:v>
                </c:pt>
                <c:pt idx="8">
                  <c:v>5.4759999999999997E-4</c:v>
                </c:pt>
                <c:pt idx="9">
                  <c:v>5.4670000000000001E-4</c:v>
                </c:pt>
                <c:pt idx="10">
                  <c:v>5.4560000000000003E-4</c:v>
                </c:pt>
                <c:pt idx="11">
                  <c:v>5.4469999999999996E-4</c:v>
                </c:pt>
                <c:pt idx="12">
                  <c:v>5.4330000000000003E-4</c:v>
                </c:pt>
                <c:pt idx="13">
                  <c:v>5.4180000000000005E-4</c:v>
                </c:pt>
                <c:pt idx="14">
                  <c:v>5.4029999999999996E-4</c:v>
                </c:pt>
                <c:pt idx="15">
                  <c:v>5.3870000000000003E-4</c:v>
                </c:pt>
                <c:pt idx="16">
                  <c:v>5.3700000000000004E-4</c:v>
                </c:pt>
                <c:pt idx="17">
                  <c:v>5.3560000000000001E-4</c:v>
                </c:pt>
                <c:pt idx="18">
                  <c:v>5.3359999999999996E-4</c:v>
                </c:pt>
                <c:pt idx="19">
                  <c:v>5.3189999999999997E-4</c:v>
                </c:pt>
                <c:pt idx="20">
                  <c:v>5.2990000000000003E-4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5.218E-4</c:v>
                </c:pt>
                <c:pt idx="25">
                  <c:v>5.1960000000000005E-4</c:v>
                </c:pt>
                <c:pt idx="26">
                  <c:v>5.1719999999999999E-4</c:v>
                </c:pt>
                <c:pt idx="27">
                  <c:v>5.1460000000000004E-4</c:v>
                </c:pt>
                <c:pt idx="28">
                  <c:v>5.1190000000000003E-4</c:v>
                </c:pt>
                <c:pt idx="29">
                  <c:v>5.0900000000000001E-4</c:v>
                </c:pt>
                <c:pt idx="30">
                  <c:v>5.0659999999999995E-4</c:v>
                </c:pt>
                <c:pt idx="31">
                  <c:v>5.0409999999999995E-4</c:v>
                </c:pt>
                <c:pt idx="32">
                  <c:v>5.0140000000000004E-4</c:v>
                </c:pt>
                <c:pt idx="33">
                  <c:v>4.9890000000000004E-4</c:v>
                </c:pt>
                <c:pt idx="34">
                  <c:v>4.9609999999999997E-4</c:v>
                </c:pt>
                <c:pt idx="35">
                  <c:v>4.9299999999999995E-4</c:v>
                </c:pt>
                <c:pt idx="36">
                  <c:v>4.9039999999999999E-4</c:v>
                </c:pt>
                <c:pt idx="37">
                  <c:v>4.8779999999999998E-4</c:v>
                </c:pt>
                <c:pt idx="38">
                  <c:v>4.8490000000000002E-4</c:v>
                </c:pt>
                <c:pt idx="39">
                  <c:v>4.8220000000000001E-4</c:v>
                </c:pt>
                <c:pt idx="40">
                  <c:v>4.7919999999999999E-4</c:v>
                </c:pt>
                <c:pt idx="41">
                  <c:v>4.7629999999999998E-4</c:v>
                </c:pt>
                <c:pt idx="42">
                  <c:v>4.7340000000000001E-4</c:v>
                </c:pt>
                <c:pt idx="43">
                  <c:v>4.704E-4</c:v>
                </c:pt>
                <c:pt idx="44">
                  <c:v>4.6720000000000003E-4</c:v>
                </c:pt>
                <c:pt idx="45">
                  <c:v>4.6450000000000001E-4</c:v>
                </c:pt>
                <c:pt idx="46">
                  <c:v>4.615E-4</c:v>
                </c:pt>
                <c:pt idx="47">
                  <c:v>4.5879999999999998E-4</c:v>
                </c:pt>
                <c:pt idx="48">
                  <c:v>4.5619999999999998E-4</c:v>
                </c:pt>
                <c:pt idx="49">
                  <c:v>4.5330000000000001E-4</c:v>
                </c:pt>
                <c:pt idx="50">
                  <c:v>4.506E-4</c:v>
                </c:pt>
                <c:pt idx="51">
                  <c:v>4.4779999999999999E-4</c:v>
                </c:pt>
                <c:pt idx="52">
                  <c:v>4.4519999999999998E-4</c:v>
                </c:pt>
                <c:pt idx="53">
                  <c:v>4.4279999999999998E-4</c:v>
                </c:pt>
                <c:pt idx="54">
                  <c:v>4.4020000000000002E-4</c:v>
                </c:pt>
                <c:pt idx="55">
                  <c:v>4.3750000000000001E-4</c:v>
                </c:pt>
                <c:pt idx="56">
                  <c:v>4.3520000000000001E-4</c:v>
                </c:pt>
                <c:pt idx="57">
                  <c:v>4.3290000000000001E-4</c:v>
                </c:pt>
                <c:pt idx="58">
                  <c:v>4.306E-4</c:v>
                </c:pt>
                <c:pt idx="59">
                  <c:v>4.282E-4</c:v>
                </c:pt>
                <c:pt idx="60">
                  <c:v>4.26E-4</c:v>
                </c:pt>
                <c:pt idx="61">
                  <c:v>4.2420000000000001E-4</c:v>
                </c:pt>
                <c:pt idx="62">
                  <c:v>4.2220000000000002E-4</c:v>
                </c:pt>
                <c:pt idx="63">
                  <c:v>4.2039999999999997E-4</c:v>
                </c:pt>
                <c:pt idx="64">
                  <c:v>4.1859999999999998E-4</c:v>
                </c:pt>
                <c:pt idx="65">
                  <c:v>4.172E-4</c:v>
                </c:pt>
                <c:pt idx="66">
                  <c:v>4.1570000000000002E-4</c:v>
                </c:pt>
                <c:pt idx="67">
                  <c:v>4.1419999999999998E-4</c:v>
                </c:pt>
                <c:pt idx="68">
                  <c:v>4.126E-4</c:v>
                </c:pt>
                <c:pt idx="69">
                  <c:v>4.1100000000000002E-4</c:v>
                </c:pt>
                <c:pt idx="70">
                  <c:v>4.0989999999999999E-4</c:v>
                </c:pt>
                <c:pt idx="71">
                  <c:v>4.0860000000000001E-4</c:v>
                </c:pt>
                <c:pt idx="72">
                  <c:v>4.0769999999999999E-4</c:v>
                </c:pt>
                <c:pt idx="73">
                  <c:v>4.0690000000000002E-4</c:v>
                </c:pt>
                <c:pt idx="74">
                  <c:v>4.061E-4</c:v>
                </c:pt>
                <c:pt idx="75">
                  <c:v>4.0509999999999998E-4</c:v>
                </c:pt>
                <c:pt idx="76">
                  <c:v>4.0400000000000001E-4</c:v>
                </c:pt>
                <c:pt idx="77">
                  <c:v>4.037E-4</c:v>
                </c:pt>
                <c:pt idx="78">
                  <c:v>4.0329999999999999E-4</c:v>
                </c:pt>
                <c:pt idx="79">
                  <c:v>4.0259999999999997E-4</c:v>
                </c:pt>
                <c:pt idx="80">
                  <c:v>4.0220000000000002E-4</c:v>
                </c:pt>
                <c:pt idx="81">
                  <c:v>4.0190000000000001E-4</c:v>
                </c:pt>
                <c:pt idx="82">
                  <c:v>4.0170000000000001E-4</c:v>
                </c:pt>
                <c:pt idx="83">
                  <c:v>4.0210000000000002E-4</c:v>
                </c:pt>
                <c:pt idx="84">
                  <c:v>4.0269999999999998E-4</c:v>
                </c:pt>
                <c:pt idx="85">
                  <c:v>4.0289999999999998E-4</c:v>
                </c:pt>
                <c:pt idx="86">
                  <c:v>4.037E-4</c:v>
                </c:pt>
                <c:pt idx="87">
                  <c:v>4.0400000000000001E-4</c:v>
                </c:pt>
                <c:pt idx="88">
                  <c:v>4.0499999999999998E-4</c:v>
                </c:pt>
                <c:pt idx="89">
                  <c:v>4.0519999999999998E-4</c:v>
                </c:pt>
                <c:pt idx="90">
                  <c:v>4.059E-4</c:v>
                </c:pt>
                <c:pt idx="91">
                  <c:v>4.059E-4</c:v>
                </c:pt>
                <c:pt idx="92">
                  <c:v>4.0690000000000002E-4</c:v>
                </c:pt>
                <c:pt idx="93">
                  <c:v>4.0850000000000001E-4</c:v>
                </c:pt>
                <c:pt idx="94">
                  <c:v>4.102E-4</c:v>
                </c:pt>
                <c:pt idx="95">
                  <c:v>4.1199999999999999E-4</c:v>
                </c:pt>
                <c:pt idx="96">
                  <c:v>4.1300000000000001E-4</c:v>
                </c:pt>
                <c:pt idx="97">
                  <c:v>4.1449999999999999E-4</c:v>
                </c:pt>
                <c:pt idx="98">
                  <c:v>4.1649999999999999E-4</c:v>
                </c:pt>
                <c:pt idx="99">
                  <c:v>4.1849999999999998E-4</c:v>
                </c:pt>
                <c:pt idx="100">
                  <c:v>4.2079999999999998E-4</c:v>
                </c:pt>
                <c:pt idx="101">
                  <c:v>4.2299999999999998E-4</c:v>
                </c:pt>
                <c:pt idx="102">
                  <c:v>4.2480000000000003E-4</c:v>
                </c:pt>
                <c:pt idx="103">
                  <c:v>4.26E-4</c:v>
                </c:pt>
                <c:pt idx="104">
                  <c:v>4.2860000000000001E-4</c:v>
                </c:pt>
                <c:pt idx="105">
                  <c:v>4.3120000000000002E-4</c:v>
                </c:pt>
                <c:pt idx="106">
                  <c:v>4.3340000000000002E-4</c:v>
                </c:pt>
                <c:pt idx="107">
                  <c:v>4.3590000000000002E-4</c:v>
                </c:pt>
                <c:pt idx="108">
                  <c:v>4.3790000000000002E-4</c:v>
                </c:pt>
                <c:pt idx="109">
                  <c:v>4.4049999999999997E-4</c:v>
                </c:pt>
                <c:pt idx="110">
                  <c:v>4.4250000000000002E-4</c:v>
                </c:pt>
                <c:pt idx="111">
                  <c:v>4.4529999999999998E-4</c:v>
                </c:pt>
                <c:pt idx="112">
                  <c:v>4.4729999999999998E-4</c:v>
                </c:pt>
                <c:pt idx="113">
                  <c:v>4.4939999999999997E-4</c:v>
                </c:pt>
                <c:pt idx="114">
                  <c:v>4.5219999999999999E-4</c:v>
                </c:pt>
                <c:pt idx="115">
                  <c:v>4.551E-4</c:v>
                </c:pt>
                <c:pt idx="116">
                  <c:v>4.5750000000000001E-4</c:v>
                </c:pt>
                <c:pt idx="117">
                  <c:v>4.6059999999999997E-4</c:v>
                </c:pt>
                <c:pt idx="118">
                  <c:v>4.6339999999999999E-4</c:v>
                </c:pt>
                <c:pt idx="119">
                  <c:v>4.6660000000000001E-4</c:v>
                </c:pt>
                <c:pt idx="120">
                  <c:v>4.6989999999999998E-4</c:v>
                </c:pt>
                <c:pt idx="121">
                  <c:v>4.7320000000000001E-4</c:v>
                </c:pt>
                <c:pt idx="122">
                  <c:v>4.7629999999999998E-4</c:v>
                </c:pt>
                <c:pt idx="123">
                  <c:v>4.797E-4</c:v>
                </c:pt>
                <c:pt idx="124">
                  <c:v>4.8230000000000001E-4</c:v>
                </c:pt>
                <c:pt idx="125">
                  <c:v>4.8519999999999998E-4</c:v>
                </c:pt>
                <c:pt idx="126">
                  <c:v>4.8759999999999998E-4</c:v>
                </c:pt>
                <c:pt idx="127">
                  <c:v>4.906E-4</c:v>
                </c:pt>
                <c:pt idx="128">
                  <c:v>4.9339999999999996E-4</c:v>
                </c:pt>
                <c:pt idx="129">
                  <c:v>4.9560000000000001E-4</c:v>
                </c:pt>
                <c:pt idx="130">
                  <c:v>4.9810000000000002E-4</c:v>
                </c:pt>
                <c:pt idx="131">
                  <c:v>5.017E-4</c:v>
                </c:pt>
                <c:pt idx="132">
                  <c:v>5.0480000000000002E-4</c:v>
                </c:pt>
                <c:pt idx="133">
                  <c:v>5.0849999999999995E-4</c:v>
                </c:pt>
                <c:pt idx="134">
                  <c:v>5.1159999999999997E-4</c:v>
                </c:pt>
                <c:pt idx="135">
                  <c:v>5.1500000000000005E-4</c:v>
                </c:pt>
                <c:pt idx="136">
                  <c:v>5.1869999999999998E-4</c:v>
                </c:pt>
                <c:pt idx="137">
                  <c:v>5.2170000000000005E-4</c:v>
                </c:pt>
                <c:pt idx="138">
                  <c:v>5.2470000000000001E-4</c:v>
                </c:pt>
                <c:pt idx="139">
                  <c:v>5.2720000000000002E-4</c:v>
                </c:pt>
                <c:pt idx="140">
                  <c:v>5.306E-4</c:v>
                </c:pt>
                <c:pt idx="141">
                  <c:v>5.3399999999999997E-4</c:v>
                </c:pt>
                <c:pt idx="142">
                  <c:v>5.3689999999999999E-4</c:v>
                </c:pt>
                <c:pt idx="143">
                  <c:v>5.4009999999999996E-4</c:v>
                </c:pt>
                <c:pt idx="144">
                  <c:v>5.44E-4</c:v>
                </c:pt>
                <c:pt idx="145">
                  <c:v>5.4690000000000001E-4</c:v>
                </c:pt>
                <c:pt idx="146">
                  <c:v>5.507E-4</c:v>
                </c:pt>
                <c:pt idx="147">
                  <c:v>5.5460000000000004E-4</c:v>
                </c:pt>
                <c:pt idx="148">
                  <c:v>5.5840000000000002E-4</c:v>
                </c:pt>
                <c:pt idx="149">
                  <c:v>5.6229999999999995E-4</c:v>
                </c:pt>
                <c:pt idx="150">
                  <c:v>5.6519999999999997E-4</c:v>
                </c:pt>
                <c:pt idx="151">
                  <c:v>5.6860000000000005E-4</c:v>
                </c:pt>
                <c:pt idx="152">
                  <c:v>5.7229999999999998E-4</c:v>
                </c:pt>
                <c:pt idx="153">
                  <c:v>5.7600000000000001E-4</c:v>
                </c:pt>
                <c:pt idx="154">
                  <c:v>5.7970000000000005E-4</c:v>
                </c:pt>
                <c:pt idx="155">
                  <c:v>5.8350000000000003E-4</c:v>
                </c:pt>
                <c:pt idx="156">
                  <c:v>5.8739999999999997E-4</c:v>
                </c:pt>
                <c:pt idx="157">
                  <c:v>5.9139999999999996E-4</c:v>
                </c:pt>
                <c:pt idx="158">
                  <c:v>5.9469999999999998E-4</c:v>
                </c:pt>
                <c:pt idx="159">
                  <c:v>5.9869999999999997E-4</c:v>
                </c:pt>
                <c:pt idx="160">
                  <c:v>6.0280000000000002E-4</c:v>
                </c:pt>
                <c:pt idx="161">
                  <c:v>6.0630000000000005E-4</c:v>
                </c:pt>
                <c:pt idx="162">
                  <c:v>6.0910000000000001E-4</c:v>
                </c:pt>
                <c:pt idx="163">
                  <c:v>6.1300000000000005E-4</c:v>
                </c:pt>
                <c:pt idx="164">
                  <c:v>6.1629999999999996E-4</c:v>
                </c:pt>
                <c:pt idx="165">
                  <c:v>6.1990000000000005E-4</c:v>
                </c:pt>
                <c:pt idx="166">
                  <c:v>6.2399999999999999E-4</c:v>
                </c:pt>
                <c:pt idx="167">
                  <c:v>6.2710000000000001E-4</c:v>
                </c:pt>
                <c:pt idx="168">
                  <c:v>6.311E-4</c:v>
                </c:pt>
                <c:pt idx="169">
                  <c:v>6.3489999999999998E-4</c:v>
                </c:pt>
                <c:pt idx="170">
                  <c:v>6.3900000000000003E-4</c:v>
                </c:pt>
                <c:pt idx="171">
                  <c:v>6.4289999999999996E-4</c:v>
                </c:pt>
                <c:pt idx="172">
                  <c:v>6.4630000000000004E-4</c:v>
                </c:pt>
                <c:pt idx="173">
                  <c:v>6.5050000000000004E-4</c:v>
                </c:pt>
                <c:pt idx="174">
                  <c:v>6.5269999999999998E-4</c:v>
                </c:pt>
                <c:pt idx="175">
                  <c:v>6.5569999999999995E-4</c:v>
                </c:pt>
                <c:pt idx="176">
                  <c:v>6.5879999999999997E-4</c:v>
                </c:pt>
                <c:pt idx="177">
                  <c:v>6.6279999999999996E-4</c:v>
                </c:pt>
                <c:pt idx="178">
                  <c:v>6.6699999999999995E-4</c:v>
                </c:pt>
                <c:pt idx="179">
                  <c:v>6.7020000000000003E-4</c:v>
                </c:pt>
                <c:pt idx="180">
                  <c:v>6.7400000000000001E-4</c:v>
                </c:pt>
                <c:pt idx="181">
                  <c:v>6.78E-4</c:v>
                </c:pt>
                <c:pt idx="182">
                  <c:v>6.8139999999999997E-4</c:v>
                </c:pt>
                <c:pt idx="183">
                  <c:v>6.8559999999999997E-4</c:v>
                </c:pt>
                <c:pt idx="184">
                  <c:v>6.893E-4</c:v>
                </c:pt>
                <c:pt idx="185">
                  <c:v>6.9260000000000003E-4</c:v>
                </c:pt>
                <c:pt idx="186">
                  <c:v>6.9640000000000001E-4</c:v>
                </c:pt>
                <c:pt idx="187">
                  <c:v>6.9959999999999998E-4</c:v>
                </c:pt>
                <c:pt idx="188">
                  <c:v>7.0290000000000001E-4</c:v>
                </c:pt>
                <c:pt idx="189">
                  <c:v>7.0609999999999998E-4</c:v>
                </c:pt>
                <c:pt idx="190">
                  <c:v>7.1029999999999997E-4</c:v>
                </c:pt>
                <c:pt idx="191">
                  <c:v>7.138E-4</c:v>
                </c:pt>
                <c:pt idx="192">
                  <c:v>7.1810000000000005E-4</c:v>
                </c:pt>
                <c:pt idx="193">
                  <c:v>7.2219999999999999E-4</c:v>
                </c:pt>
                <c:pt idx="194">
                  <c:v>7.2599999999999997E-4</c:v>
                </c:pt>
                <c:pt idx="195">
                  <c:v>7.3030000000000002E-4</c:v>
                </c:pt>
                <c:pt idx="196">
                  <c:v>7.3459999999999997E-4</c:v>
                </c:pt>
                <c:pt idx="197">
                  <c:v>7.3720000000000003E-4</c:v>
                </c:pt>
                <c:pt idx="198">
                  <c:v>7.4129999999999997E-4</c:v>
                </c:pt>
                <c:pt idx="199">
                  <c:v>7.45E-4</c:v>
                </c:pt>
                <c:pt idx="200">
                  <c:v>7.4879999999999999E-4</c:v>
                </c:pt>
                <c:pt idx="201">
                  <c:v>7.5219999999999996E-4</c:v>
                </c:pt>
                <c:pt idx="202">
                  <c:v>7.5600000000000005E-4</c:v>
                </c:pt>
                <c:pt idx="203">
                  <c:v>7.6029999999999999E-4</c:v>
                </c:pt>
                <c:pt idx="204">
                  <c:v>7.6420000000000004E-4</c:v>
                </c:pt>
                <c:pt idx="205">
                  <c:v>7.6849999999999998E-4</c:v>
                </c:pt>
                <c:pt idx="206">
                  <c:v>7.7220000000000001E-4</c:v>
                </c:pt>
                <c:pt idx="207">
                  <c:v>7.7649999999999996E-4</c:v>
                </c:pt>
                <c:pt idx="208">
                  <c:v>7.8080000000000001E-4</c:v>
                </c:pt>
                <c:pt idx="209">
                  <c:v>7.8319999999999996E-4</c:v>
                </c:pt>
                <c:pt idx="210">
                  <c:v>7.8689999999999999E-4</c:v>
                </c:pt>
                <c:pt idx="211">
                  <c:v>7.9120000000000004E-4</c:v>
                </c:pt>
                <c:pt idx="212">
                  <c:v>7.9549999999999998E-4</c:v>
                </c:pt>
                <c:pt idx="213">
                  <c:v>7.9980000000000003E-4</c:v>
                </c:pt>
                <c:pt idx="214">
                  <c:v>8.0219999999999998E-4</c:v>
                </c:pt>
                <c:pt idx="215">
                  <c:v>8.0650000000000003E-4</c:v>
                </c:pt>
                <c:pt idx="216">
                  <c:v>8.1079999999999998E-4</c:v>
                </c:pt>
                <c:pt idx="217">
                  <c:v>8.1459999999999996E-4</c:v>
                </c:pt>
                <c:pt idx="218">
                  <c:v>8.1890000000000001E-4</c:v>
                </c:pt>
                <c:pt idx="219">
                  <c:v>8.2330000000000001E-4</c:v>
                </c:pt>
                <c:pt idx="220">
                  <c:v>8.2700000000000004E-4</c:v>
                </c:pt>
                <c:pt idx="221">
                  <c:v>8.3029999999999996E-4</c:v>
                </c:pt>
                <c:pt idx="222">
                  <c:v>8.342E-4</c:v>
                </c:pt>
                <c:pt idx="223">
                  <c:v>8.3779999999999998E-4</c:v>
                </c:pt>
                <c:pt idx="224">
                  <c:v>8.4210000000000003E-4</c:v>
                </c:pt>
                <c:pt idx="225">
                  <c:v>8.4539999999999995E-4</c:v>
                </c:pt>
                <c:pt idx="226">
                  <c:v>8.4949999999999999E-4</c:v>
                </c:pt>
                <c:pt idx="227">
                  <c:v>8.5380000000000005E-4</c:v>
                </c:pt>
                <c:pt idx="228">
                  <c:v>8.5689999999999996E-4</c:v>
                </c:pt>
                <c:pt idx="229">
                  <c:v>8.6039999999999999E-4</c:v>
                </c:pt>
                <c:pt idx="230">
                  <c:v>8.6479999999999999E-4</c:v>
                </c:pt>
                <c:pt idx="231">
                  <c:v>8.6910000000000004E-4</c:v>
                </c:pt>
                <c:pt idx="232">
                  <c:v>8.7299999999999997E-4</c:v>
                </c:pt>
                <c:pt idx="233">
                  <c:v>8.7730000000000002E-4</c:v>
                </c:pt>
                <c:pt idx="234">
                  <c:v>8.8080000000000005E-4</c:v>
                </c:pt>
                <c:pt idx="235">
                  <c:v>8.8369999999999996E-4</c:v>
                </c:pt>
                <c:pt idx="236">
                  <c:v>8.8800000000000001E-4</c:v>
                </c:pt>
                <c:pt idx="237">
                  <c:v>8.92E-4</c:v>
                </c:pt>
                <c:pt idx="238">
                  <c:v>8.9519999999999997E-4</c:v>
                </c:pt>
                <c:pt idx="239">
                  <c:v>8.9950000000000002E-4</c:v>
                </c:pt>
                <c:pt idx="240">
                  <c:v>9.0240000000000003E-4</c:v>
                </c:pt>
                <c:pt idx="241">
                  <c:v>9.056E-4</c:v>
                </c:pt>
                <c:pt idx="242">
                  <c:v>9.0990000000000005E-4</c:v>
                </c:pt>
                <c:pt idx="243">
                  <c:v>9.1169999999999999E-4</c:v>
                </c:pt>
                <c:pt idx="244">
                  <c:v>9.1589999999999998E-4</c:v>
                </c:pt>
                <c:pt idx="245">
                  <c:v>9.2020000000000003E-4</c:v>
                </c:pt>
                <c:pt idx="246">
                  <c:v>9.2409999999999996E-4</c:v>
                </c:pt>
                <c:pt idx="247">
                  <c:v>9.2840000000000002E-4</c:v>
                </c:pt>
                <c:pt idx="248">
                  <c:v>9.3190000000000005E-4</c:v>
                </c:pt>
                <c:pt idx="249">
                  <c:v>9.3579999999999998E-4</c:v>
                </c:pt>
                <c:pt idx="250">
                  <c:v>9.4010000000000003E-4</c:v>
                </c:pt>
                <c:pt idx="251">
                  <c:v>9.4430000000000002E-4</c:v>
                </c:pt>
                <c:pt idx="252">
                  <c:v>9.4859999999999996E-4</c:v>
                </c:pt>
                <c:pt idx="253">
                  <c:v>9.5290000000000001E-4</c:v>
                </c:pt>
                <c:pt idx="254">
                  <c:v>9.5719999999999996E-4</c:v>
                </c:pt>
                <c:pt idx="255">
                  <c:v>9.6139999999999995E-4</c:v>
                </c:pt>
                <c:pt idx="256">
                  <c:v>9.6389999999999996E-4</c:v>
                </c:pt>
                <c:pt idx="257">
                  <c:v>9.6579999999999995E-4</c:v>
                </c:pt>
                <c:pt idx="258">
                  <c:v>9.701E-4</c:v>
                </c:pt>
                <c:pt idx="259">
                  <c:v>9.7360000000000003E-4</c:v>
                </c:pt>
                <c:pt idx="260">
                  <c:v>9.7750000000000007E-4</c:v>
                </c:pt>
                <c:pt idx="261">
                  <c:v>9.817999999999999E-4</c:v>
                </c:pt>
                <c:pt idx="262">
                  <c:v>9.859999999999999E-4</c:v>
                </c:pt>
                <c:pt idx="263">
                  <c:v>9.9029999999999995E-4</c:v>
                </c:pt>
                <c:pt idx="264">
                  <c:v>9.9339999999999997E-4</c:v>
                </c:pt>
                <c:pt idx="265">
                  <c:v>9.9770000000000002E-4</c:v>
                </c:pt>
                <c:pt idx="266">
                  <c:v>1E-3</c:v>
                </c:pt>
                <c:pt idx="267">
                  <c:v>1.003E-3</c:v>
                </c:pt>
                <c:pt idx="268">
                  <c:v>1.008E-3</c:v>
                </c:pt>
                <c:pt idx="269">
                  <c:v>1.01E-3</c:v>
                </c:pt>
                <c:pt idx="270">
                  <c:v>1.0150000000000001E-3</c:v>
                </c:pt>
                <c:pt idx="271">
                  <c:v>1.018E-3</c:v>
                </c:pt>
                <c:pt idx="272">
                  <c:v>1.023E-3</c:v>
                </c:pt>
                <c:pt idx="273">
                  <c:v>1.026E-3</c:v>
                </c:pt>
                <c:pt idx="274">
                  <c:v>1.031E-3</c:v>
                </c:pt>
                <c:pt idx="275">
                  <c:v>1.0349999999999999E-3</c:v>
                </c:pt>
                <c:pt idx="276">
                  <c:v>1.039E-3</c:v>
                </c:pt>
                <c:pt idx="277">
                  <c:v>1.0430000000000001E-3</c:v>
                </c:pt>
                <c:pt idx="278">
                  <c:v>1.047E-3</c:v>
                </c:pt>
                <c:pt idx="279">
                  <c:v>1.0510000000000001E-3</c:v>
                </c:pt>
                <c:pt idx="280">
                  <c:v>1.0549999999999999E-3</c:v>
                </c:pt>
                <c:pt idx="281">
                  <c:v>1.059E-3</c:v>
                </c:pt>
                <c:pt idx="282">
                  <c:v>1.0629999999999999E-3</c:v>
                </c:pt>
                <c:pt idx="283">
                  <c:v>1.0679999999999999E-3</c:v>
                </c:pt>
                <c:pt idx="284">
                  <c:v>1.072E-3</c:v>
                </c:pt>
                <c:pt idx="285">
                  <c:v>1.075E-3</c:v>
                </c:pt>
                <c:pt idx="286">
                  <c:v>1.0790000000000001E-3</c:v>
                </c:pt>
                <c:pt idx="287">
                  <c:v>1.083E-3</c:v>
                </c:pt>
                <c:pt idx="288">
                  <c:v>1.0859999999999999E-3</c:v>
                </c:pt>
                <c:pt idx="289">
                  <c:v>1.091E-3</c:v>
                </c:pt>
                <c:pt idx="290">
                  <c:v>1.091E-3</c:v>
                </c:pt>
                <c:pt idx="291">
                  <c:v>1.0950000000000001E-3</c:v>
                </c:pt>
                <c:pt idx="292">
                  <c:v>1.098E-3</c:v>
                </c:pt>
                <c:pt idx="293">
                  <c:v>1.103E-3</c:v>
                </c:pt>
                <c:pt idx="294">
                  <c:v>1.1050000000000001E-3</c:v>
                </c:pt>
                <c:pt idx="295">
                  <c:v>1.109E-3</c:v>
                </c:pt>
                <c:pt idx="296">
                  <c:v>1.1119999999999999E-3</c:v>
                </c:pt>
                <c:pt idx="297">
                  <c:v>1.1150000000000001E-3</c:v>
                </c:pt>
                <c:pt idx="298">
                  <c:v>1.119E-3</c:v>
                </c:pt>
                <c:pt idx="299">
                  <c:v>1.1230000000000001E-3</c:v>
                </c:pt>
                <c:pt idx="300">
                  <c:v>1.1280000000000001E-3</c:v>
                </c:pt>
                <c:pt idx="301">
                  <c:v>1.132E-3</c:v>
                </c:pt>
                <c:pt idx="302">
                  <c:v>1.1360000000000001E-3</c:v>
                </c:pt>
                <c:pt idx="303">
                  <c:v>1.14E-3</c:v>
                </c:pt>
                <c:pt idx="304">
                  <c:v>1.142E-3</c:v>
                </c:pt>
                <c:pt idx="305">
                  <c:v>1.1460000000000001E-3</c:v>
                </c:pt>
                <c:pt idx="306">
                  <c:v>1.1509999999999999E-3</c:v>
                </c:pt>
                <c:pt idx="307">
                  <c:v>1.1529999999999999E-3</c:v>
                </c:pt>
                <c:pt idx="308">
                  <c:v>1.157E-3</c:v>
                </c:pt>
                <c:pt idx="309">
                  <c:v>1.16E-3</c:v>
                </c:pt>
                <c:pt idx="310">
                  <c:v>1.1640000000000001E-3</c:v>
                </c:pt>
                <c:pt idx="311">
                  <c:v>1.1670000000000001E-3</c:v>
                </c:pt>
                <c:pt idx="312">
                  <c:v>1.1709999999999999E-3</c:v>
                </c:pt>
                <c:pt idx="313">
                  <c:v>1.1739999999999999E-3</c:v>
                </c:pt>
                <c:pt idx="314">
                  <c:v>1.178E-3</c:v>
                </c:pt>
                <c:pt idx="315">
                  <c:v>1.1820000000000001E-3</c:v>
                </c:pt>
                <c:pt idx="316">
                  <c:v>1.186E-3</c:v>
                </c:pt>
                <c:pt idx="317">
                  <c:v>1.189E-3</c:v>
                </c:pt>
                <c:pt idx="318">
                  <c:v>1.193E-3</c:v>
                </c:pt>
                <c:pt idx="319">
                  <c:v>1.1969999999999999E-3</c:v>
                </c:pt>
                <c:pt idx="320">
                  <c:v>1.201E-3</c:v>
                </c:pt>
                <c:pt idx="321">
                  <c:v>1.204E-3</c:v>
                </c:pt>
                <c:pt idx="322">
                  <c:v>1.209E-3</c:v>
                </c:pt>
                <c:pt idx="323">
                  <c:v>1.2130000000000001E-3</c:v>
                </c:pt>
                <c:pt idx="324">
                  <c:v>1.217E-3</c:v>
                </c:pt>
                <c:pt idx="325">
                  <c:v>1.2210000000000001E-3</c:v>
                </c:pt>
                <c:pt idx="326">
                  <c:v>1.225E-3</c:v>
                </c:pt>
                <c:pt idx="327">
                  <c:v>1.2290000000000001E-3</c:v>
                </c:pt>
                <c:pt idx="328">
                  <c:v>1.2340000000000001E-3</c:v>
                </c:pt>
                <c:pt idx="329">
                  <c:v>1.2359999999999999E-3</c:v>
                </c:pt>
                <c:pt idx="330">
                  <c:v>1.24E-3</c:v>
                </c:pt>
                <c:pt idx="331">
                  <c:v>1.243E-3</c:v>
                </c:pt>
                <c:pt idx="332">
                  <c:v>1.2470000000000001E-3</c:v>
                </c:pt>
                <c:pt idx="333">
                  <c:v>1.2509999999999999E-3</c:v>
                </c:pt>
                <c:pt idx="334">
                  <c:v>1.2539999999999999E-3</c:v>
                </c:pt>
                <c:pt idx="335">
                  <c:v>1.256E-3</c:v>
                </c:pt>
                <c:pt idx="336">
                  <c:v>1.2600000000000001E-3</c:v>
                </c:pt>
                <c:pt idx="337">
                  <c:v>1.2620000000000001E-3</c:v>
                </c:pt>
                <c:pt idx="338">
                  <c:v>1.2650000000000001E-3</c:v>
                </c:pt>
                <c:pt idx="339">
                  <c:v>1.2689999999999999E-3</c:v>
                </c:pt>
                <c:pt idx="340">
                  <c:v>1.274E-3</c:v>
                </c:pt>
                <c:pt idx="341">
                  <c:v>1.2780000000000001E-3</c:v>
                </c:pt>
                <c:pt idx="342">
                  <c:v>1.2819999999999999E-3</c:v>
                </c:pt>
                <c:pt idx="343">
                  <c:v>1.2849999999999999E-3</c:v>
                </c:pt>
                <c:pt idx="344">
                  <c:v>1.289E-3</c:v>
                </c:pt>
                <c:pt idx="345">
                  <c:v>1.294E-3</c:v>
                </c:pt>
                <c:pt idx="346">
                  <c:v>1.2960000000000001E-3</c:v>
                </c:pt>
                <c:pt idx="347">
                  <c:v>1.2999999999999999E-3</c:v>
                </c:pt>
                <c:pt idx="348">
                  <c:v>1.305E-3</c:v>
                </c:pt>
                <c:pt idx="349">
                  <c:v>1.3090000000000001E-3</c:v>
                </c:pt>
                <c:pt idx="350">
                  <c:v>1.31E-3</c:v>
                </c:pt>
                <c:pt idx="351">
                  <c:v>1.315E-3</c:v>
                </c:pt>
                <c:pt idx="352">
                  <c:v>1.3190000000000001E-3</c:v>
                </c:pt>
                <c:pt idx="353">
                  <c:v>1.323E-3</c:v>
                </c:pt>
                <c:pt idx="354">
                  <c:v>1.3270000000000001E-3</c:v>
                </c:pt>
                <c:pt idx="355">
                  <c:v>1.3290000000000001E-3</c:v>
                </c:pt>
                <c:pt idx="356">
                  <c:v>1.333E-3</c:v>
                </c:pt>
                <c:pt idx="357">
                  <c:v>1.3370000000000001E-3</c:v>
                </c:pt>
                <c:pt idx="358">
                  <c:v>1.34E-3</c:v>
                </c:pt>
                <c:pt idx="359">
                  <c:v>1.3439999999999999E-3</c:v>
                </c:pt>
                <c:pt idx="360">
                  <c:v>1.346E-3</c:v>
                </c:pt>
                <c:pt idx="361">
                  <c:v>1.3500000000000001E-3</c:v>
                </c:pt>
                <c:pt idx="362">
                  <c:v>1.354E-3</c:v>
                </c:pt>
                <c:pt idx="363">
                  <c:v>1.359E-3</c:v>
                </c:pt>
                <c:pt idx="364">
                  <c:v>1.361E-3</c:v>
                </c:pt>
                <c:pt idx="365">
                  <c:v>1.3630000000000001E-3</c:v>
                </c:pt>
                <c:pt idx="366">
                  <c:v>1.3680000000000001E-3</c:v>
                </c:pt>
                <c:pt idx="367">
                  <c:v>1.372E-3</c:v>
                </c:pt>
                <c:pt idx="368">
                  <c:v>1.3760000000000001E-3</c:v>
                </c:pt>
                <c:pt idx="369">
                  <c:v>1.3780000000000001E-3</c:v>
                </c:pt>
                <c:pt idx="370">
                  <c:v>1.382E-3</c:v>
                </c:pt>
                <c:pt idx="371">
                  <c:v>1.387E-3</c:v>
                </c:pt>
                <c:pt idx="372">
                  <c:v>1.3910000000000001E-3</c:v>
                </c:pt>
                <c:pt idx="373">
                  <c:v>1.3929999999999999E-3</c:v>
                </c:pt>
                <c:pt idx="374">
                  <c:v>1.395E-3</c:v>
                </c:pt>
                <c:pt idx="375">
                  <c:v>1.3990000000000001E-3</c:v>
                </c:pt>
                <c:pt idx="376">
                  <c:v>1.402E-3</c:v>
                </c:pt>
                <c:pt idx="377">
                  <c:v>1.4059999999999999E-3</c:v>
                </c:pt>
                <c:pt idx="378">
                  <c:v>1.4109999999999999E-3</c:v>
                </c:pt>
                <c:pt idx="379">
                  <c:v>1.415E-3</c:v>
                </c:pt>
                <c:pt idx="380">
                  <c:v>1.4170000000000001E-3</c:v>
                </c:pt>
                <c:pt idx="381">
                  <c:v>1.42E-3</c:v>
                </c:pt>
                <c:pt idx="382">
                  <c:v>1.4220000000000001E-3</c:v>
                </c:pt>
                <c:pt idx="383">
                  <c:v>1.4250000000000001E-3</c:v>
                </c:pt>
                <c:pt idx="384">
                  <c:v>1.428E-3</c:v>
                </c:pt>
                <c:pt idx="385">
                  <c:v>1.4319999999999999E-3</c:v>
                </c:pt>
                <c:pt idx="386">
                  <c:v>1.436E-3</c:v>
                </c:pt>
                <c:pt idx="387">
                  <c:v>1.4400000000000001E-3</c:v>
                </c:pt>
                <c:pt idx="388">
                  <c:v>1.4430000000000001E-3</c:v>
                </c:pt>
                <c:pt idx="389">
                  <c:v>1.4450000000000001E-3</c:v>
                </c:pt>
                <c:pt idx="390">
                  <c:v>1.4480000000000001E-3</c:v>
                </c:pt>
                <c:pt idx="391">
                  <c:v>1.4499999999999999E-3</c:v>
                </c:pt>
                <c:pt idx="392">
                  <c:v>1.454E-3</c:v>
                </c:pt>
                <c:pt idx="393">
                  <c:v>1.4580000000000001E-3</c:v>
                </c:pt>
                <c:pt idx="394">
                  <c:v>1.4599999999999999E-3</c:v>
                </c:pt>
                <c:pt idx="395">
                  <c:v>1.462E-3</c:v>
                </c:pt>
                <c:pt idx="396">
                  <c:v>1.4660000000000001E-3</c:v>
                </c:pt>
                <c:pt idx="397">
                  <c:v>1.47E-3</c:v>
                </c:pt>
                <c:pt idx="398">
                  <c:v>1.4710000000000001E-3</c:v>
                </c:pt>
                <c:pt idx="399">
                  <c:v>1.4729999999999999E-3</c:v>
                </c:pt>
                <c:pt idx="400">
                  <c:v>1.477E-3</c:v>
                </c:pt>
                <c:pt idx="401">
                  <c:v>1.4809999999999999E-3</c:v>
                </c:pt>
                <c:pt idx="402">
                  <c:v>1.485E-3</c:v>
                </c:pt>
                <c:pt idx="403">
                  <c:v>1.4890000000000001E-3</c:v>
                </c:pt>
                <c:pt idx="404">
                  <c:v>1.493E-3</c:v>
                </c:pt>
                <c:pt idx="405">
                  <c:v>1.498E-3</c:v>
                </c:pt>
                <c:pt idx="406">
                  <c:v>1.5020000000000001E-3</c:v>
                </c:pt>
                <c:pt idx="407">
                  <c:v>1.5039999999999999E-3</c:v>
                </c:pt>
                <c:pt idx="408">
                  <c:v>1.508E-3</c:v>
                </c:pt>
                <c:pt idx="409">
                  <c:v>1.5120000000000001E-3</c:v>
                </c:pt>
                <c:pt idx="410">
                  <c:v>1.516E-3</c:v>
                </c:pt>
                <c:pt idx="411">
                  <c:v>1.521E-3</c:v>
                </c:pt>
                <c:pt idx="412">
                  <c:v>1.5250000000000001E-3</c:v>
                </c:pt>
                <c:pt idx="413">
                  <c:v>1.524E-3</c:v>
                </c:pt>
                <c:pt idx="414">
                  <c:v>1.5280000000000001E-3</c:v>
                </c:pt>
                <c:pt idx="415">
                  <c:v>1.5319999999999999E-3</c:v>
                </c:pt>
                <c:pt idx="416">
                  <c:v>1.536E-3</c:v>
                </c:pt>
                <c:pt idx="417">
                  <c:v>1.534E-3</c:v>
                </c:pt>
                <c:pt idx="418">
                  <c:v>1.5380000000000001E-3</c:v>
                </c:pt>
                <c:pt idx="419">
                  <c:v>1.5399999999999999E-3</c:v>
                </c:pt>
                <c:pt idx="420">
                  <c:v>1.544E-3</c:v>
                </c:pt>
                <c:pt idx="421">
                  <c:v>1.5460000000000001E-3</c:v>
                </c:pt>
                <c:pt idx="422">
                  <c:v>1.5499999999999999E-3</c:v>
                </c:pt>
                <c:pt idx="423">
                  <c:v>1.554E-3</c:v>
                </c:pt>
                <c:pt idx="424">
                  <c:v>1.5579999999999999E-3</c:v>
                </c:pt>
                <c:pt idx="425">
                  <c:v>1.56E-3</c:v>
                </c:pt>
                <c:pt idx="426">
                  <c:v>1.5640000000000001E-3</c:v>
                </c:pt>
                <c:pt idx="427">
                  <c:v>1.5659999999999999E-3</c:v>
                </c:pt>
                <c:pt idx="428">
                  <c:v>1.57E-3</c:v>
                </c:pt>
                <c:pt idx="429">
                  <c:v>1.5740000000000001E-3</c:v>
                </c:pt>
                <c:pt idx="430">
                  <c:v>1.578E-3</c:v>
                </c:pt>
                <c:pt idx="431">
                  <c:v>1.58E-3</c:v>
                </c:pt>
                <c:pt idx="432">
                  <c:v>1.583E-3</c:v>
                </c:pt>
                <c:pt idx="433">
                  <c:v>1.5870000000000001E-3</c:v>
                </c:pt>
                <c:pt idx="434">
                  <c:v>1.591E-3</c:v>
                </c:pt>
                <c:pt idx="435">
                  <c:v>1.5950000000000001E-3</c:v>
                </c:pt>
                <c:pt idx="436">
                  <c:v>1.5989999999999999E-3</c:v>
                </c:pt>
                <c:pt idx="437">
                  <c:v>1.603E-3</c:v>
                </c:pt>
                <c:pt idx="438">
                  <c:v>1.6069999999999999E-3</c:v>
                </c:pt>
                <c:pt idx="439">
                  <c:v>1.611E-3</c:v>
                </c:pt>
                <c:pt idx="440">
                  <c:v>1.6149999999999999E-3</c:v>
                </c:pt>
                <c:pt idx="441">
                  <c:v>1.619E-3</c:v>
                </c:pt>
                <c:pt idx="442">
                  <c:v>1.6230000000000001E-3</c:v>
                </c:pt>
                <c:pt idx="443">
                  <c:v>1.627E-3</c:v>
                </c:pt>
                <c:pt idx="444">
                  <c:v>1.6310000000000001E-3</c:v>
                </c:pt>
                <c:pt idx="445">
                  <c:v>1.635E-3</c:v>
                </c:pt>
                <c:pt idx="446">
                  <c:v>1.639E-3</c:v>
                </c:pt>
                <c:pt idx="447">
                  <c:v>1.6429999999999999E-3</c:v>
                </c:pt>
                <c:pt idx="448">
                  <c:v>1.647E-3</c:v>
                </c:pt>
                <c:pt idx="449">
                  <c:v>1.6509999999999999E-3</c:v>
                </c:pt>
                <c:pt idx="450">
                  <c:v>1.655E-3</c:v>
                </c:pt>
                <c:pt idx="451">
                  <c:v>1.66E-3</c:v>
                </c:pt>
                <c:pt idx="452">
                  <c:v>1.6639999999999999E-3</c:v>
                </c:pt>
                <c:pt idx="453">
                  <c:v>1.668E-3</c:v>
                </c:pt>
                <c:pt idx="454">
                  <c:v>1.6720000000000001E-3</c:v>
                </c:pt>
                <c:pt idx="455">
                  <c:v>1.676E-3</c:v>
                </c:pt>
                <c:pt idx="456">
                  <c:v>1.678E-3</c:v>
                </c:pt>
                <c:pt idx="457">
                  <c:v>1.6800000000000001E-3</c:v>
                </c:pt>
                <c:pt idx="458">
                  <c:v>1.684E-3</c:v>
                </c:pt>
                <c:pt idx="459">
                  <c:v>1.688E-3</c:v>
                </c:pt>
                <c:pt idx="460">
                  <c:v>1.6900000000000001E-3</c:v>
                </c:pt>
                <c:pt idx="461">
                  <c:v>1.694E-3</c:v>
                </c:pt>
                <c:pt idx="462">
                  <c:v>1.6980000000000001E-3</c:v>
                </c:pt>
                <c:pt idx="463">
                  <c:v>1.702E-3</c:v>
                </c:pt>
                <c:pt idx="464">
                  <c:v>1.7060000000000001E-3</c:v>
                </c:pt>
                <c:pt idx="465">
                  <c:v>1.7099999999999999E-3</c:v>
                </c:pt>
                <c:pt idx="466">
                  <c:v>1.714E-3</c:v>
                </c:pt>
                <c:pt idx="467">
                  <c:v>1.7129999999999999E-3</c:v>
                </c:pt>
                <c:pt idx="468">
                  <c:v>1.717E-3</c:v>
                </c:pt>
                <c:pt idx="469">
                  <c:v>1.7210000000000001E-3</c:v>
                </c:pt>
                <c:pt idx="470">
                  <c:v>1.725E-3</c:v>
                </c:pt>
                <c:pt idx="471">
                  <c:v>1.7290000000000001E-3</c:v>
                </c:pt>
                <c:pt idx="472">
                  <c:v>1.7329999999999999E-3</c:v>
                </c:pt>
                <c:pt idx="473">
                  <c:v>1.737E-3</c:v>
                </c:pt>
                <c:pt idx="474">
                  <c:v>1.7409999999999999E-3</c:v>
                </c:pt>
                <c:pt idx="475">
                  <c:v>1.743E-3</c:v>
                </c:pt>
                <c:pt idx="476">
                  <c:v>1.7470000000000001E-3</c:v>
                </c:pt>
                <c:pt idx="477">
                  <c:v>1.751E-3</c:v>
                </c:pt>
                <c:pt idx="478">
                  <c:v>1.753E-3</c:v>
                </c:pt>
                <c:pt idx="479">
                  <c:v>1.7570000000000001E-3</c:v>
                </c:pt>
                <c:pt idx="480">
                  <c:v>1.761E-3</c:v>
                </c:pt>
                <c:pt idx="481">
                  <c:v>1.7650000000000001E-3</c:v>
                </c:pt>
                <c:pt idx="482">
                  <c:v>1.769E-3</c:v>
                </c:pt>
                <c:pt idx="483">
                  <c:v>1.7730000000000001E-3</c:v>
                </c:pt>
                <c:pt idx="484">
                  <c:v>1.7769999999999999E-3</c:v>
                </c:pt>
                <c:pt idx="485">
                  <c:v>1.776E-3</c:v>
                </c:pt>
                <c:pt idx="486">
                  <c:v>1.7799999999999999E-3</c:v>
                </c:pt>
                <c:pt idx="487">
                  <c:v>1.784E-3</c:v>
                </c:pt>
                <c:pt idx="488">
                  <c:v>1.7880000000000001E-3</c:v>
                </c:pt>
                <c:pt idx="489">
                  <c:v>1.789E-3</c:v>
                </c:pt>
                <c:pt idx="490">
                  <c:v>1.7880000000000001E-3</c:v>
                </c:pt>
                <c:pt idx="491">
                  <c:v>1.792E-3</c:v>
                </c:pt>
                <c:pt idx="492">
                  <c:v>1.7960000000000001E-3</c:v>
                </c:pt>
                <c:pt idx="493">
                  <c:v>1.8E-3</c:v>
                </c:pt>
                <c:pt idx="494">
                  <c:v>1.804E-3</c:v>
                </c:pt>
                <c:pt idx="495">
                  <c:v>1.8079999999999999E-3</c:v>
                </c:pt>
                <c:pt idx="496">
                  <c:v>1.812E-3</c:v>
                </c:pt>
                <c:pt idx="497">
                  <c:v>1.812E-3</c:v>
                </c:pt>
                <c:pt idx="498">
                  <c:v>1.8159999999999999E-3</c:v>
                </c:pt>
                <c:pt idx="499">
                  <c:v>1.82E-3</c:v>
                </c:pt>
                <c:pt idx="500">
                  <c:v>1.8240000000000001E-3</c:v>
                </c:pt>
                <c:pt idx="501">
                  <c:v>1.828E-3</c:v>
                </c:pt>
                <c:pt idx="502">
                  <c:v>1.8289999999999999E-3</c:v>
                </c:pt>
                <c:pt idx="503">
                  <c:v>1.83E-3</c:v>
                </c:pt>
                <c:pt idx="504">
                  <c:v>1.8339999999999999E-3</c:v>
                </c:pt>
                <c:pt idx="505">
                  <c:v>1.838E-3</c:v>
                </c:pt>
                <c:pt idx="506">
                  <c:v>1.8420000000000001E-3</c:v>
                </c:pt>
                <c:pt idx="507">
                  <c:v>1.846E-3</c:v>
                </c:pt>
                <c:pt idx="508">
                  <c:v>1.848E-3</c:v>
                </c:pt>
                <c:pt idx="509">
                  <c:v>1.8519999999999999E-3</c:v>
                </c:pt>
                <c:pt idx="510">
                  <c:v>1.856E-3</c:v>
                </c:pt>
                <c:pt idx="511">
                  <c:v>1.8600000000000001E-3</c:v>
                </c:pt>
                <c:pt idx="512">
                  <c:v>1.864E-3</c:v>
                </c:pt>
                <c:pt idx="513">
                  <c:v>1.8680000000000001E-3</c:v>
                </c:pt>
                <c:pt idx="514">
                  <c:v>1.872E-3</c:v>
                </c:pt>
                <c:pt idx="515">
                  <c:v>1.8760000000000001E-3</c:v>
                </c:pt>
                <c:pt idx="516">
                  <c:v>1.8799999999999999E-3</c:v>
                </c:pt>
                <c:pt idx="517">
                  <c:v>1.8810000000000001E-3</c:v>
                </c:pt>
                <c:pt idx="518">
                  <c:v>1.885E-3</c:v>
                </c:pt>
                <c:pt idx="519">
                  <c:v>1.8890000000000001E-3</c:v>
                </c:pt>
                <c:pt idx="520">
                  <c:v>1.8929999999999999E-3</c:v>
                </c:pt>
                <c:pt idx="521">
                  <c:v>1.897E-3</c:v>
                </c:pt>
                <c:pt idx="522">
                  <c:v>1.9009999999999999E-3</c:v>
                </c:pt>
                <c:pt idx="523">
                  <c:v>1.905E-3</c:v>
                </c:pt>
                <c:pt idx="524">
                  <c:v>1.9090000000000001E-3</c:v>
                </c:pt>
                <c:pt idx="525">
                  <c:v>1.913E-3</c:v>
                </c:pt>
                <c:pt idx="526">
                  <c:v>1.9170000000000001E-3</c:v>
                </c:pt>
                <c:pt idx="527">
                  <c:v>1.921E-3</c:v>
                </c:pt>
                <c:pt idx="528">
                  <c:v>1.923E-3</c:v>
                </c:pt>
                <c:pt idx="529">
                  <c:v>1.926E-3</c:v>
                </c:pt>
                <c:pt idx="530">
                  <c:v>1.9300000000000001E-3</c:v>
                </c:pt>
                <c:pt idx="531">
                  <c:v>1.9319999999999999E-3</c:v>
                </c:pt>
                <c:pt idx="532">
                  <c:v>1.936E-3</c:v>
                </c:pt>
                <c:pt idx="533">
                  <c:v>1.9400000000000001E-3</c:v>
                </c:pt>
                <c:pt idx="534">
                  <c:v>1.944E-3</c:v>
                </c:pt>
                <c:pt idx="535">
                  <c:v>1.9480000000000001E-3</c:v>
                </c:pt>
                <c:pt idx="536">
                  <c:v>1.949E-3</c:v>
                </c:pt>
                <c:pt idx="537">
                  <c:v>1.9530000000000001E-3</c:v>
                </c:pt>
                <c:pt idx="538">
                  <c:v>1.957E-3</c:v>
                </c:pt>
                <c:pt idx="539">
                  <c:v>1.9610000000000001E-3</c:v>
                </c:pt>
                <c:pt idx="540">
                  <c:v>1.964E-3</c:v>
                </c:pt>
                <c:pt idx="541">
                  <c:v>1.9680000000000001E-3</c:v>
                </c:pt>
                <c:pt idx="542">
                  <c:v>1.9719999999999998E-3</c:v>
                </c:pt>
                <c:pt idx="543">
                  <c:v>1.9759999999999999E-3</c:v>
                </c:pt>
                <c:pt idx="544">
                  <c:v>1.98E-3</c:v>
                </c:pt>
                <c:pt idx="545">
                  <c:v>1.9840000000000001E-3</c:v>
                </c:pt>
                <c:pt idx="546">
                  <c:v>1.9880000000000002E-3</c:v>
                </c:pt>
                <c:pt idx="547">
                  <c:v>1.9889999999999999E-3</c:v>
                </c:pt>
                <c:pt idx="548">
                  <c:v>1.993E-3</c:v>
                </c:pt>
                <c:pt idx="549">
                  <c:v>1.9970000000000001E-3</c:v>
                </c:pt>
                <c:pt idx="550">
                  <c:v>2.0010000000000002E-3</c:v>
                </c:pt>
                <c:pt idx="551">
                  <c:v>2.0010000000000002E-3</c:v>
                </c:pt>
                <c:pt idx="552">
                  <c:v>2.0049999999999998E-3</c:v>
                </c:pt>
                <c:pt idx="553">
                  <c:v>2.0089999999999999E-3</c:v>
                </c:pt>
                <c:pt idx="554">
                  <c:v>2.013E-3</c:v>
                </c:pt>
                <c:pt idx="555">
                  <c:v>2.0140000000000002E-3</c:v>
                </c:pt>
                <c:pt idx="556">
                  <c:v>2.0179999999999998E-3</c:v>
                </c:pt>
                <c:pt idx="557">
                  <c:v>2.0219999999999999E-3</c:v>
                </c:pt>
                <c:pt idx="558">
                  <c:v>2.026E-3</c:v>
                </c:pt>
                <c:pt idx="559">
                  <c:v>2.0270000000000002E-3</c:v>
                </c:pt>
                <c:pt idx="560">
                  <c:v>2.0309999999999998E-3</c:v>
                </c:pt>
                <c:pt idx="561">
                  <c:v>2.0349999999999999E-3</c:v>
                </c:pt>
                <c:pt idx="562">
                  <c:v>2.039E-3</c:v>
                </c:pt>
                <c:pt idx="563">
                  <c:v>2.0430000000000001E-3</c:v>
                </c:pt>
                <c:pt idx="564">
                  <c:v>2.0470000000000002E-3</c:v>
                </c:pt>
                <c:pt idx="565">
                  <c:v>2.0509999999999999E-3</c:v>
                </c:pt>
                <c:pt idx="566">
                  <c:v>2.055E-3</c:v>
                </c:pt>
                <c:pt idx="567">
                  <c:v>2.0590000000000001E-3</c:v>
                </c:pt>
                <c:pt idx="568">
                  <c:v>2.0630000000000002E-3</c:v>
                </c:pt>
                <c:pt idx="569">
                  <c:v>2.0639999999999999E-3</c:v>
                </c:pt>
                <c:pt idx="570">
                  <c:v>2.068E-3</c:v>
                </c:pt>
                <c:pt idx="571">
                  <c:v>2.0720000000000001E-3</c:v>
                </c:pt>
                <c:pt idx="572">
                  <c:v>2.0760000000000002E-3</c:v>
                </c:pt>
                <c:pt idx="573">
                  <c:v>2.0799999999999998E-3</c:v>
                </c:pt>
                <c:pt idx="574">
                  <c:v>2.0830000000000002E-3</c:v>
                </c:pt>
                <c:pt idx="575">
                  <c:v>2.0869999999999999E-3</c:v>
                </c:pt>
                <c:pt idx="576">
                  <c:v>2.088E-3</c:v>
                </c:pt>
                <c:pt idx="577">
                  <c:v>2.0920000000000001E-3</c:v>
                </c:pt>
                <c:pt idx="578">
                  <c:v>2.0920000000000001E-3</c:v>
                </c:pt>
                <c:pt idx="579">
                  <c:v>2.0960000000000002E-3</c:v>
                </c:pt>
                <c:pt idx="580">
                  <c:v>2.0999999999999999E-3</c:v>
                </c:pt>
                <c:pt idx="581">
                  <c:v>2.104E-3</c:v>
                </c:pt>
                <c:pt idx="582">
                  <c:v>2.1080000000000001E-3</c:v>
                </c:pt>
                <c:pt idx="583">
                  <c:v>2.1120000000000002E-3</c:v>
                </c:pt>
                <c:pt idx="584">
                  <c:v>2.1159999999999998E-3</c:v>
                </c:pt>
                <c:pt idx="585">
                  <c:v>2.1189999999999998E-3</c:v>
                </c:pt>
                <c:pt idx="586">
                  <c:v>2.1229999999999999E-3</c:v>
                </c:pt>
                <c:pt idx="587">
                  <c:v>2.127E-3</c:v>
                </c:pt>
                <c:pt idx="588">
                  <c:v>2.1310000000000001E-3</c:v>
                </c:pt>
                <c:pt idx="589">
                  <c:v>2.1350000000000002E-3</c:v>
                </c:pt>
                <c:pt idx="590">
                  <c:v>2.1389999999999998E-3</c:v>
                </c:pt>
                <c:pt idx="591">
                  <c:v>2.1429999999999999E-3</c:v>
                </c:pt>
                <c:pt idx="592">
                  <c:v>2.147E-3</c:v>
                </c:pt>
                <c:pt idx="593">
                  <c:v>2.1510000000000001E-3</c:v>
                </c:pt>
                <c:pt idx="594">
                  <c:v>2.1540000000000001E-3</c:v>
                </c:pt>
                <c:pt idx="595">
                  <c:v>2.1580000000000002E-3</c:v>
                </c:pt>
                <c:pt idx="596">
                  <c:v>2.1619999999999999E-3</c:v>
                </c:pt>
                <c:pt idx="597">
                  <c:v>2.163E-3</c:v>
                </c:pt>
                <c:pt idx="598">
                  <c:v>2.1670000000000001E-3</c:v>
                </c:pt>
                <c:pt idx="599">
                  <c:v>2.1710000000000002E-3</c:v>
                </c:pt>
                <c:pt idx="600">
                  <c:v>2.1719999999999999E-3</c:v>
                </c:pt>
                <c:pt idx="601">
                  <c:v>2.176E-3</c:v>
                </c:pt>
                <c:pt idx="602">
                  <c:v>2.1789999999999999E-3</c:v>
                </c:pt>
                <c:pt idx="603">
                  <c:v>2.183E-3</c:v>
                </c:pt>
                <c:pt idx="604">
                  <c:v>2.1840000000000002E-3</c:v>
                </c:pt>
                <c:pt idx="605">
                  <c:v>2.1879999999999998E-3</c:v>
                </c:pt>
                <c:pt idx="606">
                  <c:v>2.1919999999999999E-3</c:v>
                </c:pt>
                <c:pt idx="607">
                  <c:v>2.196E-3</c:v>
                </c:pt>
                <c:pt idx="608">
                  <c:v>2.2000000000000001E-3</c:v>
                </c:pt>
                <c:pt idx="609">
                  <c:v>2.2039999999999998E-3</c:v>
                </c:pt>
                <c:pt idx="610">
                  <c:v>2.2049999999999999E-3</c:v>
                </c:pt>
                <c:pt idx="611">
                  <c:v>2.2049999999999999E-3</c:v>
                </c:pt>
                <c:pt idx="612">
                  <c:v>2.2079999999999999E-3</c:v>
                </c:pt>
                <c:pt idx="613">
                  <c:v>2.212E-3</c:v>
                </c:pt>
                <c:pt idx="614">
                  <c:v>2.2160000000000001E-3</c:v>
                </c:pt>
                <c:pt idx="615">
                  <c:v>2.2200000000000002E-3</c:v>
                </c:pt>
                <c:pt idx="616">
                  <c:v>2.2239999999999998E-3</c:v>
                </c:pt>
                <c:pt idx="617">
                  <c:v>2.2279999999999999E-3</c:v>
                </c:pt>
                <c:pt idx="618">
                  <c:v>2.232E-3</c:v>
                </c:pt>
                <c:pt idx="619">
                  <c:v>2.232E-3</c:v>
                </c:pt>
                <c:pt idx="620">
                  <c:v>2.2360000000000001E-3</c:v>
                </c:pt>
                <c:pt idx="621">
                  <c:v>2.2399999999999998E-3</c:v>
                </c:pt>
                <c:pt idx="622">
                  <c:v>2.2430000000000002E-3</c:v>
                </c:pt>
                <c:pt idx="623">
                  <c:v>2.2439999999999999E-3</c:v>
                </c:pt>
                <c:pt idx="624">
                  <c:v>2.2439999999999999E-3</c:v>
                </c:pt>
                <c:pt idx="625">
                  <c:v>2.248E-3</c:v>
                </c:pt>
                <c:pt idx="626">
                  <c:v>2.2520000000000001E-3</c:v>
                </c:pt>
                <c:pt idx="627">
                  <c:v>2.2560000000000002E-3</c:v>
                </c:pt>
                <c:pt idx="628">
                  <c:v>2.2599999999999999E-3</c:v>
                </c:pt>
                <c:pt idx="629">
                  <c:v>2.2590000000000002E-3</c:v>
                </c:pt>
                <c:pt idx="630">
                  <c:v>2.2629999999999998E-3</c:v>
                </c:pt>
                <c:pt idx="631">
                  <c:v>2.2669999999999999E-3</c:v>
                </c:pt>
                <c:pt idx="632">
                  <c:v>2.271E-3</c:v>
                </c:pt>
                <c:pt idx="633">
                  <c:v>2.2750000000000001E-3</c:v>
                </c:pt>
                <c:pt idx="634">
                  <c:v>2.2790000000000002E-3</c:v>
                </c:pt>
                <c:pt idx="635">
                  <c:v>2.2820000000000002E-3</c:v>
                </c:pt>
                <c:pt idx="636">
                  <c:v>2.2859999999999998E-3</c:v>
                </c:pt>
                <c:pt idx="637">
                  <c:v>2.2899999999999999E-3</c:v>
                </c:pt>
                <c:pt idx="638">
                  <c:v>2.294E-3</c:v>
                </c:pt>
                <c:pt idx="639">
                  <c:v>2.2980000000000001E-3</c:v>
                </c:pt>
                <c:pt idx="640">
                  <c:v>2.3019999999999998E-3</c:v>
                </c:pt>
                <c:pt idx="641">
                  <c:v>2.3019999999999998E-3</c:v>
                </c:pt>
                <c:pt idx="642">
                  <c:v>2.3059999999999999E-3</c:v>
                </c:pt>
                <c:pt idx="643">
                  <c:v>2.31E-3</c:v>
                </c:pt>
                <c:pt idx="644">
                  <c:v>2.3140000000000001E-3</c:v>
                </c:pt>
                <c:pt idx="645">
                  <c:v>2.3180000000000002E-3</c:v>
                </c:pt>
                <c:pt idx="646">
                  <c:v>2.3210000000000001E-3</c:v>
                </c:pt>
                <c:pt idx="647">
                  <c:v>2.3219999999999998E-3</c:v>
                </c:pt>
                <c:pt idx="648">
                  <c:v>2.3259999999999999E-3</c:v>
                </c:pt>
                <c:pt idx="649">
                  <c:v>2.33E-3</c:v>
                </c:pt>
                <c:pt idx="650">
                  <c:v>2.3340000000000001E-3</c:v>
                </c:pt>
                <c:pt idx="651">
                  <c:v>2.3340000000000001E-3</c:v>
                </c:pt>
                <c:pt idx="652">
                  <c:v>2.3379999999999998E-3</c:v>
                </c:pt>
                <c:pt idx="653">
                  <c:v>2.3419999999999999E-3</c:v>
                </c:pt>
                <c:pt idx="654">
                  <c:v>2.346E-3</c:v>
                </c:pt>
                <c:pt idx="655">
                  <c:v>2.3500000000000001E-3</c:v>
                </c:pt>
                <c:pt idx="656">
                  <c:v>2.3540000000000002E-3</c:v>
                </c:pt>
                <c:pt idx="657">
                  <c:v>2.3579999999999999E-3</c:v>
                </c:pt>
                <c:pt idx="658">
                  <c:v>2.3609999999999998E-3</c:v>
                </c:pt>
                <c:pt idx="659">
                  <c:v>2.3649999999999999E-3</c:v>
                </c:pt>
                <c:pt idx="660">
                  <c:v>2.369E-3</c:v>
                </c:pt>
                <c:pt idx="661">
                  <c:v>2.3730000000000001E-3</c:v>
                </c:pt>
                <c:pt idx="662">
                  <c:v>2.3770000000000002E-3</c:v>
                </c:pt>
                <c:pt idx="663">
                  <c:v>2.3809999999999999E-3</c:v>
                </c:pt>
                <c:pt idx="664">
                  <c:v>2.385E-3</c:v>
                </c:pt>
                <c:pt idx="665">
                  <c:v>2.3879999999999999E-3</c:v>
                </c:pt>
                <c:pt idx="666">
                  <c:v>2.392E-3</c:v>
                </c:pt>
                <c:pt idx="667">
                  <c:v>2.3960000000000001E-3</c:v>
                </c:pt>
                <c:pt idx="668">
                  <c:v>2.3999999999999998E-3</c:v>
                </c:pt>
                <c:pt idx="669">
                  <c:v>2.4039999999999999E-3</c:v>
                </c:pt>
                <c:pt idx="670">
                  <c:v>2.408E-3</c:v>
                </c:pt>
                <c:pt idx="671">
                  <c:v>2.4120000000000001E-3</c:v>
                </c:pt>
                <c:pt idx="672">
                  <c:v>2.4160000000000002E-3</c:v>
                </c:pt>
                <c:pt idx="673">
                  <c:v>2.4190000000000001E-3</c:v>
                </c:pt>
                <c:pt idx="674">
                  <c:v>2.4229999999999998E-3</c:v>
                </c:pt>
                <c:pt idx="675">
                  <c:v>2.4269999999999999E-3</c:v>
                </c:pt>
                <c:pt idx="676">
                  <c:v>2.431E-3</c:v>
                </c:pt>
                <c:pt idx="677">
                  <c:v>2.431E-3</c:v>
                </c:pt>
                <c:pt idx="678">
                  <c:v>2.4350000000000001E-3</c:v>
                </c:pt>
                <c:pt idx="679">
                  <c:v>2.4390000000000002E-3</c:v>
                </c:pt>
                <c:pt idx="680">
                  <c:v>2.4420000000000002E-3</c:v>
                </c:pt>
                <c:pt idx="681">
                  <c:v>2.4459999999999998E-3</c:v>
                </c:pt>
                <c:pt idx="682">
                  <c:v>2.4499999999999999E-3</c:v>
                </c:pt>
                <c:pt idx="683">
                  <c:v>2.4510000000000001E-3</c:v>
                </c:pt>
                <c:pt idx="684">
                  <c:v>2.4550000000000002E-3</c:v>
                </c:pt>
                <c:pt idx="685">
                  <c:v>2.4589999999999998E-3</c:v>
                </c:pt>
                <c:pt idx="686">
                  <c:v>2.4620000000000002E-3</c:v>
                </c:pt>
                <c:pt idx="687">
                  <c:v>2.4659999999999999E-3</c:v>
                </c:pt>
                <c:pt idx="688">
                  <c:v>2.47E-3</c:v>
                </c:pt>
                <c:pt idx="689">
                  <c:v>2.4710000000000001E-3</c:v>
                </c:pt>
                <c:pt idx="690">
                  <c:v>2.4740000000000001E-3</c:v>
                </c:pt>
                <c:pt idx="691">
                  <c:v>2.4780000000000002E-3</c:v>
                </c:pt>
                <c:pt idx="692">
                  <c:v>2.4819999999999998E-3</c:v>
                </c:pt>
                <c:pt idx="693">
                  <c:v>2.4859999999999999E-3</c:v>
                </c:pt>
                <c:pt idx="694">
                  <c:v>2.4859999999999999E-3</c:v>
                </c:pt>
                <c:pt idx="695">
                  <c:v>2.49E-3</c:v>
                </c:pt>
                <c:pt idx="696">
                  <c:v>2.4940000000000001E-3</c:v>
                </c:pt>
                <c:pt idx="697">
                  <c:v>2.4979999999999998E-3</c:v>
                </c:pt>
                <c:pt idx="698">
                  <c:v>2.5019999999999999E-3</c:v>
                </c:pt>
                <c:pt idx="699">
                  <c:v>2.5019999999999999E-3</c:v>
                </c:pt>
                <c:pt idx="700">
                  <c:v>2.506E-3</c:v>
                </c:pt>
                <c:pt idx="701">
                  <c:v>2.5089999999999999E-3</c:v>
                </c:pt>
                <c:pt idx="702">
                  <c:v>2.5079999999999998E-3</c:v>
                </c:pt>
                <c:pt idx="703">
                  <c:v>2.5119999999999999E-3</c:v>
                </c:pt>
                <c:pt idx="704">
                  <c:v>2.516E-3</c:v>
                </c:pt>
                <c:pt idx="705">
                  <c:v>2.5200000000000001E-3</c:v>
                </c:pt>
                <c:pt idx="706">
                  <c:v>2.519E-3</c:v>
                </c:pt>
                <c:pt idx="707">
                  <c:v>2.5230000000000001E-3</c:v>
                </c:pt>
                <c:pt idx="708">
                  <c:v>2.5270000000000002E-3</c:v>
                </c:pt>
                <c:pt idx="709">
                  <c:v>2.5309999999999998E-3</c:v>
                </c:pt>
                <c:pt idx="710">
                  <c:v>2.5349999999999999E-3</c:v>
                </c:pt>
                <c:pt idx="711">
                  <c:v>2.539E-3</c:v>
                </c:pt>
                <c:pt idx="712">
                  <c:v>2.5379999999999999E-3</c:v>
                </c:pt>
                <c:pt idx="713">
                  <c:v>2.542E-3</c:v>
                </c:pt>
                <c:pt idx="714">
                  <c:v>2.5409999999999999E-3</c:v>
                </c:pt>
                <c:pt idx="715">
                  <c:v>2.545E-3</c:v>
                </c:pt>
                <c:pt idx="716">
                  <c:v>2.5490000000000001E-3</c:v>
                </c:pt>
                <c:pt idx="717">
                  <c:v>2.5530000000000001E-3</c:v>
                </c:pt>
                <c:pt idx="718">
                  <c:v>2.5560000000000001E-3</c:v>
                </c:pt>
                <c:pt idx="719">
                  <c:v>2.5600000000000002E-3</c:v>
                </c:pt>
                <c:pt idx="720">
                  <c:v>2.5639999999999999E-3</c:v>
                </c:pt>
                <c:pt idx="721">
                  <c:v>2.568E-3</c:v>
                </c:pt>
                <c:pt idx="722">
                  <c:v>2.5720000000000001E-3</c:v>
                </c:pt>
                <c:pt idx="723">
                  <c:v>2.5760000000000002E-3</c:v>
                </c:pt>
                <c:pt idx="724">
                  <c:v>2.5790000000000001E-3</c:v>
                </c:pt>
                <c:pt idx="725">
                  <c:v>2.5829999999999998E-3</c:v>
                </c:pt>
                <c:pt idx="726">
                  <c:v>2.5869999999999999E-3</c:v>
                </c:pt>
                <c:pt idx="727">
                  <c:v>2.591E-3</c:v>
                </c:pt>
                <c:pt idx="728">
                  <c:v>2.5950000000000001E-3</c:v>
                </c:pt>
                <c:pt idx="729">
                  <c:v>2.5990000000000002E-3</c:v>
                </c:pt>
                <c:pt idx="730">
                  <c:v>2.598E-3</c:v>
                </c:pt>
                <c:pt idx="731">
                  <c:v>2.6020000000000001E-3</c:v>
                </c:pt>
                <c:pt idx="732">
                  <c:v>2.6059999999999998E-3</c:v>
                </c:pt>
                <c:pt idx="733">
                  <c:v>2.6050000000000001E-3</c:v>
                </c:pt>
                <c:pt idx="734">
                  <c:v>2.6080000000000001E-3</c:v>
                </c:pt>
                <c:pt idx="735">
                  <c:v>2.6120000000000002E-3</c:v>
                </c:pt>
                <c:pt idx="736">
                  <c:v>2.6159999999999998E-3</c:v>
                </c:pt>
                <c:pt idx="737">
                  <c:v>2.6199999999999999E-3</c:v>
                </c:pt>
                <c:pt idx="738">
                  <c:v>2.624E-3</c:v>
                </c:pt>
                <c:pt idx="739">
                  <c:v>2.6280000000000001E-3</c:v>
                </c:pt>
                <c:pt idx="740">
                  <c:v>2.6310000000000001E-3</c:v>
                </c:pt>
                <c:pt idx="741">
                  <c:v>2.6350000000000002E-3</c:v>
                </c:pt>
                <c:pt idx="742">
                  <c:v>2.6389999999999999E-3</c:v>
                </c:pt>
                <c:pt idx="743">
                  <c:v>2.643E-3</c:v>
                </c:pt>
                <c:pt idx="744">
                  <c:v>2.647E-3</c:v>
                </c:pt>
                <c:pt idx="745">
                  <c:v>2.65E-3</c:v>
                </c:pt>
                <c:pt idx="746">
                  <c:v>2.65E-3</c:v>
                </c:pt>
                <c:pt idx="747">
                  <c:v>2.6540000000000001E-3</c:v>
                </c:pt>
                <c:pt idx="748">
                  <c:v>2.6580000000000002E-3</c:v>
                </c:pt>
                <c:pt idx="749">
                  <c:v>2.6619999999999999E-3</c:v>
                </c:pt>
                <c:pt idx="750">
                  <c:v>2.666E-3</c:v>
                </c:pt>
                <c:pt idx="751">
                  <c:v>2.6689999999999999E-3</c:v>
                </c:pt>
                <c:pt idx="752">
                  <c:v>2.673E-3</c:v>
                </c:pt>
                <c:pt idx="753">
                  <c:v>2.6770000000000001E-3</c:v>
                </c:pt>
                <c:pt idx="754">
                  <c:v>2.676E-3</c:v>
                </c:pt>
                <c:pt idx="755">
                  <c:v>2.6800000000000001E-3</c:v>
                </c:pt>
                <c:pt idx="756">
                  <c:v>2.6800000000000001E-3</c:v>
                </c:pt>
                <c:pt idx="757">
                  <c:v>2.6830000000000001E-3</c:v>
                </c:pt>
                <c:pt idx="758">
                  <c:v>2.6870000000000002E-3</c:v>
                </c:pt>
                <c:pt idx="759">
                  <c:v>2.6909999999999998E-3</c:v>
                </c:pt>
                <c:pt idx="760">
                  <c:v>2.6949999999999999E-3</c:v>
                </c:pt>
                <c:pt idx="761">
                  <c:v>2.699E-3</c:v>
                </c:pt>
                <c:pt idx="762">
                  <c:v>2.702E-3</c:v>
                </c:pt>
                <c:pt idx="763">
                  <c:v>2.7009999999999998E-3</c:v>
                </c:pt>
                <c:pt idx="764">
                  <c:v>2.7049999999999999E-3</c:v>
                </c:pt>
                <c:pt idx="765">
                  <c:v>2.7079999999999999E-3</c:v>
                </c:pt>
                <c:pt idx="766">
                  <c:v>2.712E-3</c:v>
                </c:pt>
                <c:pt idx="767">
                  <c:v>2.7160000000000001E-3</c:v>
                </c:pt>
                <c:pt idx="768">
                  <c:v>2.7200000000000002E-3</c:v>
                </c:pt>
                <c:pt idx="769">
                  <c:v>2.7239999999999999E-3</c:v>
                </c:pt>
                <c:pt idx="770">
                  <c:v>2.7269999999999998E-3</c:v>
                </c:pt>
                <c:pt idx="771">
                  <c:v>2.7309999999999999E-3</c:v>
                </c:pt>
                <c:pt idx="772">
                  <c:v>2.735E-3</c:v>
                </c:pt>
                <c:pt idx="773">
                  <c:v>2.7390000000000001E-3</c:v>
                </c:pt>
                <c:pt idx="774">
                  <c:v>2.7430000000000002E-3</c:v>
                </c:pt>
                <c:pt idx="775">
                  <c:v>2.7469999999999999E-3</c:v>
                </c:pt>
                <c:pt idx="776">
                  <c:v>2.7499999999999998E-3</c:v>
                </c:pt>
                <c:pt idx="777">
                  <c:v>2.7539999999999999E-3</c:v>
                </c:pt>
                <c:pt idx="778">
                  <c:v>2.758E-3</c:v>
                </c:pt>
                <c:pt idx="779">
                  <c:v>2.7620000000000001E-3</c:v>
                </c:pt>
                <c:pt idx="780">
                  <c:v>2.7659999999999998E-3</c:v>
                </c:pt>
                <c:pt idx="781">
                  <c:v>2.7690000000000002E-3</c:v>
                </c:pt>
                <c:pt idx="782">
                  <c:v>2.7729999999999999E-3</c:v>
                </c:pt>
                <c:pt idx="783">
                  <c:v>2.777E-3</c:v>
                </c:pt>
                <c:pt idx="784">
                  <c:v>2.7810000000000001E-3</c:v>
                </c:pt>
                <c:pt idx="785">
                  <c:v>2.7850000000000001E-3</c:v>
                </c:pt>
                <c:pt idx="786">
                  <c:v>2.784E-3</c:v>
                </c:pt>
                <c:pt idx="787">
                  <c:v>2.7880000000000001E-3</c:v>
                </c:pt>
                <c:pt idx="788">
                  <c:v>2.7910000000000001E-3</c:v>
                </c:pt>
                <c:pt idx="789">
                  <c:v>2.7950000000000002E-3</c:v>
                </c:pt>
                <c:pt idx="790">
                  <c:v>2.7989999999999998E-3</c:v>
                </c:pt>
                <c:pt idx="791">
                  <c:v>2.797E-3</c:v>
                </c:pt>
                <c:pt idx="792">
                  <c:v>2.8010000000000001E-3</c:v>
                </c:pt>
                <c:pt idx="793">
                  <c:v>2.8050000000000002E-3</c:v>
                </c:pt>
                <c:pt idx="794">
                  <c:v>2.8089999999999999E-3</c:v>
                </c:pt>
                <c:pt idx="795">
                  <c:v>2.8080000000000002E-3</c:v>
                </c:pt>
                <c:pt idx="796">
                  <c:v>2.8110000000000001E-3</c:v>
                </c:pt>
                <c:pt idx="797">
                  <c:v>2.81E-3</c:v>
                </c:pt>
                <c:pt idx="798">
                  <c:v>2.8140000000000001E-3</c:v>
                </c:pt>
                <c:pt idx="799">
                  <c:v>2.8170000000000001E-3</c:v>
                </c:pt>
                <c:pt idx="800">
                  <c:v>2.8210000000000002E-3</c:v>
                </c:pt>
                <c:pt idx="801">
                  <c:v>2.8249999999999998E-3</c:v>
                </c:pt>
                <c:pt idx="802">
                  <c:v>2.8289999999999999E-3</c:v>
                </c:pt>
                <c:pt idx="803">
                  <c:v>2.833E-3</c:v>
                </c:pt>
                <c:pt idx="804">
                  <c:v>2.836E-3</c:v>
                </c:pt>
                <c:pt idx="805">
                  <c:v>2.8400000000000001E-3</c:v>
                </c:pt>
                <c:pt idx="806">
                  <c:v>2.8440000000000002E-3</c:v>
                </c:pt>
                <c:pt idx="807">
                  <c:v>2.8479999999999998E-3</c:v>
                </c:pt>
                <c:pt idx="808">
                  <c:v>2.8519999999999999E-3</c:v>
                </c:pt>
                <c:pt idx="809">
                  <c:v>2.8549999999999999E-3</c:v>
                </c:pt>
                <c:pt idx="810">
                  <c:v>2.859E-3</c:v>
                </c:pt>
                <c:pt idx="811">
                  <c:v>2.8630000000000001E-3</c:v>
                </c:pt>
                <c:pt idx="812">
                  <c:v>2.8670000000000002E-3</c:v>
                </c:pt>
                <c:pt idx="813">
                  <c:v>2.8700000000000002E-3</c:v>
                </c:pt>
                <c:pt idx="814">
                  <c:v>2.8739999999999998E-3</c:v>
                </c:pt>
                <c:pt idx="815">
                  <c:v>2.8779999999999999E-3</c:v>
                </c:pt>
                <c:pt idx="816">
                  <c:v>2.882E-3</c:v>
                </c:pt>
                <c:pt idx="817">
                  <c:v>2.8860000000000001E-3</c:v>
                </c:pt>
                <c:pt idx="818">
                  <c:v>2.8890000000000001E-3</c:v>
                </c:pt>
                <c:pt idx="819">
                  <c:v>2.8930000000000002E-3</c:v>
                </c:pt>
                <c:pt idx="820">
                  <c:v>2.8969999999999998E-3</c:v>
                </c:pt>
                <c:pt idx="821">
                  <c:v>2.9009999999999999E-3</c:v>
                </c:pt>
                <c:pt idx="822">
                  <c:v>2.905E-3</c:v>
                </c:pt>
                <c:pt idx="823">
                  <c:v>2.908E-3</c:v>
                </c:pt>
                <c:pt idx="824">
                  <c:v>2.9120000000000001E-3</c:v>
                </c:pt>
                <c:pt idx="825">
                  <c:v>2.911E-3</c:v>
                </c:pt>
                <c:pt idx="826">
                  <c:v>2.9150000000000001E-3</c:v>
                </c:pt>
                <c:pt idx="827">
                  <c:v>2.9190000000000002E-3</c:v>
                </c:pt>
                <c:pt idx="828">
                  <c:v>2.9229999999999998E-3</c:v>
                </c:pt>
                <c:pt idx="829">
                  <c:v>2.9260000000000002E-3</c:v>
                </c:pt>
                <c:pt idx="830">
                  <c:v>2.9299999999999999E-3</c:v>
                </c:pt>
                <c:pt idx="831">
                  <c:v>2.934E-3</c:v>
                </c:pt>
                <c:pt idx="832">
                  <c:v>2.9380000000000001E-3</c:v>
                </c:pt>
                <c:pt idx="833">
                  <c:v>2.941E-3</c:v>
                </c:pt>
                <c:pt idx="834">
                  <c:v>2.9450000000000001E-3</c:v>
                </c:pt>
                <c:pt idx="835">
                  <c:v>2.9489999999999998E-3</c:v>
                </c:pt>
                <c:pt idx="836">
                  <c:v>2.9529999999999999E-3</c:v>
                </c:pt>
                <c:pt idx="837">
                  <c:v>2.957E-3</c:v>
                </c:pt>
                <c:pt idx="838">
                  <c:v>2.96E-3</c:v>
                </c:pt>
                <c:pt idx="839">
                  <c:v>2.96E-3</c:v>
                </c:pt>
                <c:pt idx="840">
                  <c:v>2.9629999999999999E-3</c:v>
                </c:pt>
                <c:pt idx="841">
                  <c:v>2.967E-3</c:v>
                </c:pt>
                <c:pt idx="842">
                  <c:v>2.9710000000000001E-3</c:v>
                </c:pt>
                <c:pt idx="843">
                  <c:v>2.9750000000000002E-3</c:v>
                </c:pt>
                <c:pt idx="844">
                  <c:v>2.9780000000000002E-3</c:v>
                </c:pt>
                <c:pt idx="845">
                  <c:v>2.9819999999999998E-3</c:v>
                </c:pt>
                <c:pt idx="846">
                  <c:v>2.9859999999999999E-3</c:v>
                </c:pt>
                <c:pt idx="847">
                  <c:v>2.99E-3</c:v>
                </c:pt>
                <c:pt idx="848">
                  <c:v>2.9940000000000001E-3</c:v>
                </c:pt>
                <c:pt idx="849">
                  <c:v>2.9970000000000001E-3</c:v>
                </c:pt>
                <c:pt idx="850">
                  <c:v>3.0010000000000002E-3</c:v>
                </c:pt>
                <c:pt idx="851">
                  <c:v>3.0049999999999999E-3</c:v>
                </c:pt>
                <c:pt idx="852">
                  <c:v>3.009E-3</c:v>
                </c:pt>
                <c:pt idx="853">
                  <c:v>3.0119999999999999E-3</c:v>
                </c:pt>
                <c:pt idx="854">
                  <c:v>3.016E-3</c:v>
                </c:pt>
                <c:pt idx="855">
                  <c:v>3.0200000000000001E-3</c:v>
                </c:pt>
                <c:pt idx="856">
                  <c:v>3.0240000000000002E-3</c:v>
                </c:pt>
                <c:pt idx="857">
                  <c:v>3.0279999999999999E-3</c:v>
                </c:pt>
                <c:pt idx="858">
                  <c:v>3.0309999999999998E-3</c:v>
                </c:pt>
                <c:pt idx="859">
                  <c:v>3.0349999999999999E-3</c:v>
                </c:pt>
                <c:pt idx="860">
                  <c:v>3.039E-3</c:v>
                </c:pt>
                <c:pt idx="861">
                  <c:v>3.0430000000000001E-3</c:v>
                </c:pt>
                <c:pt idx="862">
                  <c:v>3.0469999999999998E-3</c:v>
                </c:pt>
                <c:pt idx="863">
                  <c:v>3.0500000000000002E-3</c:v>
                </c:pt>
                <c:pt idx="864">
                  <c:v>3.0539999999999999E-3</c:v>
                </c:pt>
                <c:pt idx="865">
                  <c:v>3.058E-3</c:v>
                </c:pt>
                <c:pt idx="866">
                  <c:v>3.0620000000000001E-3</c:v>
                </c:pt>
                <c:pt idx="867">
                  <c:v>3.065E-3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E3-41B7-87DB-002434AC9346}"/>
            </c:ext>
          </c:extLst>
        </c:ser>
        <c:ser>
          <c:idx val="1"/>
          <c:order val="1"/>
          <c:tx>
            <c:strRef>
              <c:f>STD!$E$1</c:f>
              <c:strCache>
                <c:ptCount val="1"/>
                <c:pt idx="0">
                  <c:v>-2.43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2.1749999999999999E-3</c:v>
                </c:pt>
                <c:pt idx="1">
                  <c:v>2.3319999999999999E-3</c:v>
                </c:pt>
                <c:pt idx="2">
                  <c:v>2.4949999999999998E-3</c:v>
                </c:pt>
                <c:pt idx="3">
                  <c:v>2.666E-3</c:v>
                </c:pt>
                <c:pt idx="4">
                  <c:v>2.843E-3</c:v>
                </c:pt>
                <c:pt idx="5">
                  <c:v>3.032E-3</c:v>
                </c:pt>
                <c:pt idx="6">
                  <c:v>3.2230000000000002E-3</c:v>
                </c:pt>
                <c:pt idx="7">
                  <c:v>3.4229999999999998E-3</c:v>
                </c:pt>
                <c:pt idx="8">
                  <c:v>3.6280000000000001E-3</c:v>
                </c:pt>
                <c:pt idx="9">
                  <c:v>3.8440000000000002E-3</c:v>
                </c:pt>
                <c:pt idx="10">
                  <c:v>4.065E-3</c:v>
                </c:pt>
                <c:pt idx="11">
                  <c:v>4.2969999999999996E-3</c:v>
                </c:pt>
                <c:pt idx="12">
                  <c:v>4.5319999999999996E-3</c:v>
                </c:pt>
                <c:pt idx="13">
                  <c:v>4.7809999999999997E-3</c:v>
                </c:pt>
                <c:pt idx="14">
                  <c:v>5.0309999999999999E-3</c:v>
                </c:pt>
                <c:pt idx="15">
                  <c:v>5.2909999999999997E-3</c:v>
                </c:pt>
                <c:pt idx="16">
                  <c:v>5.5560000000000002E-3</c:v>
                </c:pt>
                <c:pt idx="17">
                  <c:v>5.8370000000000002E-3</c:v>
                </c:pt>
                <c:pt idx="18">
                  <c:v>6.1240000000000001E-3</c:v>
                </c:pt>
                <c:pt idx="19">
                  <c:v>6.4180000000000001E-3</c:v>
                </c:pt>
                <c:pt idx="20">
                  <c:v>6.7250000000000001E-3</c:v>
                </c:pt>
                <c:pt idx="21">
                  <c:v>7.0400000000000003E-3</c:v>
                </c:pt>
                <c:pt idx="22">
                  <c:v>7.365E-3</c:v>
                </c:pt>
                <c:pt idx="23">
                  <c:v>7.6930000000000002E-3</c:v>
                </c:pt>
                <c:pt idx="24">
                  <c:v>8.0330000000000002E-3</c:v>
                </c:pt>
                <c:pt idx="25">
                  <c:v>8.3879999999999996E-3</c:v>
                </c:pt>
                <c:pt idx="26">
                  <c:v>8.7290000000000006E-3</c:v>
                </c:pt>
                <c:pt idx="27">
                  <c:v>9.0880000000000006E-3</c:v>
                </c:pt>
                <c:pt idx="28">
                  <c:v>9.4699999999999993E-3</c:v>
                </c:pt>
                <c:pt idx="29">
                  <c:v>9.8580000000000004E-3</c:v>
                </c:pt>
                <c:pt idx="30">
                  <c:v>1.025E-2</c:v>
                </c:pt>
                <c:pt idx="31">
                  <c:v>1.0670000000000001E-2</c:v>
                </c:pt>
                <c:pt idx="32">
                  <c:v>1.1089999999999999E-2</c:v>
                </c:pt>
                <c:pt idx="33">
                  <c:v>1.15E-2</c:v>
                </c:pt>
                <c:pt idx="34">
                  <c:v>1.1939999999999999E-2</c:v>
                </c:pt>
                <c:pt idx="35">
                  <c:v>1.238E-2</c:v>
                </c:pt>
                <c:pt idx="36">
                  <c:v>1.285E-2</c:v>
                </c:pt>
                <c:pt idx="37">
                  <c:v>1.3310000000000001E-2</c:v>
                </c:pt>
                <c:pt idx="38">
                  <c:v>1.3780000000000001E-2</c:v>
                </c:pt>
                <c:pt idx="39">
                  <c:v>1.427E-2</c:v>
                </c:pt>
                <c:pt idx="40">
                  <c:v>1.4760000000000001E-2</c:v>
                </c:pt>
                <c:pt idx="41">
                  <c:v>1.5259999999999999E-2</c:v>
                </c:pt>
                <c:pt idx="42">
                  <c:v>1.5769999999999999E-2</c:v>
                </c:pt>
                <c:pt idx="43">
                  <c:v>1.6289999999999999E-2</c:v>
                </c:pt>
                <c:pt idx="44">
                  <c:v>1.6830000000000001E-2</c:v>
                </c:pt>
                <c:pt idx="45">
                  <c:v>1.736E-2</c:v>
                </c:pt>
                <c:pt idx="46">
                  <c:v>1.7919999999999998E-2</c:v>
                </c:pt>
                <c:pt idx="47">
                  <c:v>1.848E-2</c:v>
                </c:pt>
                <c:pt idx="48">
                  <c:v>1.907E-2</c:v>
                </c:pt>
                <c:pt idx="49">
                  <c:v>1.966E-2</c:v>
                </c:pt>
                <c:pt idx="50">
                  <c:v>2.0240000000000001E-2</c:v>
                </c:pt>
                <c:pt idx="51">
                  <c:v>2.0830000000000001E-2</c:v>
                </c:pt>
                <c:pt idx="52">
                  <c:v>2.1430000000000001E-2</c:v>
                </c:pt>
                <c:pt idx="53">
                  <c:v>2.206E-2</c:v>
                </c:pt>
                <c:pt idx="54">
                  <c:v>2.2689999999999998E-2</c:v>
                </c:pt>
                <c:pt idx="55">
                  <c:v>2.333E-2</c:v>
                </c:pt>
                <c:pt idx="56">
                  <c:v>2.3980000000000001E-2</c:v>
                </c:pt>
                <c:pt idx="57">
                  <c:v>2.462E-2</c:v>
                </c:pt>
                <c:pt idx="58">
                  <c:v>2.529E-2</c:v>
                </c:pt>
                <c:pt idx="59">
                  <c:v>2.598E-2</c:v>
                </c:pt>
                <c:pt idx="60">
                  <c:v>2.665E-2</c:v>
                </c:pt>
                <c:pt idx="61">
                  <c:v>2.734E-2</c:v>
                </c:pt>
                <c:pt idx="62">
                  <c:v>2.8029999999999999E-2</c:v>
                </c:pt>
                <c:pt idx="63">
                  <c:v>2.8740000000000002E-2</c:v>
                </c:pt>
                <c:pt idx="64">
                  <c:v>2.945E-2</c:v>
                </c:pt>
                <c:pt idx="65">
                  <c:v>3.015E-2</c:v>
                </c:pt>
                <c:pt idx="66">
                  <c:v>3.0880000000000001E-2</c:v>
                </c:pt>
                <c:pt idx="67">
                  <c:v>3.1609999999999999E-2</c:v>
                </c:pt>
                <c:pt idx="68">
                  <c:v>3.2340000000000001E-2</c:v>
                </c:pt>
                <c:pt idx="69">
                  <c:v>3.3099999999999997E-2</c:v>
                </c:pt>
                <c:pt idx="70">
                  <c:v>3.3820000000000003E-2</c:v>
                </c:pt>
                <c:pt idx="71">
                  <c:v>3.456E-2</c:v>
                </c:pt>
                <c:pt idx="72">
                  <c:v>3.5340000000000003E-2</c:v>
                </c:pt>
                <c:pt idx="73">
                  <c:v>3.6159999999999998E-2</c:v>
                </c:pt>
                <c:pt idx="74">
                  <c:v>3.7010000000000001E-2</c:v>
                </c:pt>
                <c:pt idx="75">
                  <c:v>3.7789999999999997E-2</c:v>
                </c:pt>
                <c:pt idx="76">
                  <c:v>3.857E-2</c:v>
                </c:pt>
                <c:pt idx="77">
                  <c:v>3.9370000000000002E-2</c:v>
                </c:pt>
                <c:pt idx="78">
                  <c:v>4.0169999999999997E-2</c:v>
                </c:pt>
                <c:pt idx="79">
                  <c:v>4.0980000000000003E-2</c:v>
                </c:pt>
                <c:pt idx="80">
                  <c:v>4.181E-2</c:v>
                </c:pt>
                <c:pt idx="81">
                  <c:v>4.2639999999999997E-2</c:v>
                </c:pt>
                <c:pt idx="82">
                  <c:v>4.3470000000000002E-2</c:v>
                </c:pt>
                <c:pt idx="83">
                  <c:v>4.4310000000000002E-2</c:v>
                </c:pt>
                <c:pt idx="84">
                  <c:v>4.514E-2</c:v>
                </c:pt>
                <c:pt idx="85">
                  <c:v>4.5999999999999999E-2</c:v>
                </c:pt>
                <c:pt idx="86">
                  <c:v>4.6859999999999999E-2</c:v>
                </c:pt>
                <c:pt idx="87">
                  <c:v>4.7739999999999998E-2</c:v>
                </c:pt>
                <c:pt idx="88">
                  <c:v>4.863E-2</c:v>
                </c:pt>
                <c:pt idx="89">
                  <c:v>4.9520000000000002E-2</c:v>
                </c:pt>
                <c:pt idx="90">
                  <c:v>5.0360000000000002E-2</c:v>
                </c:pt>
                <c:pt idx="91">
                  <c:v>5.126E-2</c:v>
                </c:pt>
                <c:pt idx="92">
                  <c:v>5.2139999999999999E-2</c:v>
                </c:pt>
                <c:pt idx="93">
                  <c:v>5.305E-2</c:v>
                </c:pt>
                <c:pt idx="94">
                  <c:v>5.3949999999999998E-2</c:v>
                </c:pt>
                <c:pt idx="95">
                  <c:v>5.4890000000000001E-2</c:v>
                </c:pt>
                <c:pt idx="96">
                  <c:v>5.577E-2</c:v>
                </c:pt>
                <c:pt idx="97">
                  <c:v>5.6660000000000002E-2</c:v>
                </c:pt>
                <c:pt idx="98">
                  <c:v>5.7549999999999997E-2</c:v>
                </c:pt>
                <c:pt idx="99">
                  <c:v>5.8450000000000002E-2</c:v>
                </c:pt>
                <c:pt idx="100">
                  <c:v>5.9330000000000001E-2</c:v>
                </c:pt>
                <c:pt idx="101">
                  <c:v>6.0229999999999999E-2</c:v>
                </c:pt>
                <c:pt idx="102">
                  <c:v>6.1109999999999998E-2</c:v>
                </c:pt>
                <c:pt idx="103">
                  <c:v>6.2039999999999998E-2</c:v>
                </c:pt>
                <c:pt idx="104">
                  <c:v>6.3E-2</c:v>
                </c:pt>
                <c:pt idx="105">
                  <c:v>6.3920000000000005E-2</c:v>
                </c:pt>
                <c:pt idx="106">
                  <c:v>6.4839999999999995E-2</c:v>
                </c:pt>
                <c:pt idx="107">
                  <c:v>6.5750000000000003E-2</c:v>
                </c:pt>
                <c:pt idx="108">
                  <c:v>6.6659999999999997E-2</c:v>
                </c:pt>
                <c:pt idx="109">
                  <c:v>6.7549999999999999E-2</c:v>
                </c:pt>
                <c:pt idx="110">
                  <c:v>6.8500000000000005E-2</c:v>
                </c:pt>
                <c:pt idx="111">
                  <c:v>6.9440000000000002E-2</c:v>
                </c:pt>
                <c:pt idx="112">
                  <c:v>7.0389999999999994E-2</c:v>
                </c:pt>
                <c:pt idx="113">
                  <c:v>7.1340000000000001E-2</c:v>
                </c:pt>
                <c:pt idx="114">
                  <c:v>7.2249999999999995E-2</c:v>
                </c:pt>
                <c:pt idx="115">
                  <c:v>7.3190000000000005E-2</c:v>
                </c:pt>
                <c:pt idx="116">
                  <c:v>7.4200000000000002E-2</c:v>
                </c:pt>
                <c:pt idx="117">
                  <c:v>7.5120000000000006E-2</c:v>
                </c:pt>
                <c:pt idx="118">
                  <c:v>7.6039999999999996E-2</c:v>
                </c:pt>
                <c:pt idx="119">
                  <c:v>7.6990000000000003E-2</c:v>
                </c:pt>
                <c:pt idx="120">
                  <c:v>7.7939999999999995E-2</c:v>
                </c:pt>
                <c:pt idx="121">
                  <c:v>7.8890000000000002E-2</c:v>
                </c:pt>
                <c:pt idx="122">
                  <c:v>7.9829999999999998E-2</c:v>
                </c:pt>
                <c:pt idx="123">
                  <c:v>8.0780000000000005E-2</c:v>
                </c:pt>
                <c:pt idx="124">
                  <c:v>8.1710000000000005E-2</c:v>
                </c:pt>
                <c:pt idx="125">
                  <c:v>8.2669999999999993E-2</c:v>
                </c:pt>
                <c:pt idx="126">
                  <c:v>8.3589999999999998E-2</c:v>
                </c:pt>
                <c:pt idx="127">
                  <c:v>8.4519999999999998E-2</c:v>
                </c:pt>
                <c:pt idx="128">
                  <c:v>8.5500000000000007E-2</c:v>
                </c:pt>
                <c:pt idx="129">
                  <c:v>8.6489999999999997E-2</c:v>
                </c:pt>
                <c:pt idx="130">
                  <c:v>8.7419999999999998E-2</c:v>
                </c:pt>
                <c:pt idx="131">
                  <c:v>8.8349999999999998E-2</c:v>
                </c:pt>
                <c:pt idx="132">
                  <c:v>8.9279999999999998E-2</c:v>
                </c:pt>
                <c:pt idx="133">
                  <c:v>9.0219999999999995E-2</c:v>
                </c:pt>
                <c:pt idx="134">
                  <c:v>9.1189999999999993E-2</c:v>
                </c:pt>
                <c:pt idx="135">
                  <c:v>9.2149999999999996E-2</c:v>
                </c:pt>
                <c:pt idx="136">
                  <c:v>9.3100000000000002E-2</c:v>
                </c:pt>
                <c:pt idx="137">
                  <c:v>9.4149999999999998E-2</c:v>
                </c:pt>
                <c:pt idx="138">
                  <c:v>9.511E-2</c:v>
                </c:pt>
                <c:pt idx="139">
                  <c:v>9.6070000000000003E-2</c:v>
                </c:pt>
                <c:pt idx="140">
                  <c:v>9.7049999999999997E-2</c:v>
                </c:pt>
                <c:pt idx="141">
                  <c:v>9.7979999999999998E-2</c:v>
                </c:pt>
                <c:pt idx="142">
                  <c:v>9.894E-2</c:v>
                </c:pt>
                <c:pt idx="143">
                  <c:v>9.9909999999999999E-2</c:v>
                </c:pt>
                <c:pt idx="144">
                  <c:v>0.1009</c:v>
                </c:pt>
                <c:pt idx="145">
                  <c:v>0.1018</c:v>
                </c:pt>
                <c:pt idx="146">
                  <c:v>0.1027</c:v>
                </c:pt>
                <c:pt idx="147">
                  <c:v>0.1037</c:v>
                </c:pt>
                <c:pt idx="148">
                  <c:v>0.1047</c:v>
                </c:pt>
                <c:pt idx="149">
                  <c:v>0.1056</c:v>
                </c:pt>
                <c:pt idx="150">
                  <c:v>0.1066</c:v>
                </c:pt>
                <c:pt idx="151">
                  <c:v>0.1076</c:v>
                </c:pt>
                <c:pt idx="152">
                  <c:v>0.1085</c:v>
                </c:pt>
                <c:pt idx="153">
                  <c:v>0.1095</c:v>
                </c:pt>
                <c:pt idx="154">
                  <c:v>0.1105</c:v>
                </c:pt>
                <c:pt idx="155">
                  <c:v>0.1115</c:v>
                </c:pt>
                <c:pt idx="156">
                  <c:v>0.1124</c:v>
                </c:pt>
                <c:pt idx="157">
                  <c:v>0.1134</c:v>
                </c:pt>
                <c:pt idx="158">
                  <c:v>0.1143</c:v>
                </c:pt>
                <c:pt idx="159">
                  <c:v>0.1153</c:v>
                </c:pt>
                <c:pt idx="160">
                  <c:v>0.1162</c:v>
                </c:pt>
                <c:pt idx="161">
                  <c:v>0.1172</c:v>
                </c:pt>
                <c:pt idx="162">
                  <c:v>0.1182</c:v>
                </c:pt>
                <c:pt idx="163">
                  <c:v>0.1192</c:v>
                </c:pt>
                <c:pt idx="164">
                  <c:v>0.1201</c:v>
                </c:pt>
                <c:pt idx="165">
                  <c:v>0.1211</c:v>
                </c:pt>
                <c:pt idx="166">
                  <c:v>0.122</c:v>
                </c:pt>
                <c:pt idx="167">
                  <c:v>0.123</c:v>
                </c:pt>
                <c:pt idx="168">
                  <c:v>0.124</c:v>
                </c:pt>
                <c:pt idx="169">
                  <c:v>0.125</c:v>
                </c:pt>
                <c:pt idx="170">
                  <c:v>0.12590000000000001</c:v>
                </c:pt>
                <c:pt idx="171">
                  <c:v>0.12690000000000001</c:v>
                </c:pt>
                <c:pt idx="172">
                  <c:v>0.12790000000000001</c:v>
                </c:pt>
                <c:pt idx="173">
                  <c:v>0.1288</c:v>
                </c:pt>
                <c:pt idx="174">
                  <c:v>0.1298</c:v>
                </c:pt>
                <c:pt idx="175">
                  <c:v>0.1308</c:v>
                </c:pt>
                <c:pt idx="176">
                  <c:v>0.1318</c:v>
                </c:pt>
                <c:pt idx="177">
                  <c:v>0.1328</c:v>
                </c:pt>
                <c:pt idx="178">
                  <c:v>0.13370000000000001</c:v>
                </c:pt>
                <c:pt idx="179">
                  <c:v>0.13469999999999999</c:v>
                </c:pt>
                <c:pt idx="180">
                  <c:v>0.13569999999999999</c:v>
                </c:pt>
                <c:pt idx="181">
                  <c:v>0.13669999999999999</c:v>
                </c:pt>
                <c:pt idx="182">
                  <c:v>0.13769999999999999</c:v>
                </c:pt>
                <c:pt idx="183">
                  <c:v>0.13869999999999999</c:v>
                </c:pt>
                <c:pt idx="184">
                  <c:v>0.13969999999999999</c:v>
                </c:pt>
                <c:pt idx="185">
                  <c:v>0.1406</c:v>
                </c:pt>
                <c:pt idx="186">
                  <c:v>0.1416</c:v>
                </c:pt>
                <c:pt idx="187">
                  <c:v>0.1426</c:v>
                </c:pt>
                <c:pt idx="188">
                  <c:v>0.14360000000000001</c:v>
                </c:pt>
                <c:pt idx="189">
                  <c:v>0.14449999999999999</c:v>
                </c:pt>
                <c:pt idx="190">
                  <c:v>0.14549999999999999</c:v>
                </c:pt>
                <c:pt idx="191">
                  <c:v>0.14649999999999999</c:v>
                </c:pt>
                <c:pt idx="192">
                  <c:v>0.14749999999999999</c:v>
                </c:pt>
                <c:pt idx="193">
                  <c:v>0.14849999999999999</c:v>
                </c:pt>
                <c:pt idx="194">
                  <c:v>0.14949999999999999</c:v>
                </c:pt>
                <c:pt idx="195">
                  <c:v>0.15049999999999999</c:v>
                </c:pt>
                <c:pt idx="196">
                  <c:v>0.1515</c:v>
                </c:pt>
                <c:pt idx="197">
                  <c:v>0.1525</c:v>
                </c:pt>
                <c:pt idx="198">
                  <c:v>0.1535</c:v>
                </c:pt>
                <c:pt idx="199">
                  <c:v>0.1545</c:v>
                </c:pt>
                <c:pt idx="200">
                  <c:v>0.1555</c:v>
                </c:pt>
                <c:pt idx="201">
                  <c:v>0.1565</c:v>
                </c:pt>
                <c:pt idx="202">
                  <c:v>0.1575</c:v>
                </c:pt>
                <c:pt idx="203">
                  <c:v>0.1585</c:v>
                </c:pt>
                <c:pt idx="204">
                  <c:v>0.1595</c:v>
                </c:pt>
                <c:pt idx="205">
                  <c:v>0.1605</c:v>
                </c:pt>
                <c:pt idx="206">
                  <c:v>0.1615</c:v>
                </c:pt>
                <c:pt idx="207">
                  <c:v>0.16250000000000001</c:v>
                </c:pt>
                <c:pt idx="208">
                  <c:v>0.16350000000000001</c:v>
                </c:pt>
                <c:pt idx="209">
                  <c:v>0.16439999999999999</c:v>
                </c:pt>
                <c:pt idx="210">
                  <c:v>0.16539999999999999</c:v>
                </c:pt>
                <c:pt idx="211">
                  <c:v>0.16639999999999999</c:v>
                </c:pt>
                <c:pt idx="212">
                  <c:v>0.16739999999999999</c:v>
                </c:pt>
                <c:pt idx="213">
                  <c:v>0.16839999999999999</c:v>
                </c:pt>
                <c:pt idx="214">
                  <c:v>0.1694</c:v>
                </c:pt>
                <c:pt idx="215">
                  <c:v>0.17050000000000001</c:v>
                </c:pt>
                <c:pt idx="216">
                  <c:v>0.17150000000000001</c:v>
                </c:pt>
                <c:pt idx="217">
                  <c:v>0.1724</c:v>
                </c:pt>
                <c:pt idx="218">
                  <c:v>0.1734</c:v>
                </c:pt>
                <c:pt idx="219">
                  <c:v>0.17430000000000001</c:v>
                </c:pt>
                <c:pt idx="220">
                  <c:v>0.1754</c:v>
                </c:pt>
                <c:pt idx="221">
                  <c:v>0.17630000000000001</c:v>
                </c:pt>
                <c:pt idx="222">
                  <c:v>0.17730000000000001</c:v>
                </c:pt>
                <c:pt idx="223">
                  <c:v>0.1782</c:v>
                </c:pt>
                <c:pt idx="224">
                  <c:v>0.1792</c:v>
                </c:pt>
                <c:pt idx="225">
                  <c:v>0.1802</c:v>
                </c:pt>
                <c:pt idx="226">
                  <c:v>0.1812</c:v>
                </c:pt>
                <c:pt idx="227">
                  <c:v>0.1822</c:v>
                </c:pt>
                <c:pt idx="228">
                  <c:v>0.1832</c:v>
                </c:pt>
                <c:pt idx="229">
                  <c:v>0.1842</c:v>
                </c:pt>
                <c:pt idx="230">
                  <c:v>0.1852</c:v>
                </c:pt>
                <c:pt idx="231">
                  <c:v>0.1862</c:v>
                </c:pt>
                <c:pt idx="232">
                  <c:v>0.18720000000000001</c:v>
                </c:pt>
                <c:pt idx="233">
                  <c:v>0.18820000000000001</c:v>
                </c:pt>
                <c:pt idx="234">
                  <c:v>0.18920000000000001</c:v>
                </c:pt>
                <c:pt idx="235">
                  <c:v>0.19009999999999999</c:v>
                </c:pt>
                <c:pt idx="236">
                  <c:v>0.19120000000000001</c:v>
                </c:pt>
                <c:pt idx="237">
                  <c:v>0.19209999999999999</c:v>
                </c:pt>
                <c:pt idx="238">
                  <c:v>0.19309999999999999</c:v>
                </c:pt>
                <c:pt idx="239">
                  <c:v>0.19409999999999999</c:v>
                </c:pt>
                <c:pt idx="240">
                  <c:v>0.1951</c:v>
                </c:pt>
                <c:pt idx="241">
                  <c:v>0.1961</c:v>
                </c:pt>
                <c:pt idx="242">
                  <c:v>0.1971</c:v>
                </c:pt>
                <c:pt idx="243">
                  <c:v>0.19800000000000001</c:v>
                </c:pt>
                <c:pt idx="244">
                  <c:v>0.19900000000000001</c:v>
                </c:pt>
                <c:pt idx="245">
                  <c:v>0.2001</c:v>
                </c:pt>
                <c:pt idx="246">
                  <c:v>0.2011</c:v>
                </c:pt>
                <c:pt idx="247">
                  <c:v>0.2021</c:v>
                </c:pt>
                <c:pt idx="248">
                  <c:v>0.2031</c:v>
                </c:pt>
                <c:pt idx="249">
                  <c:v>0.20399999999999999</c:v>
                </c:pt>
                <c:pt idx="250">
                  <c:v>0.2051</c:v>
                </c:pt>
                <c:pt idx="251">
                  <c:v>0.20610000000000001</c:v>
                </c:pt>
                <c:pt idx="252">
                  <c:v>0.2072</c:v>
                </c:pt>
                <c:pt idx="253">
                  <c:v>0.2082</c:v>
                </c:pt>
                <c:pt idx="254">
                  <c:v>0.20910000000000001</c:v>
                </c:pt>
                <c:pt idx="255">
                  <c:v>0.21029999999999999</c:v>
                </c:pt>
                <c:pt idx="256">
                  <c:v>0.2112</c:v>
                </c:pt>
                <c:pt idx="257">
                  <c:v>0.2122</c:v>
                </c:pt>
                <c:pt idx="258">
                  <c:v>0.2132</c:v>
                </c:pt>
                <c:pt idx="259">
                  <c:v>0.2142</c:v>
                </c:pt>
                <c:pt idx="260">
                  <c:v>0.2152</c:v>
                </c:pt>
                <c:pt idx="261">
                  <c:v>0.2162</c:v>
                </c:pt>
                <c:pt idx="262">
                  <c:v>0.2172</c:v>
                </c:pt>
                <c:pt idx="263">
                  <c:v>0.21829999999999999</c:v>
                </c:pt>
                <c:pt idx="264">
                  <c:v>0.21920000000000001</c:v>
                </c:pt>
                <c:pt idx="265">
                  <c:v>0.22020000000000001</c:v>
                </c:pt>
                <c:pt idx="266">
                  <c:v>0.2213</c:v>
                </c:pt>
                <c:pt idx="267">
                  <c:v>0.2223</c:v>
                </c:pt>
                <c:pt idx="268">
                  <c:v>0.2233</c:v>
                </c:pt>
                <c:pt idx="269">
                  <c:v>0.22420000000000001</c:v>
                </c:pt>
                <c:pt idx="270">
                  <c:v>0.2253</c:v>
                </c:pt>
                <c:pt idx="271">
                  <c:v>0.22620000000000001</c:v>
                </c:pt>
                <c:pt idx="272">
                  <c:v>0.22720000000000001</c:v>
                </c:pt>
                <c:pt idx="273">
                  <c:v>0.22819999999999999</c:v>
                </c:pt>
                <c:pt idx="274">
                  <c:v>0.22919999999999999</c:v>
                </c:pt>
                <c:pt idx="275">
                  <c:v>0.23019999999999999</c:v>
                </c:pt>
                <c:pt idx="276">
                  <c:v>0.23119999999999999</c:v>
                </c:pt>
                <c:pt idx="277">
                  <c:v>0.23219999999999999</c:v>
                </c:pt>
                <c:pt idx="278">
                  <c:v>0.23319999999999999</c:v>
                </c:pt>
                <c:pt idx="279">
                  <c:v>0.23419999999999999</c:v>
                </c:pt>
                <c:pt idx="280">
                  <c:v>0.23519999999999999</c:v>
                </c:pt>
                <c:pt idx="281">
                  <c:v>0.2361</c:v>
                </c:pt>
                <c:pt idx="282">
                  <c:v>0.23710000000000001</c:v>
                </c:pt>
                <c:pt idx="283">
                  <c:v>0.2382</c:v>
                </c:pt>
                <c:pt idx="284">
                  <c:v>0.2392</c:v>
                </c:pt>
                <c:pt idx="285">
                  <c:v>0.2402</c:v>
                </c:pt>
                <c:pt idx="286">
                  <c:v>0.24129999999999999</c:v>
                </c:pt>
                <c:pt idx="287">
                  <c:v>0.2422</c:v>
                </c:pt>
                <c:pt idx="288">
                  <c:v>0.2432</c:v>
                </c:pt>
                <c:pt idx="289">
                  <c:v>0.2442</c:v>
                </c:pt>
                <c:pt idx="290">
                  <c:v>0.2452</c:v>
                </c:pt>
                <c:pt idx="291">
                  <c:v>0.24629999999999999</c:v>
                </c:pt>
                <c:pt idx="292">
                  <c:v>0.24729999999999999</c:v>
                </c:pt>
                <c:pt idx="293">
                  <c:v>0.24829999999999999</c:v>
                </c:pt>
                <c:pt idx="294">
                  <c:v>0.2492</c:v>
                </c:pt>
                <c:pt idx="295">
                  <c:v>0.25019999999999998</c:v>
                </c:pt>
                <c:pt idx="296">
                  <c:v>0.25119999999999998</c:v>
                </c:pt>
                <c:pt idx="297">
                  <c:v>0.25219999999999998</c:v>
                </c:pt>
                <c:pt idx="298">
                  <c:v>0.25319999999999998</c:v>
                </c:pt>
                <c:pt idx="299">
                  <c:v>0.25419999999999998</c:v>
                </c:pt>
                <c:pt idx="300">
                  <c:v>0.25519999999999998</c:v>
                </c:pt>
                <c:pt idx="301">
                  <c:v>0.25619999999999998</c:v>
                </c:pt>
                <c:pt idx="302">
                  <c:v>0.25729999999999997</c:v>
                </c:pt>
                <c:pt idx="303">
                  <c:v>0.25829999999999997</c:v>
                </c:pt>
                <c:pt idx="304">
                  <c:v>0.25919999999999999</c:v>
                </c:pt>
                <c:pt idx="305">
                  <c:v>0.26019999999999999</c:v>
                </c:pt>
                <c:pt idx="306">
                  <c:v>0.26119999999999999</c:v>
                </c:pt>
                <c:pt idx="307">
                  <c:v>0.26229999999999998</c:v>
                </c:pt>
                <c:pt idx="308">
                  <c:v>0.26319999999999999</c:v>
                </c:pt>
                <c:pt idx="309">
                  <c:v>0.26419999999999999</c:v>
                </c:pt>
                <c:pt idx="310">
                  <c:v>0.26529999999999998</c:v>
                </c:pt>
                <c:pt idx="311">
                  <c:v>0.26629999999999998</c:v>
                </c:pt>
                <c:pt idx="312">
                  <c:v>0.26719999999999999</c:v>
                </c:pt>
                <c:pt idx="313">
                  <c:v>0.26829999999999998</c:v>
                </c:pt>
                <c:pt idx="314">
                  <c:v>0.26929999999999998</c:v>
                </c:pt>
                <c:pt idx="315">
                  <c:v>0.27029999999999998</c:v>
                </c:pt>
                <c:pt idx="316">
                  <c:v>0.27129999999999999</c:v>
                </c:pt>
                <c:pt idx="317">
                  <c:v>0.27229999999999999</c:v>
                </c:pt>
                <c:pt idx="318">
                  <c:v>0.27329999999999999</c:v>
                </c:pt>
                <c:pt idx="319">
                  <c:v>0.27429999999999999</c:v>
                </c:pt>
                <c:pt idx="320">
                  <c:v>0.27529999999999999</c:v>
                </c:pt>
                <c:pt idx="321">
                  <c:v>0.27629999999999999</c:v>
                </c:pt>
                <c:pt idx="322">
                  <c:v>0.27729999999999999</c:v>
                </c:pt>
                <c:pt idx="323">
                  <c:v>0.27829999999999999</c:v>
                </c:pt>
                <c:pt idx="324">
                  <c:v>0.27939999999999998</c:v>
                </c:pt>
                <c:pt idx="325">
                  <c:v>0.28039999999999998</c:v>
                </c:pt>
                <c:pt idx="326">
                  <c:v>0.28139999999999998</c:v>
                </c:pt>
                <c:pt idx="327">
                  <c:v>0.28239999999999998</c:v>
                </c:pt>
                <c:pt idx="328">
                  <c:v>0.28339999999999999</c:v>
                </c:pt>
                <c:pt idx="329">
                  <c:v>0.28449999999999998</c:v>
                </c:pt>
                <c:pt idx="330">
                  <c:v>0.28549999999999998</c:v>
                </c:pt>
                <c:pt idx="331">
                  <c:v>0.28639999999999999</c:v>
                </c:pt>
                <c:pt idx="332">
                  <c:v>0.28739999999999999</c:v>
                </c:pt>
                <c:pt idx="333">
                  <c:v>0.28849999999999998</c:v>
                </c:pt>
                <c:pt idx="334">
                  <c:v>0.28949999999999998</c:v>
                </c:pt>
                <c:pt idx="335">
                  <c:v>0.29049999999999998</c:v>
                </c:pt>
                <c:pt idx="336">
                  <c:v>0.29149999999999998</c:v>
                </c:pt>
                <c:pt idx="337">
                  <c:v>0.29260000000000003</c:v>
                </c:pt>
                <c:pt idx="338">
                  <c:v>0.29360000000000003</c:v>
                </c:pt>
                <c:pt idx="339">
                  <c:v>0.29459999999999997</c:v>
                </c:pt>
                <c:pt idx="340">
                  <c:v>0.29549999999999998</c:v>
                </c:pt>
                <c:pt idx="341">
                  <c:v>0.29649999999999999</c:v>
                </c:pt>
                <c:pt idx="342">
                  <c:v>0.29759999999999998</c:v>
                </c:pt>
                <c:pt idx="343">
                  <c:v>0.29859999999999998</c:v>
                </c:pt>
                <c:pt idx="344">
                  <c:v>0.29959999999999998</c:v>
                </c:pt>
                <c:pt idx="345">
                  <c:v>0.30059999999999998</c:v>
                </c:pt>
                <c:pt idx="346">
                  <c:v>0.30159999999999998</c:v>
                </c:pt>
                <c:pt idx="347">
                  <c:v>0.30270000000000002</c:v>
                </c:pt>
                <c:pt idx="348">
                  <c:v>0.30370000000000003</c:v>
                </c:pt>
                <c:pt idx="349">
                  <c:v>0.30470000000000003</c:v>
                </c:pt>
                <c:pt idx="350">
                  <c:v>0.30570000000000003</c:v>
                </c:pt>
                <c:pt idx="351">
                  <c:v>0.30690000000000001</c:v>
                </c:pt>
                <c:pt idx="352">
                  <c:v>0.30790000000000001</c:v>
                </c:pt>
                <c:pt idx="353">
                  <c:v>0.30890000000000001</c:v>
                </c:pt>
                <c:pt idx="354">
                  <c:v>0.30990000000000001</c:v>
                </c:pt>
                <c:pt idx="355">
                  <c:v>0.31090000000000001</c:v>
                </c:pt>
                <c:pt idx="356">
                  <c:v>0.31190000000000001</c:v>
                </c:pt>
                <c:pt idx="357">
                  <c:v>0.31290000000000001</c:v>
                </c:pt>
                <c:pt idx="358">
                  <c:v>0.31390000000000001</c:v>
                </c:pt>
                <c:pt idx="359">
                  <c:v>0.31490000000000001</c:v>
                </c:pt>
                <c:pt idx="360">
                  <c:v>0.31590000000000001</c:v>
                </c:pt>
                <c:pt idx="361">
                  <c:v>0.31690000000000002</c:v>
                </c:pt>
                <c:pt idx="362">
                  <c:v>0.31790000000000002</c:v>
                </c:pt>
                <c:pt idx="363">
                  <c:v>0.31900000000000001</c:v>
                </c:pt>
                <c:pt idx="364">
                  <c:v>0.32</c:v>
                </c:pt>
                <c:pt idx="365">
                  <c:v>0.3211</c:v>
                </c:pt>
                <c:pt idx="366">
                  <c:v>0.32219999999999999</c:v>
                </c:pt>
                <c:pt idx="367">
                  <c:v>0.32319999999999999</c:v>
                </c:pt>
                <c:pt idx="368">
                  <c:v>0.3241</c:v>
                </c:pt>
                <c:pt idx="369">
                  <c:v>0.3251</c:v>
                </c:pt>
                <c:pt idx="370">
                  <c:v>0.3261</c:v>
                </c:pt>
                <c:pt idx="371">
                  <c:v>0.32719999999999999</c:v>
                </c:pt>
                <c:pt idx="372">
                  <c:v>0.32819999999999999</c:v>
                </c:pt>
                <c:pt idx="373">
                  <c:v>0.32919999999999999</c:v>
                </c:pt>
                <c:pt idx="374">
                  <c:v>0.33029999999999998</c:v>
                </c:pt>
                <c:pt idx="375">
                  <c:v>0.33129999999999998</c:v>
                </c:pt>
                <c:pt idx="376">
                  <c:v>0.33229999999999998</c:v>
                </c:pt>
                <c:pt idx="377">
                  <c:v>0.33329999999999999</c:v>
                </c:pt>
                <c:pt idx="378">
                  <c:v>0.33450000000000002</c:v>
                </c:pt>
                <c:pt idx="379">
                  <c:v>0.33560000000000001</c:v>
                </c:pt>
                <c:pt idx="380">
                  <c:v>0.33660000000000001</c:v>
                </c:pt>
                <c:pt idx="381">
                  <c:v>0.33760000000000001</c:v>
                </c:pt>
                <c:pt idx="382">
                  <c:v>0.33860000000000001</c:v>
                </c:pt>
                <c:pt idx="383">
                  <c:v>0.33960000000000001</c:v>
                </c:pt>
                <c:pt idx="384">
                  <c:v>0.3407</c:v>
                </c:pt>
                <c:pt idx="385">
                  <c:v>0.3417</c:v>
                </c:pt>
                <c:pt idx="386">
                  <c:v>0.3427</c:v>
                </c:pt>
                <c:pt idx="387">
                  <c:v>0.34360000000000002</c:v>
                </c:pt>
                <c:pt idx="388">
                  <c:v>0.34460000000000002</c:v>
                </c:pt>
                <c:pt idx="389">
                  <c:v>0.34560000000000002</c:v>
                </c:pt>
                <c:pt idx="390">
                  <c:v>0.34660000000000002</c:v>
                </c:pt>
                <c:pt idx="391">
                  <c:v>0.34760000000000002</c:v>
                </c:pt>
                <c:pt idx="392">
                  <c:v>0.34860000000000002</c:v>
                </c:pt>
                <c:pt idx="393">
                  <c:v>0.34970000000000001</c:v>
                </c:pt>
                <c:pt idx="394">
                  <c:v>0.35070000000000001</c:v>
                </c:pt>
                <c:pt idx="395">
                  <c:v>0.35170000000000001</c:v>
                </c:pt>
                <c:pt idx="396">
                  <c:v>0.35270000000000001</c:v>
                </c:pt>
                <c:pt idx="397">
                  <c:v>0.35370000000000001</c:v>
                </c:pt>
                <c:pt idx="398">
                  <c:v>0.35470000000000002</c:v>
                </c:pt>
                <c:pt idx="399">
                  <c:v>0.35580000000000001</c:v>
                </c:pt>
                <c:pt idx="400">
                  <c:v>0.35709999999999997</c:v>
                </c:pt>
                <c:pt idx="401">
                  <c:v>0.35809999999999997</c:v>
                </c:pt>
                <c:pt idx="402">
                  <c:v>0.35909999999999997</c:v>
                </c:pt>
                <c:pt idx="403">
                  <c:v>0.36009999999999998</c:v>
                </c:pt>
                <c:pt idx="404">
                  <c:v>0.36120000000000002</c:v>
                </c:pt>
                <c:pt idx="405">
                  <c:v>0.36220000000000002</c:v>
                </c:pt>
                <c:pt idx="406">
                  <c:v>0.36320000000000002</c:v>
                </c:pt>
                <c:pt idx="407">
                  <c:v>0.36420000000000002</c:v>
                </c:pt>
                <c:pt idx="408">
                  <c:v>0.36520000000000002</c:v>
                </c:pt>
                <c:pt idx="409">
                  <c:v>0.36609999999999998</c:v>
                </c:pt>
                <c:pt idx="410">
                  <c:v>0.36709999999999998</c:v>
                </c:pt>
                <c:pt idx="411">
                  <c:v>0.36809999999999998</c:v>
                </c:pt>
                <c:pt idx="412">
                  <c:v>0.36930000000000002</c:v>
                </c:pt>
                <c:pt idx="413">
                  <c:v>0.37030000000000002</c:v>
                </c:pt>
                <c:pt idx="414">
                  <c:v>0.37130000000000002</c:v>
                </c:pt>
                <c:pt idx="415">
                  <c:v>0.37230000000000002</c:v>
                </c:pt>
                <c:pt idx="416">
                  <c:v>0.37330000000000002</c:v>
                </c:pt>
                <c:pt idx="417">
                  <c:v>0.37430000000000002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0.37940000000000002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0.38250000000000001</c:v>
                </c:pt>
                <c:pt idx="426">
                  <c:v>0.38350000000000001</c:v>
                </c:pt>
                <c:pt idx="427">
                  <c:v>0.3846</c:v>
                </c:pt>
                <c:pt idx="428">
                  <c:v>0.3856</c:v>
                </c:pt>
                <c:pt idx="429">
                  <c:v>0.3866</c:v>
                </c:pt>
                <c:pt idx="430">
                  <c:v>0.3876</c:v>
                </c:pt>
                <c:pt idx="431">
                  <c:v>0.3886</c:v>
                </c:pt>
                <c:pt idx="432">
                  <c:v>0.3896</c:v>
                </c:pt>
                <c:pt idx="433">
                  <c:v>0.3906</c:v>
                </c:pt>
                <c:pt idx="434">
                  <c:v>0.3916</c:v>
                </c:pt>
                <c:pt idx="435">
                  <c:v>0.3926</c:v>
                </c:pt>
                <c:pt idx="436">
                  <c:v>0.39369999999999999</c:v>
                </c:pt>
                <c:pt idx="437">
                  <c:v>0.3947</c:v>
                </c:pt>
                <c:pt idx="438">
                  <c:v>0.3957</c:v>
                </c:pt>
                <c:pt idx="439">
                  <c:v>0.3967</c:v>
                </c:pt>
                <c:pt idx="440">
                  <c:v>0.3977</c:v>
                </c:pt>
                <c:pt idx="441">
                  <c:v>0.3987</c:v>
                </c:pt>
                <c:pt idx="442">
                  <c:v>0.3997</c:v>
                </c:pt>
                <c:pt idx="443">
                  <c:v>0.4007</c:v>
                </c:pt>
                <c:pt idx="444">
                  <c:v>0.4017</c:v>
                </c:pt>
                <c:pt idx="445">
                  <c:v>0.40279999999999999</c:v>
                </c:pt>
                <c:pt idx="446">
                  <c:v>0.40379999999999999</c:v>
                </c:pt>
                <c:pt idx="447">
                  <c:v>0.40479999999999999</c:v>
                </c:pt>
                <c:pt idx="448">
                  <c:v>0.40579999999999999</c:v>
                </c:pt>
                <c:pt idx="449">
                  <c:v>0.40679999999999999</c:v>
                </c:pt>
                <c:pt idx="450">
                  <c:v>0.4078</c:v>
                </c:pt>
                <c:pt idx="451">
                  <c:v>0.40889999999999999</c:v>
                </c:pt>
                <c:pt idx="452">
                  <c:v>0.41010000000000002</c:v>
                </c:pt>
                <c:pt idx="453">
                  <c:v>0.41120000000000001</c:v>
                </c:pt>
                <c:pt idx="454">
                  <c:v>0.4123</c:v>
                </c:pt>
                <c:pt idx="455">
                  <c:v>0.41339999999999999</c:v>
                </c:pt>
                <c:pt idx="456">
                  <c:v>0.41439999999999999</c:v>
                </c:pt>
                <c:pt idx="457">
                  <c:v>0.41539999999999999</c:v>
                </c:pt>
                <c:pt idx="458">
                  <c:v>0.41639999999999999</c:v>
                </c:pt>
                <c:pt idx="459">
                  <c:v>0.41749999999999998</c:v>
                </c:pt>
                <c:pt idx="460">
                  <c:v>0.41860000000000003</c:v>
                </c:pt>
                <c:pt idx="461">
                  <c:v>0.41970000000000002</c:v>
                </c:pt>
                <c:pt idx="462">
                  <c:v>0.42070000000000002</c:v>
                </c:pt>
                <c:pt idx="463">
                  <c:v>0.4219</c:v>
                </c:pt>
                <c:pt idx="464">
                  <c:v>0.42299999999999999</c:v>
                </c:pt>
                <c:pt idx="465">
                  <c:v>0.42399999999999999</c:v>
                </c:pt>
                <c:pt idx="466">
                  <c:v>0.42499999999999999</c:v>
                </c:pt>
                <c:pt idx="467">
                  <c:v>0.42599999999999999</c:v>
                </c:pt>
                <c:pt idx="468">
                  <c:v>0.42709999999999998</c:v>
                </c:pt>
                <c:pt idx="469">
                  <c:v>0.42809999999999998</c:v>
                </c:pt>
                <c:pt idx="470">
                  <c:v>0.42920000000000003</c:v>
                </c:pt>
                <c:pt idx="471">
                  <c:v>0.43030000000000002</c:v>
                </c:pt>
                <c:pt idx="472">
                  <c:v>0.43140000000000001</c:v>
                </c:pt>
                <c:pt idx="473">
                  <c:v>0.43240000000000001</c:v>
                </c:pt>
                <c:pt idx="474">
                  <c:v>0.43340000000000001</c:v>
                </c:pt>
                <c:pt idx="475">
                  <c:v>0.43440000000000001</c:v>
                </c:pt>
                <c:pt idx="476">
                  <c:v>0.4355</c:v>
                </c:pt>
                <c:pt idx="477">
                  <c:v>0.43659999999999999</c:v>
                </c:pt>
                <c:pt idx="478">
                  <c:v>0.43759999999999999</c:v>
                </c:pt>
                <c:pt idx="479">
                  <c:v>0.43859999999999999</c:v>
                </c:pt>
                <c:pt idx="480">
                  <c:v>0.43959999999999999</c:v>
                </c:pt>
                <c:pt idx="481">
                  <c:v>0.44059999999999999</c:v>
                </c:pt>
                <c:pt idx="482">
                  <c:v>0.44159999999999999</c:v>
                </c:pt>
                <c:pt idx="483">
                  <c:v>0.44269999999999998</c:v>
                </c:pt>
                <c:pt idx="484">
                  <c:v>0.44369999999999998</c:v>
                </c:pt>
                <c:pt idx="485">
                  <c:v>0.44469999999999998</c:v>
                </c:pt>
                <c:pt idx="486">
                  <c:v>0.44579999999999997</c:v>
                </c:pt>
                <c:pt idx="487">
                  <c:v>0.44690000000000002</c:v>
                </c:pt>
                <c:pt idx="488">
                  <c:v>0.44790000000000002</c:v>
                </c:pt>
                <c:pt idx="489">
                  <c:v>0.44890000000000002</c:v>
                </c:pt>
                <c:pt idx="490">
                  <c:v>0.44990000000000002</c:v>
                </c:pt>
                <c:pt idx="491">
                  <c:v>0.45090000000000002</c:v>
                </c:pt>
                <c:pt idx="492">
                  <c:v>0.45190000000000002</c:v>
                </c:pt>
                <c:pt idx="493">
                  <c:v>0.45290000000000002</c:v>
                </c:pt>
                <c:pt idx="494">
                  <c:v>0.45390000000000003</c:v>
                </c:pt>
                <c:pt idx="495">
                  <c:v>0.45490000000000003</c:v>
                </c:pt>
                <c:pt idx="496">
                  <c:v>0.45590000000000003</c:v>
                </c:pt>
                <c:pt idx="497">
                  <c:v>0.45689999999999997</c:v>
                </c:pt>
                <c:pt idx="498">
                  <c:v>0.45789999999999997</c:v>
                </c:pt>
                <c:pt idx="499">
                  <c:v>0.45889999999999997</c:v>
                </c:pt>
                <c:pt idx="500">
                  <c:v>0.46</c:v>
                </c:pt>
                <c:pt idx="501">
                  <c:v>0.46100000000000002</c:v>
                </c:pt>
                <c:pt idx="502">
                  <c:v>0.46200000000000002</c:v>
                </c:pt>
                <c:pt idx="503">
                  <c:v>0.46300000000000002</c:v>
                </c:pt>
                <c:pt idx="504">
                  <c:v>0.46410000000000001</c:v>
                </c:pt>
                <c:pt idx="505">
                  <c:v>0.46510000000000001</c:v>
                </c:pt>
                <c:pt idx="506">
                  <c:v>0.46610000000000001</c:v>
                </c:pt>
                <c:pt idx="507">
                  <c:v>0.46710000000000002</c:v>
                </c:pt>
                <c:pt idx="508">
                  <c:v>0.46810000000000002</c:v>
                </c:pt>
                <c:pt idx="509">
                  <c:v>0.46929999999999999</c:v>
                </c:pt>
                <c:pt idx="510">
                  <c:v>0.47039999999999998</c:v>
                </c:pt>
                <c:pt idx="511">
                  <c:v>0.47139999999999999</c:v>
                </c:pt>
                <c:pt idx="512">
                  <c:v>0.47239999999999999</c:v>
                </c:pt>
                <c:pt idx="513">
                  <c:v>0.47339999999999999</c:v>
                </c:pt>
                <c:pt idx="514">
                  <c:v>0.47439999999999999</c:v>
                </c:pt>
                <c:pt idx="515">
                  <c:v>0.47539999999999999</c:v>
                </c:pt>
                <c:pt idx="516">
                  <c:v>0.47639999999999999</c:v>
                </c:pt>
                <c:pt idx="517">
                  <c:v>0.47739999999999999</c:v>
                </c:pt>
                <c:pt idx="518">
                  <c:v>0.47839999999999999</c:v>
                </c:pt>
                <c:pt idx="519">
                  <c:v>0.47939999999999999</c:v>
                </c:pt>
                <c:pt idx="520">
                  <c:v>0.48039999999999999</c:v>
                </c:pt>
                <c:pt idx="521">
                  <c:v>0.48139999999999999</c:v>
                </c:pt>
                <c:pt idx="522">
                  <c:v>0.48249999999999998</c:v>
                </c:pt>
                <c:pt idx="523">
                  <c:v>0.48349999999999999</c:v>
                </c:pt>
                <c:pt idx="524">
                  <c:v>0.48459999999999998</c:v>
                </c:pt>
                <c:pt idx="525">
                  <c:v>0.48559999999999998</c:v>
                </c:pt>
                <c:pt idx="526">
                  <c:v>0.48659999999999998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0.48959999999999998</c:v>
                </c:pt>
                <c:pt idx="530">
                  <c:v>0.49059999999999998</c:v>
                </c:pt>
                <c:pt idx="531">
                  <c:v>0.49159999999999998</c:v>
                </c:pt>
                <c:pt idx="532">
                  <c:v>0.49270000000000003</c:v>
                </c:pt>
                <c:pt idx="533">
                  <c:v>0.49370000000000003</c:v>
                </c:pt>
                <c:pt idx="534">
                  <c:v>0.49480000000000002</c:v>
                </c:pt>
                <c:pt idx="535">
                  <c:v>0.49580000000000002</c:v>
                </c:pt>
                <c:pt idx="536">
                  <c:v>0.49680000000000002</c:v>
                </c:pt>
                <c:pt idx="537">
                  <c:v>0.49780000000000002</c:v>
                </c:pt>
                <c:pt idx="538">
                  <c:v>0.49880000000000002</c:v>
                </c:pt>
                <c:pt idx="539">
                  <c:v>0.49980000000000002</c:v>
                </c:pt>
                <c:pt idx="540">
                  <c:v>0.50080000000000002</c:v>
                </c:pt>
                <c:pt idx="541">
                  <c:v>0.502</c:v>
                </c:pt>
                <c:pt idx="542">
                  <c:v>0.503</c:v>
                </c:pt>
                <c:pt idx="543">
                  <c:v>0.504</c:v>
                </c:pt>
                <c:pt idx="544">
                  <c:v>0.505</c:v>
                </c:pt>
                <c:pt idx="545">
                  <c:v>0.50600000000000001</c:v>
                </c:pt>
                <c:pt idx="546">
                  <c:v>0.50700000000000001</c:v>
                </c:pt>
                <c:pt idx="547">
                  <c:v>0.50800000000000001</c:v>
                </c:pt>
                <c:pt idx="548">
                  <c:v>0.50900000000000001</c:v>
                </c:pt>
                <c:pt idx="549">
                  <c:v>0.51</c:v>
                </c:pt>
                <c:pt idx="550">
                  <c:v>0.5111</c:v>
                </c:pt>
                <c:pt idx="551">
                  <c:v>0.51219999999999999</c:v>
                </c:pt>
                <c:pt idx="552">
                  <c:v>0.51319999999999999</c:v>
                </c:pt>
                <c:pt idx="553">
                  <c:v>0.51419999999999999</c:v>
                </c:pt>
                <c:pt idx="554">
                  <c:v>0.51519999999999999</c:v>
                </c:pt>
                <c:pt idx="555">
                  <c:v>0.51619999999999999</c:v>
                </c:pt>
                <c:pt idx="556">
                  <c:v>0.51719999999999999</c:v>
                </c:pt>
                <c:pt idx="557">
                  <c:v>0.51819999999999999</c:v>
                </c:pt>
                <c:pt idx="558">
                  <c:v>0.51919999999999999</c:v>
                </c:pt>
                <c:pt idx="559">
                  <c:v>0.52029999999999998</c:v>
                </c:pt>
                <c:pt idx="560">
                  <c:v>0.52129999999999999</c:v>
                </c:pt>
                <c:pt idx="561">
                  <c:v>0.52229999999999999</c:v>
                </c:pt>
                <c:pt idx="562">
                  <c:v>0.52329999999999999</c:v>
                </c:pt>
                <c:pt idx="563">
                  <c:v>0.52439999999999998</c:v>
                </c:pt>
                <c:pt idx="564">
                  <c:v>0.52539999999999998</c:v>
                </c:pt>
                <c:pt idx="565">
                  <c:v>0.52639999999999998</c:v>
                </c:pt>
                <c:pt idx="566">
                  <c:v>0.52749999999999997</c:v>
                </c:pt>
                <c:pt idx="567">
                  <c:v>0.52849999999999997</c:v>
                </c:pt>
                <c:pt idx="568">
                  <c:v>0.52949999999999997</c:v>
                </c:pt>
                <c:pt idx="569">
                  <c:v>0.53049999999999997</c:v>
                </c:pt>
                <c:pt idx="570">
                  <c:v>0.53149999999999997</c:v>
                </c:pt>
                <c:pt idx="571">
                  <c:v>0.53259999999999996</c:v>
                </c:pt>
                <c:pt idx="572">
                  <c:v>0.53380000000000005</c:v>
                </c:pt>
                <c:pt idx="573">
                  <c:v>0.53480000000000005</c:v>
                </c:pt>
                <c:pt idx="574">
                  <c:v>0.53590000000000004</c:v>
                </c:pt>
                <c:pt idx="575">
                  <c:v>0.53690000000000004</c:v>
                </c:pt>
                <c:pt idx="576">
                  <c:v>0.53790000000000004</c:v>
                </c:pt>
                <c:pt idx="577">
                  <c:v>0.53890000000000005</c:v>
                </c:pt>
                <c:pt idx="578">
                  <c:v>0.54</c:v>
                </c:pt>
                <c:pt idx="579">
                  <c:v>0.54100000000000004</c:v>
                </c:pt>
                <c:pt idx="580">
                  <c:v>0.54200000000000004</c:v>
                </c:pt>
                <c:pt idx="581">
                  <c:v>0.54300000000000004</c:v>
                </c:pt>
                <c:pt idx="582">
                  <c:v>0.54400000000000004</c:v>
                </c:pt>
                <c:pt idx="583">
                  <c:v>0.54500000000000004</c:v>
                </c:pt>
                <c:pt idx="584">
                  <c:v>0.54600000000000004</c:v>
                </c:pt>
                <c:pt idx="585">
                  <c:v>0.54700000000000004</c:v>
                </c:pt>
                <c:pt idx="586">
                  <c:v>0.54800000000000004</c:v>
                </c:pt>
                <c:pt idx="587">
                  <c:v>0.54910000000000003</c:v>
                </c:pt>
                <c:pt idx="588">
                  <c:v>0.55020000000000002</c:v>
                </c:pt>
                <c:pt idx="589">
                  <c:v>0.55120000000000002</c:v>
                </c:pt>
                <c:pt idx="590">
                  <c:v>0.55220000000000002</c:v>
                </c:pt>
                <c:pt idx="591">
                  <c:v>0.55320000000000003</c:v>
                </c:pt>
                <c:pt idx="592">
                  <c:v>0.55420000000000003</c:v>
                </c:pt>
                <c:pt idx="593">
                  <c:v>0.55530000000000002</c:v>
                </c:pt>
                <c:pt idx="594">
                  <c:v>0.55630000000000002</c:v>
                </c:pt>
                <c:pt idx="595">
                  <c:v>0.55730000000000002</c:v>
                </c:pt>
                <c:pt idx="596">
                  <c:v>0.55830000000000002</c:v>
                </c:pt>
                <c:pt idx="597">
                  <c:v>0.55930000000000002</c:v>
                </c:pt>
                <c:pt idx="598">
                  <c:v>0.56040000000000001</c:v>
                </c:pt>
                <c:pt idx="599">
                  <c:v>0.5615</c:v>
                </c:pt>
                <c:pt idx="600">
                  <c:v>0.5625</c:v>
                </c:pt>
                <c:pt idx="601">
                  <c:v>0.5635</c:v>
                </c:pt>
                <c:pt idx="602">
                  <c:v>0.5645</c:v>
                </c:pt>
                <c:pt idx="603">
                  <c:v>0.56559999999999999</c:v>
                </c:pt>
                <c:pt idx="604">
                  <c:v>0.56679999999999997</c:v>
                </c:pt>
                <c:pt idx="605">
                  <c:v>0.56779999999999997</c:v>
                </c:pt>
                <c:pt idx="606">
                  <c:v>0.56879999999999997</c:v>
                </c:pt>
                <c:pt idx="607">
                  <c:v>0.56979999999999997</c:v>
                </c:pt>
                <c:pt idx="608">
                  <c:v>0.57099999999999995</c:v>
                </c:pt>
                <c:pt idx="609">
                  <c:v>0.57199999999999995</c:v>
                </c:pt>
                <c:pt idx="610">
                  <c:v>0.57299999999999995</c:v>
                </c:pt>
                <c:pt idx="611">
                  <c:v>0.57410000000000005</c:v>
                </c:pt>
                <c:pt idx="612">
                  <c:v>0.57509999999999994</c:v>
                </c:pt>
                <c:pt idx="613">
                  <c:v>0.57620000000000005</c:v>
                </c:pt>
                <c:pt idx="614">
                  <c:v>0.57730000000000004</c:v>
                </c:pt>
                <c:pt idx="615">
                  <c:v>0.57830000000000004</c:v>
                </c:pt>
                <c:pt idx="616">
                  <c:v>0.57930000000000004</c:v>
                </c:pt>
                <c:pt idx="617">
                  <c:v>0.58030000000000004</c:v>
                </c:pt>
                <c:pt idx="618">
                  <c:v>0.58140000000000003</c:v>
                </c:pt>
                <c:pt idx="619">
                  <c:v>0.58240000000000003</c:v>
                </c:pt>
                <c:pt idx="620">
                  <c:v>0.58340000000000003</c:v>
                </c:pt>
                <c:pt idx="621">
                  <c:v>0.58440000000000003</c:v>
                </c:pt>
                <c:pt idx="622">
                  <c:v>0.58540000000000003</c:v>
                </c:pt>
                <c:pt idx="623">
                  <c:v>0.58640000000000003</c:v>
                </c:pt>
                <c:pt idx="624">
                  <c:v>0.58740000000000003</c:v>
                </c:pt>
                <c:pt idx="625">
                  <c:v>0.58850000000000002</c:v>
                </c:pt>
                <c:pt idx="626">
                  <c:v>0.58950000000000002</c:v>
                </c:pt>
                <c:pt idx="627">
                  <c:v>0.59060000000000001</c:v>
                </c:pt>
                <c:pt idx="628">
                  <c:v>0.59160000000000001</c:v>
                </c:pt>
                <c:pt idx="629">
                  <c:v>0.59260000000000002</c:v>
                </c:pt>
                <c:pt idx="630">
                  <c:v>0.59370000000000001</c:v>
                </c:pt>
                <c:pt idx="631">
                  <c:v>0.5948</c:v>
                </c:pt>
                <c:pt idx="632">
                  <c:v>0.5958</c:v>
                </c:pt>
                <c:pt idx="633">
                  <c:v>0.5968</c:v>
                </c:pt>
                <c:pt idx="634">
                  <c:v>0.59789999999999999</c:v>
                </c:pt>
                <c:pt idx="635">
                  <c:v>0.59889999999999999</c:v>
                </c:pt>
                <c:pt idx="636">
                  <c:v>0.59989999999999999</c:v>
                </c:pt>
                <c:pt idx="637">
                  <c:v>0.60089999999999999</c:v>
                </c:pt>
                <c:pt idx="638">
                  <c:v>0.60189999999999999</c:v>
                </c:pt>
                <c:pt idx="639">
                  <c:v>0.60289999999999999</c:v>
                </c:pt>
                <c:pt idx="640">
                  <c:v>0.60409999999999997</c:v>
                </c:pt>
                <c:pt idx="641">
                  <c:v>0.60519999999999996</c:v>
                </c:pt>
                <c:pt idx="642">
                  <c:v>0.60619999999999996</c:v>
                </c:pt>
                <c:pt idx="643">
                  <c:v>0.60729999999999995</c:v>
                </c:pt>
                <c:pt idx="644">
                  <c:v>0.60829999999999995</c:v>
                </c:pt>
                <c:pt idx="645">
                  <c:v>0.60929999999999995</c:v>
                </c:pt>
                <c:pt idx="646">
                  <c:v>0.61029999999999995</c:v>
                </c:pt>
                <c:pt idx="647">
                  <c:v>0.61129999999999995</c:v>
                </c:pt>
                <c:pt idx="648">
                  <c:v>0.61229999999999996</c:v>
                </c:pt>
                <c:pt idx="649">
                  <c:v>0.61350000000000005</c:v>
                </c:pt>
                <c:pt idx="650">
                  <c:v>0.61450000000000005</c:v>
                </c:pt>
                <c:pt idx="651">
                  <c:v>0.61550000000000005</c:v>
                </c:pt>
                <c:pt idx="652">
                  <c:v>0.61670000000000003</c:v>
                </c:pt>
                <c:pt idx="653">
                  <c:v>0.61780000000000002</c:v>
                </c:pt>
                <c:pt idx="654">
                  <c:v>0.61880000000000002</c:v>
                </c:pt>
                <c:pt idx="655">
                  <c:v>0.61990000000000001</c:v>
                </c:pt>
                <c:pt idx="656">
                  <c:v>0.62090000000000001</c:v>
                </c:pt>
                <c:pt idx="657">
                  <c:v>0.62190000000000001</c:v>
                </c:pt>
                <c:pt idx="658">
                  <c:v>0.62290000000000001</c:v>
                </c:pt>
                <c:pt idx="659">
                  <c:v>0.62390000000000001</c:v>
                </c:pt>
                <c:pt idx="660">
                  <c:v>0.62490000000000001</c:v>
                </c:pt>
                <c:pt idx="661">
                  <c:v>0.626</c:v>
                </c:pt>
                <c:pt idx="662">
                  <c:v>0.627</c:v>
                </c:pt>
                <c:pt idx="663">
                  <c:v>0.628</c:v>
                </c:pt>
                <c:pt idx="664">
                  <c:v>0.629</c:v>
                </c:pt>
                <c:pt idx="665">
                  <c:v>0.63</c:v>
                </c:pt>
                <c:pt idx="666">
                  <c:v>0.63100000000000001</c:v>
                </c:pt>
                <c:pt idx="667">
                  <c:v>0.6321</c:v>
                </c:pt>
                <c:pt idx="668">
                  <c:v>0.6331</c:v>
                </c:pt>
                <c:pt idx="669">
                  <c:v>0.6341</c:v>
                </c:pt>
                <c:pt idx="670">
                  <c:v>0.6351</c:v>
                </c:pt>
                <c:pt idx="671">
                  <c:v>0.6361</c:v>
                </c:pt>
                <c:pt idx="672">
                  <c:v>0.6371</c:v>
                </c:pt>
                <c:pt idx="673">
                  <c:v>0.63829999999999998</c:v>
                </c:pt>
                <c:pt idx="674">
                  <c:v>0.63929999999999998</c:v>
                </c:pt>
                <c:pt idx="675">
                  <c:v>0.64049999999999996</c:v>
                </c:pt>
                <c:pt idx="676">
                  <c:v>0.64149999999999996</c:v>
                </c:pt>
                <c:pt idx="677">
                  <c:v>0.64270000000000005</c:v>
                </c:pt>
                <c:pt idx="678">
                  <c:v>0.64370000000000005</c:v>
                </c:pt>
                <c:pt idx="679">
                  <c:v>0.64470000000000005</c:v>
                </c:pt>
                <c:pt idx="680">
                  <c:v>0.64590000000000003</c:v>
                </c:pt>
                <c:pt idx="681">
                  <c:v>0.64690000000000003</c:v>
                </c:pt>
                <c:pt idx="682">
                  <c:v>0.64790000000000003</c:v>
                </c:pt>
                <c:pt idx="683">
                  <c:v>0.64890000000000003</c:v>
                </c:pt>
                <c:pt idx="684">
                  <c:v>0.64990000000000003</c:v>
                </c:pt>
                <c:pt idx="685">
                  <c:v>0.65090000000000003</c:v>
                </c:pt>
                <c:pt idx="686">
                  <c:v>0.65200000000000002</c:v>
                </c:pt>
                <c:pt idx="687">
                  <c:v>0.65300000000000002</c:v>
                </c:pt>
                <c:pt idx="688">
                  <c:v>0.65400000000000003</c:v>
                </c:pt>
                <c:pt idx="689">
                  <c:v>0.65500000000000003</c:v>
                </c:pt>
                <c:pt idx="690">
                  <c:v>0.65600000000000003</c:v>
                </c:pt>
                <c:pt idx="691">
                  <c:v>0.65700000000000003</c:v>
                </c:pt>
                <c:pt idx="692">
                  <c:v>0.65820000000000001</c:v>
                </c:pt>
                <c:pt idx="693">
                  <c:v>0.65920000000000001</c:v>
                </c:pt>
                <c:pt idx="694">
                  <c:v>0.66020000000000001</c:v>
                </c:pt>
                <c:pt idx="695">
                  <c:v>0.6613</c:v>
                </c:pt>
                <c:pt idx="696">
                  <c:v>0.6623</c:v>
                </c:pt>
                <c:pt idx="697">
                  <c:v>0.6633</c:v>
                </c:pt>
                <c:pt idx="698">
                  <c:v>0.6643</c:v>
                </c:pt>
                <c:pt idx="699">
                  <c:v>0.6653</c:v>
                </c:pt>
                <c:pt idx="700">
                  <c:v>0.66649999999999998</c:v>
                </c:pt>
                <c:pt idx="701">
                  <c:v>0.66749999999999998</c:v>
                </c:pt>
                <c:pt idx="702">
                  <c:v>0.66849999999999998</c:v>
                </c:pt>
                <c:pt idx="703">
                  <c:v>0.66959999999999997</c:v>
                </c:pt>
                <c:pt idx="704">
                  <c:v>0.67059999999999997</c:v>
                </c:pt>
                <c:pt idx="705">
                  <c:v>0.67159999999999997</c:v>
                </c:pt>
                <c:pt idx="706">
                  <c:v>0.67259999999999998</c:v>
                </c:pt>
                <c:pt idx="707">
                  <c:v>0.67359999999999998</c:v>
                </c:pt>
                <c:pt idx="708">
                  <c:v>0.67459999999999998</c:v>
                </c:pt>
                <c:pt idx="709">
                  <c:v>0.67569999999999997</c:v>
                </c:pt>
                <c:pt idx="710">
                  <c:v>0.67669999999999997</c:v>
                </c:pt>
                <c:pt idx="711">
                  <c:v>0.67769999999999997</c:v>
                </c:pt>
                <c:pt idx="712">
                  <c:v>0.67869999999999997</c:v>
                </c:pt>
                <c:pt idx="713">
                  <c:v>0.67969999999999997</c:v>
                </c:pt>
                <c:pt idx="714">
                  <c:v>0.68069999999999997</c:v>
                </c:pt>
                <c:pt idx="715">
                  <c:v>0.68179999999999996</c:v>
                </c:pt>
                <c:pt idx="716">
                  <c:v>0.68289999999999995</c:v>
                </c:pt>
                <c:pt idx="717">
                  <c:v>0.68400000000000005</c:v>
                </c:pt>
                <c:pt idx="718">
                  <c:v>0.68500000000000005</c:v>
                </c:pt>
                <c:pt idx="719">
                  <c:v>0.68600000000000005</c:v>
                </c:pt>
                <c:pt idx="720">
                  <c:v>0.68700000000000006</c:v>
                </c:pt>
                <c:pt idx="721">
                  <c:v>0.68799999999999994</c:v>
                </c:pt>
                <c:pt idx="722">
                  <c:v>0.68899999999999995</c:v>
                </c:pt>
                <c:pt idx="723">
                  <c:v>0.69010000000000005</c:v>
                </c:pt>
                <c:pt idx="724">
                  <c:v>0.69120000000000004</c:v>
                </c:pt>
                <c:pt idx="725">
                  <c:v>0.69230000000000003</c:v>
                </c:pt>
                <c:pt idx="726">
                  <c:v>0.69330000000000003</c:v>
                </c:pt>
                <c:pt idx="727">
                  <c:v>0.69430000000000003</c:v>
                </c:pt>
                <c:pt idx="728">
                  <c:v>0.69530000000000003</c:v>
                </c:pt>
                <c:pt idx="729">
                  <c:v>0.69630000000000003</c:v>
                </c:pt>
                <c:pt idx="730">
                  <c:v>0.69750000000000001</c:v>
                </c:pt>
                <c:pt idx="731">
                  <c:v>0.69850000000000001</c:v>
                </c:pt>
                <c:pt idx="732">
                  <c:v>0.69950000000000001</c:v>
                </c:pt>
                <c:pt idx="733">
                  <c:v>0.7006</c:v>
                </c:pt>
                <c:pt idx="734">
                  <c:v>0.7016</c:v>
                </c:pt>
                <c:pt idx="735">
                  <c:v>0.7026</c:v>
                </c:pt>
                <c:pt idx="736">
                  <c:v>0.7036</c:v>
                </c:pt>
                <c:pt idx="737">
                  <c:v>0.7046</c:v>
                </c:pt>
                <c:pt idx="738">
                  <c:v>0.70569999999999999</c:v>
                </c:pt>
                <c:pt idx="739">
                  <c:v>0.70669999999999999</c:v>
                </c:pt>
                <c:pt idx="740">
                  <c:v>0.7077</c:v>
                </c:pt>
                <c:pt idx="741">
                  <c:v>0.7087</c:v>
                </c:pt>
                <c:pt idx="742">
                  <c:v>0.7097</c:v>
                </c:pt>
                <c:pt idx="743">
                  <c:v>0.71079999999999999</c:v>
                </c:pt>
                <c:pt idx="744">
                  <c:v>0.71189999999999998</c:v>
                </c:pt>
                <c:pt idx="745">
                  <c:v>0.71299999999999997</c:v>
                </c:pt>
                <c:pt idx="746">
                  <c:v>0.71399999999999997</c:v>
                </c:pt>
                <c:pt idx="747">
                  <c:v>0.71499999999999997</c:v>
                </c:pt>
                <c:pt idx="748">
                  <c:v>0.71599999999999997</c:v>
                </c:pt>
                <c:pt idx="749">
                  <c:v>0.71699999999999997</c:v>
                </c:pt>
                <c:pt idx="750">
                  <c:v>0.71809999999999996</c:v>
                </c:pt>
                <c:pt idx="751">
                  <c:v>0.71919999999999995</c:v>
                </c:pt>
                <c:pt idx="752">
                  <c:v>0.72030000000000005</c:v>
                </c:pt>
                <c:pt idx="753">
                  <c:v>0.72130000000000005</c:v>
                </c:pt>
                <c:pt idx="754">
                  <c:v>0.72230000000000005</c:v>
                </c:pt>
                <c:pt idx="755">
                  <c:v>0.72330000000000005</c:v>
                </c:pt>
                <c:pt idx="756">
                  <c:v>0.72430000000000005</c:v>
                </c:pt>
                <c:pt idx="757">
                  <c:v>0.72540000000000004</c:v>
                </c:pt>
                <c:pt idx="758">
                  <c:v>0.72640000000000005</c:v>
                </c:pt>
                <c:pt idx="759">
                  <c:v>0.72740000000000005</c:v>
                </c:pt>
                <c:pt idx="760">
                  <c:v>0.72840000000000005</c:v>
                </c:pt>
                <c:pt idx="761">
                  <c:v>0.72940000000000005</c:v>
                </c:pt>
                <c:pt idx="762">
                  <c:v>0.73040000000000005</c:v>
                </c:pt>
                <c:pt idx="763">
                  <c:v>0.73150000000000004</c:v>
                </c:pt>
                <c:pt idx="764">
                  <c:v>0.73250000000000004</c:v>
                </c:pt>
                <c:pt idx="765">
                  <c:v>0.73350000000000004</c:v>
                </c:pt>
                <c:pt idx="766">
                  <c:v>0.73470000000000002</c:v>
                </c:pt>
                <c:pt idx="767">
                  <c:v>0.73570000000000002</c:v>
                </c:pt>
                <c:pt idx="768">
                  <c:v>0.73670000000000002</c:v>
                </c:pt>
                <c:pt idx="769">
                  <c:v>0.73780000000000001</c:v>
                </c:pt>
                <c:pt idx="770">
                  <c:v>0.73880000000000001</c:v>
                </c:pt>
                <c:pt idx="771">
                  <c:v>0.73980000000000001</c:v>
                </c:pt>
                <c:pt idx="772">
                  <c:v>0.74080000000000001</c:v>
                </c:pt>
                <c:pt idx="773">
                  <c:v>0.74180000000000001</c:v>
                </c:pt>
                <c:pt idx="774">
                  <c:v>0.7429</c:v>
                </c:pt>
                <c:pt idx="775">
                  <c:v>0.74390000000000001</c:v>
                </c:pt>
                <c:pt idx="776">
                  <c:v>0.74490000000000001</c:v>
                </c:pt>
                <c:pt idx="777">
                  <c:v>0.74590000000000001</c:v>
                </c:pt>
                <c:pt idx="778">
                  <c:v>0.74690000000000001</c:v>
                </c:pt>
                <c:pt idx="779">
                  <c:v>0.74809999999999999</c:v>
                </c:pt>
                <c:pt idx="780">
                  <c:v>0.74909999999999999</c:v>
                </c:pt>
                <c:pt idx="781">
                  <c:v>0.75019999999999998</c:v>
                </c:pt>
                <c:pt idx="782">
                  <c:v>0.75119999999999998</c:v>
                </c:pt>
                <c:pt idx="783">
                  <c:v>0.75260000000000005</c:v>
                </c:pt>
                <c:pt idx="784">
                  <c:v>0.75360000000000005</c:v>
                </c:pt>
                <c:pt idx="785">
                  <c:v>0.75460000000000005</c:v>
                </c:pt>
                <c:pt idx="786">
                  <c:v>0.75560000000000005</c:v>
                </c:pt>
                <c:pt idx="787">
                  <c:v>0.75660000000000005</c:v>
                </c:pt>
                <c:pt idx="788">
                  <c:v>0.75770000000000004</c:v>
                </c:pt>
                <c:pt idx="789">
                  <c:v>0.75870000000000004</c:v>
                </c:pt>
                <c:pt idx="790">
                  <c:v>0.75970000000000004</c:v>
                </c:pt>
                <c:pt idx="791">
                  <c:v>0.76070000000000004</c:v>
                </c:pt>
                <c:pt idx="792">
                  <c:v>0.76170000000000004</c:v>
                </c:pt>
                <c:pt idx="793">
                  <c:v>0.76280000000000003</c:v>
                </c:pt>
                <c:pt idx="794">
                  <c:v>0.76380000000000003</c:v>
                </c:pt>
                <c:pt idx="795">
                  <c:v>0.76480000000000004</c:v>
                </c:pt>
                <c:pt idx="796">
                  <c:v>0.76580000000000004</c:v>
                </c:pt>
                <c:pt idx="797">
                  <c:v>0.76680000000000004</c:v>
                </c:pt>
                <c:pt idx="798">
                  <c:v>0.76790000000000003</c:v>
                </c:pt>
                <c:pt idx="799">
                  <c:v>0.76890000000000003</c:v>
                </c:pt>
                <c:pt idx="800">
                  <c:v>0.76990000000000003</c:v>
                </c:pt>
                <c:pt idx="801">
                  <c:v>0.77090000000000003</c:v>
                </c:pt>
                <c:pt idx="802">
                  <c:v>0.77190000000000003</c:v>
                </c:pt>
                <c:pt idx="803">
                  <c:v>0.77300000000000002</c:v>
                </c:pt>
                <c:pt idx="804">
                  <c:v>0.77400000000000002</c:v>
                </c:pt>
                <c:pt idx="805">
                  <c:v>0.77500000000000002</c:v>
                </c:pt>
                <c:pt idx="806">
                  <c:v>0.77600000000000002</c:v>
                </c:pt>
                <c:pt idx="807">
                  <c:v>0.77710000000000001</c:v>
                </c:pt>
                <c:pt idx="808">
                  <c:v>0.77810000000000001</c:v>
                </c:pt>
                <c:pt idx="809">
                  <c:v>0.77910000000000001</c:v>
                </c:pt>
                <c:pt idx="810">
                  <c:v>0.78029999999999999</c:v>
                </c:pt>
                <c:pt idx="811">
                  <c:v>0.78129999999999999</c:v>
                </c:pt>
                <c:pt idx="812">
                  <c:v>0.7823</c:v>
                </c:pt>
                <c:pt idx="813">
                  <c:v>0.78339999999999999</c:v>
                </c:pt>
                <c:pt idx="814">
                  <c:v>0.78459999999999996</c:v>
                </c:pt>
                <c:pt idx="815">
                  <c:v>0.78559999999999997</c:v>
                </c:pt>
                <c:pt idx="816">
                  <c:v>0.78659999999999997</c:v>
                </c:pt>
                <c:pt idx="817">
                  <c:v>0.78759999999999997</c:v>
                </c:pt>
                <c:pt idx="818">
                  <c:v>0.78859999999999997</c:v>
                </c:pt>
                <c:pt idx="819">
                  <c:v>0.78969999999999996</c:v>
                </c:pt>
                <c:pt idx="820">
                  <c:v>0.79069999999999996</c:v>
                </c:pt>
                <c:pt idx="821">
                  <c:v>0.79169999999999996</c:v>
                </c:pt>
                <c:pt idx="822">
                  <c:v>0.79269999999999996</c:v>
                </c:pt>
                <c:pt idx="823">
                  <c:v>0.79379999999999995</c:v>
                </c:pt>
                <c:pt idx="824">
                  <c:v>0.79479999999999995</c:v>
                </c:pt>
                <c:pt idx="825">
                  <c:v>0.79579999999999995</c:v>
                </c:pt>
                <c:pt idx="826">
                  <c:v>0.79679999999999995</c:v>
                </c:pt>
                <c:pt idx="827">
                  <c:v>0.79779999999999995</c:v>
                </c:pt>
                <c:pt idx="828">
                  <c:v>0.79890000000000005</c:v>
                </c:pt>
                <c:pt idx="829">
                  <c:v>0.79990000000000006</c:v>
                </c:pt>
                <c:pt idx="830">
                  <c:v>0.80089999999999995</c:v>
                </c:pt>
                <c:pt idx="831">
                  <c:v>0.80210000000000004</c:v>
                </c:pt>
                <c:pt idx="832">
                  <c:v>0.80310000000000004</c:v>
                </c:pt>
                <c:pt idx="833">
                  <c:v>0.80430000000000001</c:v>
                </c:pt>
                <c:pt idx="834">
                  <c:v>0.8054</c:v>
                </c:pt>
                <c:pt idx="835">
                  <c:v>0.80640000000000001</c:v>
                </c:pt>
                <c:pt idx="836">
                  <c:v>0.80740000000000001</c:v>
                </c:pt>
                <c:pt idx="837">
                  <c:v>0.80840000000000001</c:v>
                </c:pt>
                <c:pt idx="838">
                  <c:v>0.8095</c:v>
                </c:pt>
                <c:pt idx="839">
                  <c:v>0.8105</c:v>
                </c:pt>
                <c:pt idx="840">
                  <c:v>0.81169999999999998</c:v>
                </c:pt>
                <c:pt idx="841">
                  <c:v>0.81269999999999998</c:v>
                </c:pt>
                <c:pt idx="842">
                  <c:v>0.81369999999999998</c:v>
                </c:pt>
                <c:pt idx="843">
                  <c:v>0.81479999999999997</c:v>
                </c:pt>
                <c:pt idx="844">
                  <c:v>0.81599999999999995</c:v>
                </c:pt>
                <c:pt idx="845">
                  <c:v>0.81699999999999995</c:v>
                </c:pt>
                <c:pt idx="846">
                  <c:v>0.81799999999999995</c:v>
                </c:pt>
                <c:pt idx="847">
                  <c:v>0.81899999999999995</c:v>
                </c:pt>
                <c:pt idx="848">
                  <c:v>0.82010000000000005</c:v>
                </c:pt>
                <c:pt idx="849">
                  <c:v>0.82110000000000005</c:v>
                </c:pt>
                <c:pt idx="850">
                  <c:v>0.82210000000000005</c:v>
                </c:pt>
                <c:pt idx="851">
                  <c:v>0.82310000000000005</c:v>
                </c:pt>
                <c:pt idx="852">
                  <c:v>0.82410000000000005</c:v>
                </c:pt>
                <c:pt idx="853">
                  <c:v>0.82520000000000004</c:v>
                </c:pt>
                <c:pt idx="854">
                  <c:v>0.82620000000000005</c:v>
                </c:pt>
                <c:pt idx="855">
                  <c:v>0.82720000000000005</c:v>
                </c:pt>
                <c:pt idx="856">
                  <c:v>0.82820000000000005</c:v>
                </c:pt>
                <c:pt idx="857">
                  <c:v>0.82930000000000004</c:v>
                </c:pt>
                <c:pt idx="858">
                  <c:v>0.83030000000000004</c:v>
                </c:pt>
                <c:pt idx="859">
                  <c:v>0.83130000000000004</c:v>
                </c:pt>
                <c:pt idx="860">
                  <c:v>0.83230000000000004</c:v>
                </c:pt>
                <c:pt idx="861">
                  <c:v>0.83330000000000004</c:v>
                </c:pt>
                <c:pt idx="862">
                  <c:v>0.83440000000000003</c:v>
                </c:pt>
                <c:pt idx="863">
                  <c:v>0.83540000000000003</c:v>
                </c:pt>
                <c:pt idx="864">
                  <c:v>0.83640000000000003</c:v>
                </c:pt>
                <c:pt idx="865">
                  <c:v>0.83740000000000003</c:v>
                </c:pt>
                <c:pt idx="866">
                  <c:v>0.83850000000000002</c:v>
                </c:pt>
                <c:pt idx="867">
                  <c:v>0.83950000000000002</c:v>
                </c:pt>
              </c:numCache>
            </c:numRef>
          </c:xVal>
          <c:yVal>
            <c:numRef>
              <c:f>STD!$G$3:$G$870</c:f>
              <c:numCache>
                <c:formatCode>0.00E+00</c:formatCode>
                <c:ptCount val="868"/>
                <c:pt idx="0">
                  <c:v>5.4069999999999997E-4</c:v>
                </c:pt>
                <c:pt idx="1">
                  <c:v>5.3970000000000005E-4</c:v>
                </c:pt>
                <c:pt idx="2">
                  <c:v>5.3850000000000002E-4</c:v>
                </c:pt>
                <c:pt idx="3">
                  <c:v>5.3759999999999995E-4</c:v>
                </c:pt>
                <c:pt idx="4">
                  <c:v>5.3640000000000003E-4</c:v>
                </c:pt>
                <c:pt idx="5">
                  <c:v>5.3499999999999999E-4</c:v>
                </c:pt>
                <c:pt idx="6">
                  <c:v>5.3370000000000002E-4</c:v>
                </c:pt>
                <c:pt idx="7">
                  <c:v>5.3209999999999998E-4</c:v>
                </c:pt>
                <c:pt idx="8">
                  <c:v>5.3070000000000005E-4</c:v>
                </c:pt>
                <c:pt idx="9">
                  <c:v>5.2919999999999996E-4</c:v>
                </c:pt>
                <c:pt idx="10">
                  <c:v>5.2720000000000002E-4</c:v>
                </c:pt>
                <c:pt idx="11">
                  <c:v>5.2570000000000004E-4</c:v>
                </c:pt>
                <c:pt idx="12">
                  <c:v>5.2360000000000004E-4</c:v>
                </c:pt>
                <c:pt idx="13">
                  <c:v>5.2139999999999999E-4</c:v>
                </c:pt>
                <c:pt idx="14">
                  <c:v>5.1920000000000004E-4</c:v>
                </c:pt>
                <c:pt idx="15">
                  <c:v>5.1690000000000004E-4</c:v>
                </c:pt>
                <c:pt idx="16">
                  <c:v>5.1449999999999998E-4</c:v>
                </c:pt>
                <c:pt idx="17">
                  <c:v>5.1219999999999998E-4</c:v>
                </c:pt>
                <c:pt idx="18">
                  <c:v>5.0969999999999998E-4</c:v>
                </c:pt>
                <c:pt idx="19">
                  <c:v>5.0710000000000002E-4</c:v>
                </c:pt>
                <c:pt idx="20">
                  <c:v>5.0460000000000001E-4</c:v>
                </c:pt>
                <c:pt idx="21">
                  <c:v>5.0210000000000001E-4</c:v>
                </c:pt>
                <c:pt idx="22">
                  <c:v>4.994E-4</c:v>
                </c:pt>
                <c:pt idx="23">
                  <c:v>4.9629999999999997E-4</c:v>
                </c:pt>
                <c:pt idx="24">
                  <c:v>4.9339999999999996E-4</c:v>
                </c:pt>
                <c:pt idx="25">
                  <c:v>4.908E-4</c:v>
                </c:pt>
                <c:pt idx="26">
                  <c:v>4.8789999999999999E-4</c:v>
                </c:pt>
                <c:pt idx="27">
                  <c:v>4.8480000000000002E-4</c:v>
                </c:pt>
                <c:pt idx="28">
                  <c:v>4.8139999999999999E-4</c:v>
                </c:pt>
                <c:pt idx="29">
                  <c:v>4.7820000000000002E-4</c:v>
                </c:pt>
                <c:pt idx="30">
                  <c:v>4.7479999999999999E-4</c:v>
                </c:pt>
                <c:pt idx="31">
                  <c:v>4.7160000000000002E-4</c:v>
                </c:pt>
                <c:pt idx="32">
                  <c:v>4.683E-4</c:v>
                </c:pt>
                <c:pt idx="33">
                  <c:v>4.6509999999999998E-4</c:v>
                </c:pt>
                <c:pt idx="34">
                  <c:v>4.6190000000000001E-4</c:v>
                </c:pt>
                <c:pt idx="35">
                  <c:v>4.5849999999999998E-4</c:v>
                </c:pt>
                <c:pt idx="36">
                  <c:v>4.551E-4</c:v>
                </c:pt>
                <c:pt idx="37">
                  <c:v>4.5169999999999997E-4</c:v>
                </c:pt>
                <c:pt idx="38">
                  <c:v>4.483E-4</c:v>
                </c:pt>
                <c:pt idx="39">
                  <c:v>4.4499999999999997E-4</c:v>
                </c:pt>
                <c:pt idx="40">
                  <c:v>4.4180000000000001E-4</c:v>
                </c:pt>
                <c:pt idx="41">
                  <c:v>4.3829999999999997E-4</c:v>
                </c:pt>
                <c:pt idx="42">
                  <c:v>4.349E-4</c:v>
                </c:pt>
                <c:pt idx="43">
                  <c:v>4.3130000000000002E-4</c:v>
                </c:pt>
                <c:pt idx="44">
                  <c:v>4.28E-4</c:v>
                </c:pt>
                <c:pt idx="45">
                  <c:v>4.2440000000000002E-4</c:v>
                </c:pt>
                <c:pt idx="46">
                  <c:v>4.2049999999999998E-4</c:v>
                </c:pt>
                <c:pt idx="47">
                  <c:v>4.1740000000000001E-4</c:v>
                </c:pt>
                <c:pt idx="48">
                  <c:v>4.1399999999999998E-4</c:v>
                </c:pt>
                <c:pt idx="49">
                  <c:v>4.1080000000000001E-4</c:v>
                </c:pt>
                <c:pt idx="50">
                  <c:v>4.0739999999999998E-4</c:v>
                </c:pt>
                <c:pt idx="51">
                  <c:v>4.0390000000000001E-4</c:v>
                </c:pt>
                <c:pt idx="52">
                  <c:v>4.0059999999999998E-4</c:v>
                </c:pt>
                <c:pt idx="53">
                  <c:v>3.9730000000000001E-4</c:v>
                </c:pt>
                <c:pt idx="54">
                  <c:v>3.9409999999999998E-4</c:v>
                </c:pt>
                <c:pt idx="55">
                  <c:v>3.9090000000000001E-4</c:v>
                </c:pt>
                <c:pt idx="56">
                  <c:v>3.8759999999999999E-4</c:v>
                </c:pt>
                <c:pt idx="57">
                  <c:v>3.8440000000000002E-4</c:v>
                </c:pt>
                <c:pt idx="58">
                  <c:v>3.8160000000000001E-4</c:v>
                </c:pt>
                <c:pt idx="59">
                  <c:v>3.7800000000000003E-4</c:v>
                </c:pt>
                <c:pt idx="60">
                  <c:v>3.7520000000000001E-4</c:v>
                </c:pt>
                <c:pt idx="61">
                  <c:v>3.7189999999999999E-4</c:v>
                </c:pt>
                <c:pt idx="62">
                  <c:v>3.6910000000000003E-4</c:v>
                </c:pt>
                <c:pt idx="63">
                  <c:v>3.6630000000000001E-4</c:v>
                </c:pt>
                <c:pt idx="64">
                  <c:v>3.634E-4</c:v>
                </c:pt>
                <c:pt idx="65">
                  <c:v>3.6079999999999999E-4</c:v>
                </c:pt>
                <c:pt idx="66">
                  <c:v>3.5770000000000002E-4</c:v>
                </c:pt>
                <c:pt idx="67">
                  <c:v>3.5510000000000001E-4</c:v>
                </c:pt>
                <c:pt idx="68">
                  <c:v>3.5260000000000001E-4</c:v>
                </c:pt>
                <c:pt idx="69">
                  <c:v>3.501E-4</c:v>
                </c:pt>
                <c:pt idx="70">
                  <c:v>3.4749999999999999E-4</c:v>
                </c:pt>
                <c:pt idx="71">
                  <c:v>3.4489999999999998E-4</c:v>
                </c:pt>
                <c:pt idx="72">
                  <c:v>3.4180000000000001E-4</c:v>
                </c:pt>
                <c:pt idx="73">
                  <c:v>3.391E-4</c:v>
                </c:pt>
                <c:pt idx="74">
                  <c:v>3.3609999999999998E-4</c:v>
                </c:pt>
                <c:pt idx="75">
                  <c:v>3.3359999999999998E-4</c:v>
                </c:pt>
                <c:pt idx="76">
                  <c:v>3.3119999999999997E-4</c:v>
                </c:pt>
                <c:pt idx="77">
                  <c:v>3.2880000000000002E-4</c:v>
                </c:pt>
                <c:pt idx="78">
                  <c:v>3.2630000000000002E-4</c:v>
                </c:pt>
                <c:pt idx="79">
                  <c:v>3.233E-4</c:v>
                </c:pt>
                <c:pt idx="80">
                  <c:v>3.21E-4</c:v>
                </c:pt>
                <c:pt idx="81">
                  <c:v>3.1809999999999998E-4</c:v>
                </c:pt>
                <c:pt idx="82">
                  <c:v>3.1520000000000002E-4</c:v>
                </c:pt>
                <c:pt idx="83">
                  <c:v>3.1290000000000002E-4</c:v>
                </c:pt>
                <c:pt idx="84">
                  <c:v>3.1070000000000002E-4</c:v>
                </c:pt>
                <c:pt idx="85">
                  <c:v>3.0860000000000002E-4</c:v>
                </c:pt>
                <c:pt idx="86">
                  <c:v>3.0640000000000002E-4</c:v>
                </c:pt>
                <c:pt idx="87">
                  <c:v>3.0360000000000001E-4</c:v>
                </c:pt>
                <c:pt idx="88">
                  <c:v>3.01E-4</c:v>
                </c:pt>
                <c:pt idx="89">
                  <c:v>2.99E-4</c:v>
                </c:pt>
                <c:pt idx="90">
                  <c:v>2.9700000000000001E-4</c:v>
                </c:pt>
                <c:pt idx="91">
                  <c:v>2.9460000000000001E-4</c:v>
                </c:pt>
                <c:pt idx="92">
                  <c:v>2.9240000000000001E-4</c:v>
                </c:pt>
                <c:pt idx="93">
                  <c:v>2.898E-4</c:v>
                </c:pt>
                <c:pt idx="94">
                  <c:v>2.878E-4</c:v>
                </c:pt>
                <c:pt idx="95">
                  <c:v>2.8430000000000003E-4</c:v>
                </c:pt>
                <c:pt idx="96">
                  <c:v>2.8249999999999998E-4</c:v>
                </c:pt>
                <c:pt idx="97">
                  <c:v>2.8039999999999999E-4</c:v>
                </c:pt>
                <c:pt idx="98">
                  <c:v>2.788E-4</c:v>
                </c:pt>
                <c:pt idx="99">
                  <c:v>2.765E-4</c:v>
                </c:pt>
                <c:pt idx="100">
                  <c:v>2.7500000000000002E-4</c:v>
                </c:pt>
                <c:pt idx="101">
                  <c:v>2.7310000000000002E-4</c:v>
                </c:pt>
                <c:pt idx="102">
                  <c:v>2.7159999999999999E-4</c:v>
                </c:pt>
                <c:pt idx="103">
                  <c:v>2.7030000000000001E-4</c:v>
                </c:pt>
                <c:pt idx="104">
                  <c:v>2.6830000000000002E-4</c:v>
                </c:pt>
                <c:pt idx="105">
                  <c:v>2.6689999999999998E-4</c:v>
                </c:pt>
                <c:pt idx="106">
                  <c:v>2.6509999999999999E-4</c:v>
                </c:pt>
                <c:pt idx="107">
                  <c:v>2.6380000000000002E-4</c:v>
                </c:pt>
                <c:pt idx="108">
                  <c:v>2.6239999999999998E-4</c:v>
                </c:pt>
                <c:pt idx="109">
                  <c:v>2.6120000000000001E-4</c:v>
                </c:pt>
                <c:pt idx="110">
                  <c:v>2.5980000000000003E-4</c:v>
                </c:pt>
                <c:pt idx="111">
                  <c:v>2.5779999999999998E-4</c:v>
                </c:pt>
                <c:pt idx="112">
                  <c:v>2.5670000000000001E-4</c:v>
                </c:pt>
                <c:pt idx="113">
                  <c:v>2.5539999999999997E-4</c:v>
                </c:pt>
                <c:pt idx="114">
                  <c:v>2.5460000000000001E-4</c:v>
                </c:pt>
                <c:pt idx="115">
                  <c:v>2.5389999999999999E-4</c:v>
                </c:pt>
                <c:pt idx="116">
                  <c:v>2.5230000000000001E-4</c:v>
                </c:pt>
                <c:pt idx="117">
                  <c:v>2.5139999999999999E-4</c:v>
                </c:pt>
                <c:pt idx="118">
                  <c:v>2.5070000000000002E-4</c:v>
                </c:pt>
                <c:pt idx="119">
                  <c:v>2.5020000000000001E-4</c:v>
                </c:pt>
                <c:pt idx="120">
                  <c:v>2.4909999999999998E-4</c:v>
                </c:pt>
                <c:pt idx="121">
                  <c:v>2.4850000000000002E-4</c:v>
                </c:pt>
                <c:pt idx="122">
                  <c:v>2.4820000000000002E-4</c:v>
                </c:pt>
                <c:pt idx="123">
                  <c:v>2.474E-4</c:v>
                </c:pt>
                <c:pt idx="124">
                  <c:v>2.4729999999999999E-4</c:v>
                </c:pt>
                <c:pt idx="125">
                  <c:v>2.4699999999999999E-4</c:v>
                </c:pt>
                <c:pt idx="126">
                  <c:v>2.4699999999999999E-4</c:v>
                </c:pt>
                <c:pt idx="127">
                  <c:v>2.4699999999999999E-4</c:v>
                </c:pt>
                <c:pt idx="128">
                  <c:v>2.4689999999999998E-4</c:v>
                </c:pt>
                <c:pt idx="129">
                  <c:v>2.4689999999999998E-4</c:v>
                </c:pt>
                <c:pt idx="130">
                  <c:v>2.4709999999999999E-4</c:v>
                </c:pt>
                <c:pt idx="131">
                  <c:v>2.4719999999999999E-4</c:v>
                </c:pt>
                <c:pt idx="132">
                  <c:v>2.475E-4</c:v>
                </c:pt>
                <c:pt idx="133">
                  <c:v>2.4790000000000001E-4</c:v>
                </c:pt>
                <c:pt idx="134">
                  <c:v>2.4800000000000001E-4</c:v>
                </c:pt>
                <c:pt idx="135">
                  <c:v>2.4860000000000003E-4</c:v>
                </c:pt>
                <c:pt idx="136">
                  <c:v>2.4919999999999999E-4</c:v>
                </c:pt>
                <c:pt idx="137">
                  <c:v>2.4919999999999999E-4</c:v>
                </c:pt>
                <c:pt idx="138">
                  <c:v>2.4929999999999999E-4</c:v>
                </c:pt>
                <c:pt idx="139">
                  <c:v>2.4939999999999999E-4</c:v>
                </c:pt>
                <c:pt idx="140">
                  <c:v>2.498E-4</c:v>
                </c:pt>
                <c:pt idx="141">
                  <c:v>2.5070000000000002E-4</c:v>
                </c:pt>
                <c:pt idx="142">
                  <c:v>2.5149999999999999E-4</c:v>
                </c:pt>
                <c:pt idx="143">
                  <c:v>2.5250000000000001E-4</c:v>
                </c:pt>
                <c:pt idx="144">
                  <c:v>2.5359999999999998E-4</c:v>
                </c:pt>
                <c:pt idx="145">
                  <c:v>2.5450000000000001E-4</c:v>
                </c:pt>
                <c:pt idx="146">
                  <c:v>2.5569999999999998E-4</c:v>
                </c:pt>
                <c:pt idx="147">
                  <c:v>2.5700000000000001E-4</c:v>
                </c:pt>
                <c:pt idx="148">
                  <c:v>2.5779999999999998E-4</c:v>
                </c:pt>
                <c:pt idx="149">
                  <c:v>2.5920000000000001E-4</c:v>
                </c:pt>
                <c:pt idx="150">
                  <c:v>2.6039999999999999E-4</c:v>
                </c:pt>
                <c:pt idx="151">
                  <c:v>2.6190000000000002E-4</c:v>
                </c:pt>
                <c:pt idx="152">
                  <c:v>2.6340000000000001E-4</c:v>
                </c:pt>
                <c:pt idx="153">
                  <c:v>2.6479999999999999E-4</c:v>
                </c:pt>
                <c:pt idx="154">
                  <c:v>2.6650000000000003E-4</c:v>
                </c:pt>
                <c:pt idx="155">
                  <c:v>2.678E-4</c:v>
                </c:pt>
                <c:pt idx="156">
                  <c:v>2.6939999999999999E-4</c:v>
                </c:pt>
                <c:pt idx="157">
                  <c:v>2.7129999999999998E-4</c:v>
                </c:pt>
                <c:pt idx="158">
                  <c:v>2.7310000000000002E-4</c:v>
                </c:pt>
                <c:pt idx="159">
                  <c:v>2.7510000000000002E-4</c:v>
                </c:pt>
                <c:pt idx="160">
                  <c:v>2.7690000000000001E-4</c:v>
                </c:pt>
                <c:pt idx="161">
                  <c:v>2.788E-4</c:v>
                </c:pt>
                <c:pt idx="162">
                  <c:v>2.8079999999999999E-4</c:v>
                </c:pt>
                <c:pt idx="163">
                  <c:v>2.8249999999999998E-4</c:v>
                </c:pt>
                <c:pt idx="164">
                  <c:v>2.8459999999999998E-4</c:v>
                </c:pt>
                <c:pt idx="165">
                  <c:v>2.8669999999999998E-4</c:v>
                </c:pt>
                <c:pt idx="166">
                  <c:v>2.8899999999999998E-4</c:v>
                </c:pt>
                <c:pt idx="167">
                  <c:v>2.9119999999999998E-4</c:v>
                </c:pt>
                <c:pt idx="168">
                  <c:v>2.9359999999999998E-4</c:v>
                </c:pt>
                <c:pt idx="169">
                  <c:v>2.9559999999999998E-4</c:v>
                </c:pt>
                <c:pt idx="170">
                  <c:v>2.9799999999999998E-4</c:v>
                </c:pt>
                <c:pt idx="171">
                  <c:v>3.0019999999999998E-4</c:v>
                </c:pt>
                <c:pt idx="172">
                  <c:v>3.0249999999999998E-4</c:v>
                </c:pt>
                <c:pt idx="173">
                  <c:v>3.0499999999999999E-4</c:v>
                </c:pt>
                <c:pt idx="174">
                  <c:v>3.0749999999999999E-4</c:v>
                </c:pt>
                <c:pt idx="175">
                  <c:v>3.101E-4</c:v>
                </c:pt>
                <c:pt idx="176">
                  <c:v>3.1270000000000001E-4</c:v>
                </c:pt>
                <c:pt idx="177">
                  <c:v>3.1520000000000002E-4</c:v>
                </c:pt>
                <c:pt idx="178">
                  <c:v>3.1780000000000003E-4</c:v>
                </c:pt>
                <c:pt idx="179">
                  <c:v>3.2049999999999998E-4</c:v>
                </c:pt>
                <c:pt idx="180">
                  <c:v>3.2309999999999999E-4</c:v>
                </c:pt>
                <c:pt idx="181">
                  <c:v>3.258E-4</c:v>
                </c:pt>
                <c:pt idx="182">
                  <c:v>3.2820000000000001E-4</c:v>
                </c:pt>
                <c:pt idx="183">
                  <c:v>3.3090000000000002E-4</c:v>
                </c:pt>
                <c:pt idx="184">
                  <c:v>3.3369999999999998E-4</c:v>
                </c:pt>
                <c:pt idx="185">
                  <c:v>3.3649999999999999E-4</c:v>
                </c:pt>
                <c:pt idx="186">
                  <c:v>3.392E-4</c:v>
                </c:pt>
                <c:pt idx="187">
                  <c:v>3.4210000000000002E-4</c:v>
                </c:pt>
                <c:pt idx="188">
                  <c:v>3.4499999999999998E-4</c:v>
                </c:pt>
                <c:pt idx="189">
                  <c:v>3.479E-4</c:v>
                </c:pt>
                <c:pt idx="190">
                  <c:v>3.5090000000000002E-4</c:v>
                </c:pt>
                <c:pt idx="191">
                  <c:v>3.5389999999999998E-4</c:v>
                </c:pt>
                <c:pt idx="192">
                  <c:v>3.569E-4</c:v>
                </c:pt>
                <c:pt idx="193">
                  <c:v>3.5980000000000002E-4</c:v>
                </c:pt>
                <c:pt idx="194">
                  <c:v>3.6279999999999998E-4</c:v>
                </c:pt>
                <c:pt idx="195">
                  <c:v>3.6549999999999999E-4</c:v>
                </c:pt>
                <c:pt idx="196">
                  <c:v>3.6840000000000001E-4</c:v>
                </c:pt>
                <c:pt idx="197">
                  <c:v>3.7149999999999998E-4</c:v>
                </c:pt>
                <c:pt idx="198">
                  <c:v>3.746E-4</c:v>
                </c:pt>
                <c:pt idx="199">
                  <c:v>3.7770000000000002E-4</c:v>
                </c:pt>
                <c:pt idx="200">
                  <c:v>3.8089999999999999E-4</c:v>
                </c:pt>
                <c:pt idx="201">
                  <c:v>3.8420000000000001E-4</c:v>
                </c:pt>
                <c:pt idx="202">
                  <c:v>3.8739999999999998E-4</c:v>
                </c:pt>
                <c:pt idx="203">
                  <c:v>3.9050000000000001E-4</c:v>
                </c:pt>
                <c:pt idx="204">
                  <c:v>3.9369999999999997E-4</c:v>
                </c:pt>
                <c:pt idx="205">
                  <c:v>3.97E-4</c:v>
                </c:pt>
                <c:pt idx="206">
                  <c:v>4.0020000000000002E-4</c:v>
                </c:pt>
                <c:pt idx="207">
                  <c:v>4.035E-4</c:v>
                </c:pt>
                <c:pt idx="208">
                  <c:v>4.0680000000000002E-4</c:v>
                </c:pt>
                <c:pt idx="209">
                  <c:v>4.1009999999999999E-4</c:v>
                </c:pt>
                <c:pt idx="210">
                  <c:v>4.1340000000000002E-4</c:v>
                </c:pt>
                <c:pt idx="211">
                  <c:v>4.1679999999999999E-4</c:v>
                </c:pt>
                <c:pt idx="212">
                  <c:v>4.2000000000000002E-4</c:v>
                </c:pt>
                <c:pt idx="213">
                  <c:v>4.2339999999999999E-4</c:v>
                </c:pt>
                <c:pt idx="214">
                  <c:v>4.2680000000000002E-4</c:v>
                </c:pt>
                <c:pt idx="215">
                  <c:v>4.2939999999999997E-4</c:v>
                </c:pt>
                <c:pt idx="216">
                  <c:v>4.3290000000000001E-4</c:v>
                </c:pt>
                <c:pt idx="217">
                  <c:v>4.3629999999999998E-4</c:v>
                </c:pt>
                <c:pt idx="218">
                  <c:v>4.3970000000000001E-4</c:v>
                </c:pt>
                <c:pt idx="219">
                  <c:v>4.4319999999999999E-4</c:v>
                </c:pt>
                <c:pt idx="220">
                  <c:v>4.4670000000000002E-4</c:v>
                </c:pt>
                <c:pt idx="221">
                  <c:v>4.5009999999999999E-4</c:v>
                </c:pt>
                <c:pt idx="222">
                  <c:v>4.5360000000000002E-4</c:v>
                </c:pt>
                <c:pt idx="223">
                  <c:v>4.571E-4</c:v>
                </c:pt>
                <c:pt idx="224">
                  <c:v>4.6059999999999997E-4</c:v>
                </c:pt>
                <c:pt idx="225">
                  <c:v>4.6410000000000001E-4</c:v>
                </c:pt>
                <c:pt idx="226">
                  <c:v>4.6759999999999998E-4</c:v>
                </c:pt>
                <c:pt idx="227">
                  <c:v>4.7110000000000001E-4</c:v>
                </c:pt>
                <c:pt idx="228">
                  <c:v>4.7449999999999999E-4</c:v>
                </c:pt>
                <c:pt idx="229">
                  <c:v>4.7800000000000002E-4</c:v>
                </c:pt>
                <c:pt idx="230">
                  <c:v>4.816E-4</c:v>
                </c:pt>
                <c:pt idx="231">
                  <c:v>4.8500000000000003E-4</c:v>
                </c:pt>
                <c:pt idx="232">
                  <c:v>4.8859999999999995E-4</c:v>
                </c:pt>
                <c:pt idx="233">
                  <c:v>4.9209999999999998E-4</c:v>
                </c:pt>
                <c:pt idx="234">
                  <c:v>4.9580000000000002E-4</c:v>
                </c:pt>
                <c:pt idx="235">
                  <c:v>4.994E-4</c:v>
                </c:pt>
                <c:pt idx="236">
                  <c:v>5.0299999999999997E-4</c:v>
                </c:pt>
                <c:pt idx="237">
                  <c:v>5.0659999999999995E-4</c:v>
                </c:pt>
                <c:pt idx="238">
                  <c:v>5.1020000000000004E-4</c:v>
                </c:pt>
                <c:pt idx="239">
                  <c:v>5.1380000000000002E-4</c:v>
                </c:pt>
                <c:pt idx="240">
                  <c:v>5.1749999999999995E-4</c:v>
                </c:pt>
                <c:pt idx="241">
                  <c:v>5.2119999999999998E-4</c:v>
                </c:pt>
                <c:pt idx="242">
                  <c:v>5.2479999999999996E-4</c:v>
                </c:pt>
                <c:pt idx="243">
                  <c:v>5.285E-4</c:v>
                </c:pt>
                <c:pt idx="244">
                  <c:v>5.3209999999999998E-4</c:v>
                </c:pt>
                <c:pt idx="245">
                  <c:v>5.3569999999999996E-4</c:v>
                </c:pt>
                <c:pt idx="246">
                  <c:v>5.3939999999999999E-4</c:v>
                </c:pt>
                <c:pt idx="247">
                  <c:v>5.4310000000000003E-4</c:v>
                </c:pt>
                <c:pt idx="248">
                  <c:v>5.4679999999999996E-4</c:v>
                </c:pt>
                <c:pt idx="249">
                  <c:v>5.5049999999999999E-4</c:v>
                </c:pt>
                <c:pt idx="250">
                  <c:v>5.5420000000000003E-4</c:v>
                </c:pt>
                <c:pt idx="251">
                  <c:v>5.5789999999999995E-4</c:v>
                </c:pt>
                <c:pt idx="252">
                  <c:v>5.6170000000000005E-4</c:v>
                </c:pt>
                <c:pt idx="253">
                  <c:v>5.6530000000000003E-4</c:v>
                </c:pt>
                <c:pt idx="254">
                  <c:v>5.6899999999999995E-4</c:v>
                </c:pt>
                <c:pt idx="255">
                  <c:v>5.7289999999999999E-4</c:v>
                </c:pt>
                <c:pt idx="256">
                  <c:v>5.7660000000000003E-4</c:v>
                </c:pt>
                <c:pt idx="257">
                  <c:v>5.8029999999999996E-4</c:v>
                </c:pt>
                <c:pt idx="258">
                  <c:v>5.8410000000000005E-4</c:v>
                </c:pt>
                <c:pt idx="259">
                  <c:v>5.8790000000000003E-4</c:v>
                </c:pt>
                <c:pt idx="260">
                  <c:v>5.9159999999999996E-4</c:v>
                </c:pt>
                <c:pt idx="261">
                  <c:v>5.9540000000000005E-4</c:v>
                </c:pt>
                <c:pt idx="262">
                  <c:v>5.9920000000000004E-4</c:v>
                </c:pt>
                <c:pt idx="263">
                  <c:v>6.0300000000000002E-4</c:v>
                </c:pt>
                <c:pt idx="264">
                  <c:v>6.068E-4</c:v>
                </c:pt>
                <c:pt idx="265">
                  <c:v>6.1059999999999999E-4</c:v>
                </c:pt>
                <c:pt idx="266">
                  <c:v>6.1450000000000003E-4</c:v>
                </c:pt>
                <c:pt idx="267">
                  <c:v>6.1830000000000001E-4</c:v>
                </c:pt>
                <c:pt idx="268">
                  <c:v>6.221E-4</c:v>
                </c:pt>
                <c:pt idx="269">
                  <c:v>6.2589999999999998E-4</c:v>
                </c:pt>
                <c:pt idx="270">
                  <c:v>6.2960000000000002E-4</c:v>
                </c:pt>
                <c:pt idx="271">
                  <c:v>6.334E-4</c:v>
                </c:pt>
                <c:pt idx="272">
                  <c:v>6.3730000000000004E-4</c:v>
                </c:pt>
                <c:pt idx="273">
                  <c:v>6.4110000000000002E-4</c:v>
                </c:pt>
                <c:pt idx="274">
                  <c:v>6.4490000000000001E-4</c:v>
                </c:pt>
                <c:pt idx="275">
                  <c:v>6.4880000000000005E-4</c:v>
                </c:pt>
                <c:pt idx="276">
                  <c:v>6.5260000000000003E-4</c:v>
                </c:pt>
                <c:pt idx="277">
                  <c:v>6.5649999999999997E-4</c:v>
                </c:pt>
                <c:pt idx="278">
                  <c:v>6.6029999999999995E-4</c:v>
                </c:pt>
                <c:pt idx="279">
                  <c:v>6.6419999999999999E-4</c:v>
                </c:pt>
                <c:pt idx="280">
                  <c:v>6.6799999999999997E-4</c:v>
                </c:pt>
                <c:pt idx="281">
                  <c:v>6.7190000000000001E-4</c:v>
                </c:pt>
                <c:pt idx="282">
                  <c:v>6.757E-4</c:v>
                </c:pt>
                <c:pt idx="283">
                  <c:v>6.7960000000000004E-4</c:v>
                </c:pt>
                <c:pt idx="284">
                  <c:v>6.8349999999999997E-4</c:v>
                </c:pt>
                <c:pt idx="285">
                  <c:v>6.8740000000000001E-4</c:v>
                </c:pt>
                <c:pt idx="286">
                  <c:v>6.9110000000000005E-4</c:v>
                </c:pt>
                <c:pt idx="287">
                  <c:v>6.9499999999999998E-4</c:v>
                </c:pt>
                <c:pt idx="288">
                  <c:v>6.9890000000000002E-4</c:v>
                </c:pt>
                <c:pt idx="289">
                  <c:v>7.027E-4</c:v>
                </c:pt>
                <c:pt idx="290">
                  <c:v>7.0660000000000004E-4</c:v>
                </c:pt>
                <c:pt idx="291">
                  <c:v>7.1060000000000003E-4</c:v>
                </c:pt>
                <c:pt idx="292">
                  <c:v>7.1449999999999997E-4</c:v>
                </c:pt>
                <c:pt idx="293">
                  <c:v>7.1840000000000001E-4</c:v>
                </c:pt>
                <c:pt idx="294">
                  <c:v>7.2230000000000005E-4</c:v>
                </c:pt>
                <c:pt idx="295">
                  <c:v>7.2619999999999998E-4</c:v>
                </c:pt>
                <c:pt idx="296">
                  <c:v>7.3010000000000002E-4</c:v>
                </c:pt>
                <c:pt idx="297">
                  <c:v>7.3399999999999995E-4</c:v>
                </c:pt>
                <c:pt idx="298">
                  <c:v>7.3789999999999999E-4</c:v>
                </c:pt>
                <c:pt idx="299">
                  <c:v>7.4180000000000003E-4</c:v>
                </c:pt>
                <c:pt idx="300">
                  <c:v>7.4580000000000002E-4</c:v>
                </c:pt>
                <c:pt idx="301">
                  <c:v>7.4969999999999995E-4</c:v>
                </c:pt>
                <c:pt idx="302">
                  <c:v>7.5370000000000005E-4</c:v>
                </c:pt>
                <c:pt idx="303">
                  <c:v>7.5770000000000004E-4</c:v>
                </c:pt>
                <c:pt idx="304">
                  <c:v>7.6159999999999997E-4</c:v>
                </c:pt>
                <c:pt idx="305">
                  <c:v>7.6550000000000001E-4</c:v>
                </c:pt>
                <c:pt idx="306">
                  <c:v>7.695E-4</c:v>
                </c:pt>
                <c:pt idx="307">
                  <c:v>7.7340000000000004E-4</c:v>
                </c:pt>
                <c:pt idx="308">
                  <c:v>7.7740000000000003E-4</c:v>
                </c:pt>
                <c:pt idx="309">
                  <c:v>7.8129999999999996E-4</c:v>
                </c:pt>
                <c:pt idx="310">
                  <c:v>7.8529999999999995E-4</c:v>
                </c:pt>
                <c:pt idx="311">
                  <c:v>7.8919999999999999E-4</c:v>
                </c:pt>
                <c:pt idx="312">
                  <c:v>7.9319999999999998E-4</c:v>
                </c:pt>
                <c:pt idx="313">
                  <c:v>7.9719999999999997E-4</c:v>
                </c:pt>
                <c:pt idx="314">
                  <c:v>8.0119999999999996E-4</c:v>
                </c:pt>
                <c:pt idx="315">
                  <c:v>8.051E-4</c:v>
                </c:pt>
                <c:pt idx="316">
                  <c:v>8.0909999999999999E-4</c:v>
                </c:pt>
                <c:pt idx="317">
                  <c:v>8.1300000000000003E-4</c:v>
                </c:pt>
                <c:pt idx="318">
                  <c:v>8.1709999999999997E-4</c:v>
                </c:pt>
                <c:pt idx="319">
                  <c:v>8.2109999999999995E-4</c:v>
                </c:pt>
                <c:pt idx="320">
                  <c:v>8.25E-4</c:v>
                </c:pt>
                <c:pt idx="321">
                  <c:v>8.2899999999999998E-4</c:v>
                </c:pt>
                <c:pt idx="322">
                  <c:v>8.3299999999999997E-4</c:v>
                </c:pt>
                <c:pt idx="323">
                  <c:v>8.3699999999999996E-4</c:v>
                </c:pt>
                <c:pt idx="324">
                  <c:v>8.4110000000000001E-4</c:v>
                </c:pt>
                <c:pt idx="325">
                  <c:v>8.451E-4</c:v>
                </c:pt>
                <c:pt idx="326">
                  <c:v>8.4920000000000004E-4</c:v>
                </c:pt>
                <c:pt idx="327">
                  <c:v>8.5309999999999997E-4</c:v>
                </c:pt>
                <c:pt idx="328">
                  <c:v>8.5709999999999996E-4</c:v>
                </c:pt>
                <c:pt idx="329">
                  <c:v>8.6120000000000001E-4</c:v>
                </c:pt>
                <c:pt idx="330">
                  <c:v>8.652E-4</c:v>
                </c:pt>
                <c:pt idx="331">
                  <c:v>8.6919999999999999E-4</c:v>
                </c:pt>
                <c:pt idx="332">
                  <c:v>8.7319999999999997E-4</c:v>
                </c:pt>
                <c:pt idx="333">
                  <c:v>8.7730000000000002E-4</c:v>
                </c:pt>
                <c:pt idx="334">
                  <c:v>8.8130000000000001E-4</c:v>
                </c:pt>
                <c:pt idx="335">
                  <c:v>8.853E-4</c:v>
                </c:pt>
                <c:pt idx="336">
                  <c:v>8.8940000000000004E-4</c:v>
                </c:pt>
                <c:pt idx="337">
                  <c:v>8.9340000000000003E-4</c:v>
                </c:pt>
                <c:pt idx="338">
                  <c:v>8.9740000000000002E-4</c:v>
                </c:pt>
                <c:pt idx="339">
                  <c:v>9.0140000000000001E-4</c:v>
                </c:pt>
                <c:pt idx="340">
                  <c:v>9.0549999999999995E-4</c:v>
                </c:pt>
                <c:pt idx="341">
                  <c:v>9.0950000000000004E-4</c:v>
                </c:pt>
                <c:pt idx="342">
                  <c:v>9.1359999999999998E-4</c:v>
                </c:pt>
                <c:pt idx="343">
                  <c:v>9.1770000000000003E-4</c:v>
                </c:pt>
                <c:pt idx="344">
                  <c:v>9.2170000000000001E-4</c:v>
                </c:pt>
                <c:pt idx="345">
                  <c:v>9.2579999999999995E-4</c:v>
                </c:pt>
                <c:pt idx="346">
                  <c:v>9.2980000000000005E-4</c:v>
                </c:pt>
                <c:pt idx="347">
                  <c:v>9.3369999999999998E-4</c:v>
                </c:pt>
                <c:pt idx="348">
                  <c:v>9.3769999999999997E-4</c:v>
                </c:pt>
                <c:pt idx="349">
                  <c:v>9.4180000000000002E-4</c:v>
                </c:pt>
                <c:pt idx="350">
                  <c:v>9.4589999999999995E-4</c:v>
                </c:pt>
                <c:pt idx="351">
                  <c:v>9.5E-4</c:v>
                </c:pt>
                <c:pt idx="352">
                  <c:v>9.5410000000000004E-4</c:v>
                </c:pt>
                <c:pt idx="353">
                  <c:v>9.5810000000000003E-4</c:v>
                </c:pt>
                <c:pt idx="354">
                  <c:v>9.6219999999999997E-4</c:v>
                </c:pt>
                <c:pt idx="355">
                  <c:v>9.6619999999999996E-4</c:v>
                </c:pt>
                <c:pt idx="356">
                  <c:v>9.7019999999999995E-4</c:v>
                </c:pt>
                <c:pt idx="357">
                  <c:v>9.7429999999999999E-4</c:v>
                </c:pt>
                <c:pt idx="358">
                  <c:v>9.7839999999999993E-4</c:v>
                </c:pt>
                <c:pt idx="359">
                  <c:v>9.8250000000000008E-4</c:v>
                </c:pt>
                <c:pt idx="360">
                  <c:v>9.8649999999999996E-4</c:v>
                </c:pt>
                <c:pt idx="361">
                  <c:v>9.905999999999999E-4</c:v>
                </c:pt>
                <c:pt idx="362">
                  <c:v>9.946E-4</c:v>
                </c:pt>
                <c:pt idx="363">
                  <c:v>9.9879999999999999E-4</c:v>
                </c:pt>
                <c:pt idx="364">
                  <c:v>1.003E-3</c:v>
                </c:pt>
                <c:pt idx="365">
                  <c:v>1.0070000000000001E-3</c:v>
                </c:pt>
                <c:pt idx="366">
                  <c:v>1.011E-3</c:v>
                </c:pt>
                <c:pt idx="367">
                  <c:v>1.0150000000000001E-3</c:v>
                </c:pt>
                <c:pt idx="368">
                  <c:v>1.0189999999999999E-3</c:v>
                </c:pt>
                <c:pt idx="369">
                  <c:v>1.023E-3</c:v>
                </c:pt>
                <c:pt idx="370">
                  <c:v>1.0269999999999999E-3</c:v>
                </c:pt>
                <c:pt idx="371">
                  <c:v>1.0319999999999999E-3</c:v>
                </c:pt>
                <c:pt idx="372">
                  <c:v>1.036E-3</c:v>
                </c:pt>
                <c:pt idx="373">
                  <c:v>1.0399999999999999E-3</c:v>
                </c:pt>
                <c:pt idx="374">
                  <c:v>1.044E-3</c:v>
                </c:pt>
                <c:pt idx="375">
                  <c:v>1.0480000000000001E-3</c:v>
                </c:pt>
                <c:pt idx="376">
                  <c:v>1.052E-3</c:v>
                </c:pt>
                <c:pt idx="377">
                  <c:v>1.0560000000000001E-3</c:v>
                </c:pt>
                <c:pt idx="378">
                  <c:v>1.0610000000000001E-3</c:v>
                </c:pt>
                <c:pt idx="379">
                  <c:v>1.065E-3</c:v>
                </c:pt>
                <c:pt idx="380">
                  <c:v>1.0690000000000001E-3</c:v>
                </c:pt>
                <c:pt idx="381">
                  <c:v>1.073E-3</c:v>
                </c:pt>
                <c:pt idx="382">
                  <c:v>1.077E-3</c:v>
                </c:pt>
                <c:pt idx="383">
                  <c:v>1.0809999999999999E-3</c:v>
                </c:pt>
                <c:pt idx="384">
                  <c:v>1.085E-3</c:v>
                </c:pt>
                <c:pt idx="385">
                  <c:v>1.0889999999999999E-3</c:v>
                </c:pt>
                <c:pt idx="386">
                  <c:v>1.093E-3</c:v>
                </c:pt>
                <c:pt idx="387">
                  <c:v>1.0970000000000001E-3</c:v>
                </c:pt>
                <c:pt idx="388">
                  <c:v>1.101E-3</c:v>
                </c:pt>
                <c:pt idx="389">
                  <c:v>1.1050000000000001E-3</c:v>
                </c:pt>
                <c:pt idx="390">
                  <c:v>1.1100000000000001E-3</c:v>
                </c:pt>
                <c:pt idx="391">
                  <c:v>1.114E-3</c:v>
                </c:pt>
                <c:pt idx="392">
                  <c:v>1.1180000000000001E-3</c:v>
                </c:pt>
                <c:pt idx="393">
                  <c:v>1.122E-3</c:v>
                </c:pt>
                <c:pt idx="394">
                  <c:v>1.126E-3</c:v>
                </c:pt>
                <c:pt idx="395">
                  <c:v>1.1299999999999999E-3</c:v>
                </c:pt>
                <c:pt idx="396">
                  <c:v>1.134E-3</c:v>
                </c:pt>
                <c:pt idx="397">
                  <c:v>1.1379999999999999E-3</c:v>
                </c:pt>
                <c:pt idx="398">
                  <c:v>1.142E-3</c:v>
                </c:pt>
                <c:pt idx="399">
                  <c:v>1.147E-3</c:v>
                </c:pt>
                <c:pt idx="400">
                  <c:v>1.1509999999999999E-3</c:v>
                </c:pt>
                <c:pt idx="401">
                  <c:v>1.155E-3</c:v>
                </c:pt>
                <c:pt idx="402">
                  <c:v>1.1590000000000001E-3</c:v>
                </c:pt>
                <c:pt idx="403">
                  <c:v>1.163E-3</c:v>
                </c:pt>
                <c:pt idx="404">
                  <c:v>1.1670000000000001E-3</c:v>
                </c:pt>
                <c:pt idx="405">
                  <c:v>1.1720000000000001E-3</c:v>
                </c:pt>
                <c:pt idx="406">
                  <c:v>1.176E-3</c:v>
                </c:pt>
                <c:pt idx="407">
                  <c:v>1.1800000000000001E-3</c:v>
                </c:pt>
                <c:pt idx="408">
                  <c:v>1.1839999999999999E-3</c:v>
                </c:pt>
                <c:pt idx="409">
                  <c:v>1.188E-3</c:v>
                </c:pt>
                <c:pt idx="410">
                  <c:v>1.1919999999999999E-3</c:v>
                </c:pt>
                <c:pt idx="411">
                  <c:v>1.196E-3</c:v>
                </c:pt>
                <c:pt idx="412">
                  <c:v>1.201E-3</c:v>
                </c:pt>
                <c:pt idx="413">
                  <c:v>1.2049999999999999E-3</c:v>
                </c:pt>
                <c:pt idx="414">
                  <c:v>1.209E-3</c:v>
                </c:pt>
                <c:pt idx="415">
                  <c:v>1.2130000000000001E-3</c:v>
                </c:pt>
                <c:pt idx="416">
                  <c:v>1.217E-3</c:v>
                </c:pt>
                <c:pt idx="417">
                  <c:v>1.2210000000000001E-3</c:v>
                </c:pt>
                <c:pt idx="418">
                  <c:v>1.225E-3</c:v>
                </c:pt>
                <c:pt idx="419">
                  <c:v>1.2290000000000001E-3</c:v>
                </c:pt>
                <c:pt idx="420">
                  <c:v>1.2329999999999999E-3</c:v>
                </c:pt>
                <c:pt idx="421">
                  <c:v>1.238E-3</c:v>
                </c:pt>
                <c:pt idx="422">
                  <c:v>1.242E-3</c:v>
                </c:pt>
                <c:pt idx="423">
                  <c:v>1.2459999999999999E-3</c:v>
                </c:pt>
                <c:pt idx="424">
                  <c:v>1.25E-3</c:v>
                </c:pt>
                <c:pt idx="425">
                  <c:v>1.2539999999999999E-3</c:v>
                </c:pt>
                <c:pt idx="426">
                  <c:v>1.258E-3</c:v>
                </c:pt>
                <c:pt idx="427">
                  <c:v>1.2620000000000001E-3</c:v>
                </c:pt>
                <c:pt idx="428">
                  <c:v>1.2669999999999999E-3</c:v>
                </c:pt>
                <c:pt idx="429">
                  <c:v>1.271E-3</c:v>
                </c:pt>
                <c:pt idx="430">
                  <c:v>1.2750000000000001E-3</c:v>
                </c:pt>
                <c:pt idx="431">
                  <c:v>1.279E-3</c:v>
                </c:pt>
                <c:pt idx="432">
                  <c:v>1.2830000000000001E-3</c:v>
                </c:pt>
                <c:pt idx="433">
                  <c:v>1.2869999999999999E-3</c:v>
                </c:pt>
                <c:pt idx="434">
                  <c:v>1.291E-3</c:v>
                </c:pt>
                <c:pt idx="435">
                  <c:v>1.2949999999999999E-3</c:v>
                </c:pt>
                <c:pt idx="436">
                  <c:v>1.2999999999999999E-3</c:v>
                </c:pt>
                <c:pt idx="437">
                  <c:v>1.304E-3</c:v>
                </c:pt>
                <c:pt idx="438">
                  <c:v>1.3079999999999999E-3</c:v>
                </c:pt>
                <c:pt idx="439">
                  <c:v>1.312E-3</c:v>
                </c:pt>
                <c:pt idx="440">
                  <c:v>1.3159999999999999E-3</c:v>
                </c:pt>
                <c:pt idx="441">
                  <c:v>1.32E-3</c:v>
                </c:pt>
                <c:pt idx="442">
                  <c:v>1.3240000000000001E-3</c:v>
                </c:pt>
                <c:pt idx="443">
                  <c:v>1.3290000000000001E-3</c:v>
                </c:pt>
                <c:pt idx="444">
                  <c:v>1.333E-3</c:v>
                </c:pt>
                <c:pt idx="445">
                  <c:v>1.3370000000000001E-3</c:v>
                </c:pt>
                <c:pt idx="446">
                  <c:v>1.341E-3</c:v>
                </c:pt>
                <c:pt idx="447">
                  <c:v>1.3450000000000001E-3</c:v>
                </c:pt>
                <c:pt idx="448">
                  <c:v>1.3489999999999999E-3</c:v>
                </c:pt>
                <c:pt idx="449">
                  <c:v>1.353E-3</c:v>
                </c:pt>
                <c:pt idx="450">
                  <c:v>1.358E-3</c:v>
                </c:pt>
                <c:pt idx="451">
                  <c:v>1.3619999999999999E-3</c:v>
                </c:pt>
                <c:pt idx="452">
                  <c:v>1.366E-3</c:v>
                </c:pt>
                <c:pt idx="453">
                  <c:v>1.371E-3</c:v>
                </c:pt>
                <c:pt idx="454">
                  <c:v>1.3749999999999999E-3</c:v>
                </c:pt>
                <c:pt idx="455">
                  <c:v>1.379E-3</c:v>
                </c:pt>
                <c:pt idx="456">
                  <c:v>1.3829999999999999E-3</c:v>
                </c:pt>
                <c:pt idx="457">
                  <c:v>1.387E-3</c:v>
                </c:pt>
                <c:pt idx="458">
                  <c:v>1.3910000000000001E-3</c:v>
                </c:pt>
                <c:pt idx="459">
                  <c:v>1.3960000000000001E-3</c:v>
                </c:pt>
                <c:pt idx="460">
                  <c:v>1.4E-3</c:v>
                </c:pt>
                <c:pt idx="461">
                  <c:v>1.4040000000000001E-3</c:v>
                </c:pt>
                <c:pt idx="462">
                  <c:v>1.408E-3</c:v>
                </c:pt>
                <c:pt idx="463">
                  <c:v>1.413E-3</c:v>
                </c:pt>
                <c:pt idx="464">
                  <c:v>1.4170000000000001E-3</c:v>
                </c:pt>
                <c:pt idx="465">
                  <c:v>1.421E-3</c:v>
                </c:pt>
                <c:pt idx="466">
                  <c:v>1.4250000000000001E-3</c:v>
                </c:pt>
                <c:pt idx="467">
                  <c:v>1.4300000000000001E-3</c:v>
                </c:pt>
                <c:pt idx="468">
                  <c:v>1.4339999999999999E-3</c:v>
                </c:pt>
                <c:pt idx="469">
                  <c:v>1.438E-3</c:v>
                </c:pt>
                <c:pt idx="470">
                  <c:v>1.4419999999999999E-3</c:v>
                </c:pt>
                <c:pt idx="471">
                  <c:v>1.446E-3</c:v>
                </c:pt>
                <c:pt idx="472">
                  <c:v>1.451E-3</c:v>
                </c:pt>
                <c:pt idx="473">
                  <c:v>1.4549999999999999E-3</c:v>
                </c:pt>
                <c:pt idx="474">
                  <c:v>1.459E-3</c:v>
                </c:pt>
                <c:pt idx="475">
                  <c:v>1.4630000000000001E-3</c:v>
                </c:pt>
                <c:pt idx="476">
                  <c:v>1.467E-3</c:v>
                </c:pt>
                <c:pt idx="477">
                  <c:v>1.472E-3</c:v>
                </c:pt>
                <c:pt idx="478">
                  <c:v>1.4760000000000001E-3</c:v>
                </c:pt>
                <c:pt idx="479">
                  <c:v>1.48E-3</c:v>
                </c:pt>
                <c:pt idx="480">
                  <c:v>1.4840000000000001E-3</c:v>
                </c:pt>
                <c:pt idx="481">
                  <c:v>1.488E-3</c:v>
                </c:pt>
                <c:pt idx="482">
                  <c:v>1.4920000000000001E-3</c:v>
                </c:pt>
                <c:pt idx="483">
                  <c:v>1.4970000000000001E-3</c:v>
                </c:pt>
                <c:pt idx="484">
                  <c:v>1.5009999999999999E-3</c:v>
                </c:pt>
                <c:pt idx="485">
                  <c:v>1.505E-3</c:v>
                </c:pt>
                <c:pt idx="486">
                  <c:v>1.5089999999999999E-3</c:v>
                </c:pt>
                <c:pt idx="487">
                  <c:v>1.5139999999999999E-3</c:v>
                </c:pt>
                <c:pt idx="488">
                  <c:v>1.518E-3</c:v>
                </c:pt>
                <c:pt idx="489">
                  <c:v>1.5219999999999999E-3</c:v>
                </c:pt>
                <c:pt idx="490">
                  <c:v>1.526E-3</c:v>
                </c:pt>
                <c:pt idx="491">
                  <c:v>1.5299999999999999E-3</c:v>
                </c:pt>
                <c:pt idx="492">
                  <c:v>1.534E-3</c:v>
                </c:pt>
                <c:pt idx="493">
                  <c:v>1.539E-3</c:v>
                </c:pt>
                <c:pt idx="494">
                  <c:v>1.5430000000000001E-3</c:v>
                </c:pt>
                <c:pt idx="495">
                  <c:v>1.547E-3</c:v>
                </c:pt>
                <c:pt idx="496">
                  <c:v>1.5510000000000001E-3</c:v>
                </c:pt>
                <c:pt idx="497">
                  <c:v>1.555E-3</c:v>
                </c:pt>
                <c:pt idx="498">
                  <c:v>1.5590000000000001E-3</c:v>
                </c:pt>
                <c:pt idx="499">
                  <c:v>1.5629999999999999E-3</c:v>
                </c:pt>
                <c:pt idx="500">
                  <c:v>1.5679999999999999E-3</c:v>
                </c:pt>
                <c:pt idx="501">
                  <c:v>1.572E-3</c:v>
                </c:pt>
                <c:pt idx="502">
                  <c:v>1.5759999999999999E-3</c:v>
                </c:pt>
                <c:pt idx="503">
                  <c:v>1.58E-3</c:v>
                </c:pt>
                <c:pt idx="504">
                  <c:v>1.5839999999999999E-3</c:v>
                </c:pt>
                <c:pt idx="505">
                  <c:v>1.5889999999999999E-3</c:v>
                </c:pt>
                <c:pt idx="506">
                  <c:v>1.593E-3</c:v>
                </c:pt>
                <c:pt idx="507">
                  <c:v>1.5969999999999999E-3</c:v>
                </c:pt>
                <c:pt idx="508">
                  <c:v>1.601E-3</c:v>
                </c:pt>
                <c:pt idx="509">
                  <c:v>1.606E-3</c:v>
                </c:pt>
                <c:pt idx="510">
                  <c:v>1.6100000000000001E-3</c:v>
                </c:pt>
                <c:pt idx="511">
                  <c:v>1.614E-3</c:v>
                </c:pt>
                <c:pt idx="512">
                  <c:v>1.6180000000000001E-3</c:v>
                </c:pt>
                <c:pt idx="513">
                  <c:v>1.622E-3</c:v>
                </c:pt>
                <c:pt idx="514">
                  <c:v>1.6260000000000001E-3</c:v>
                </c:pt>
                <c:pt idx="515">
                  <c:v>1.6310000000000001E-3</c:v>
                </c:pt>
                <c:pt idx="516">
                  <c:v>1.635E-3</c:v>
                </c:pt>
                <c:pt idx="517">
                  <c:v>1.639E-3</c:v>
                </c:pt>
                <c:pt idx="518">
                  <c:v>1.6429999999999999E-3</c:v>
                </c:pt>
                <c:pt idx="519">
                  <c:v>1.647E-3</c:v>
                </c:pt>
                <c:pt idx="520">
                  <c:v>1.6509999999999999E-3</c:v>
                </c:pt>
                <c:pt idx="521">
                  <c:v>1.6559999999999999E-3</c:v>
                </c:pt>
                <c:pt idx="522">
                  <c:v>1.66E-3</c:v>
                </c:pt>
                <c:pt idx="523">
                  <c:v>1.6639999999999999E-3</c:v>
                </c:pt>
                <c:pt idx="524">
                  <c:v>1.668E-3</c:v>
                </c:pt>
                <c:pt idx="525">
                  <c:v>1.6720000000000001E-3</c:v>
                </c:pt>
                <c:pt idx="526">
                  <c:v>1.6770000000000001E-3</c:v>
                </c:pt>
                <c:pt idx="527">
                  <c:v>1.681E-3</c:v>
                </c:pt>
                <c:pt idx="528">
                  <c:v>1.6850000000000001E-3</c:v>
                </c:pt>
                <c:pt idx="529">
                  <c:v>1.689E-3</c:v>
                </c:pt>
                <c:pt idx="530">
                  <c:v>1.6930000000000001E-3</c:v>
                </c:pt>
                <c:pt idx="531">
                  <c:v>1.6969999999999999E-3</c:v>
                </c:pt>
                <c:pt idx="532">
                  <c:v>1.702E-3</c:v>
                </c:pt>
                <c:pt idx="533">
                  <c:v>1.7060000000000001E-3</c:v>
                </c:pt>
                <c:pt idx="534">
                  <c:v>1.7099999999999999E-3</c:v>
                </c:pt>
                <c:pt idx="535">
                  <c:v>1.714E-3</c:v>
                </c:pt>
                <c:pt idx="536">
                  <c:v>1.719E-3</c:v>
                </c:pt>
                <c:pt idx="537">
                  <c:v>1.7229999999999999E-3</c:v>
                </c:pt>
                <c:pt idx="538">
                  <c:v>1.727E-3</c:v>
                </c:pt>
                <c:pt idx="539">
                  <c:v>1.7309999999999999E-3</c:v>
                </c:pt>
                <c:pt idx="540">
                  <c:v>1.735E-3</c:v>
                </c:pt>
                <c:pt idx="541">
                  <c:v>1.74E-3</c:v>
                </c:pt>
                <c:pt idx="542">
                  <c:v>1.7440000000000001E-3</c:v>
                </c:pt>
                <c:pt idx="543">
                  <c:v>1.748E-3</c:v>
                </c:pt>
                <c:pt idx="544">
                  <c:v>1.7520000000000001E-3</c:v>
                </c:pt>
                <c:pt idx="545">
                  <c:v>1.756E-3</c:v>
                </c:pt>
                <c:pt idx="546">
                  <c:v>1.7600000000000001E-3</c:v>
                </c:pt>
                <c:pt idx="547">
                  <c:v>1.7650000000000001E-3</c:v>
                </c:pt>
                <c:pt idx="548">
                  <c:v>1.769E-3</c:v>
                </c:pt>
                <c:pt idx="549">
                  <c:v>1.7730000000000001E-3</c:v>
                </c:pt>
                <c:pt idx="550">
                  <c:v>1.7769999999999999E-3</c:v>
                </c:pt>
                <c:pt idx="551">
                  <c:v>1.7819999999999999E-3</c:v>
                </c:pt>
                <c:pt idx="552">
                  <c:v>1.786E-3</c:v>
                </c:pt>
                <c:pt idx="553">
                  <c:v>1.7899999999999999E-3</c:v>
                </c:pt>
                <c:pt idx="554">
                  <c:v>1.794E-3</c:v>
                </c:pt>
                <c:pt idx="555">
                  <c:v>1.7979999999999999E-3</c:v>
                </c:pt>
                <c:pt idx="556">
                  <c:v>1.802E-3</c:v>
                </c:pt>
                <c:pt idx="557">
                  <c:v>1.807E-3</c:v>
                </c:pt>
                <c:pt idx="558">
                  <c:v>1.8109999999999999E-3</c:v>
                </c:pt>
                <c:pt idx="559">
                  <c:v>1.815E-3</c:v>
                </c:pt>
                <c:pt idx="560">
                  <c:v>1.8190000000000001E-3</c:v>
                </c:pt>
                <c:pt idx="561">
                  <c:v>1.823E-3</c:v>
                </c:pt>
                <c:pt idx="562">
                  <c:v>1.828E-3</c:v>
                </c:pt>
                <c:pt idx="563">
                  <c:v>1.8320000000000001E-3</c:v>
                </c:pt>
                <c:pt idx="564">
                  <c:v>1.836E-3</c:v>
                </c:pt>
                <c:pt idx="565">
                  <c:v>1.8400000000000001E-3</c:v>
                </c:pt>
                <c:pt idx="566">
                  <c:v>1.8439999999999999E-3</c:v>
                </c:pt>
                <c:pt idx="567">
                  <c:v>1.8489999999999999E-3</c:v>
                </c:pt>
                <c:pt idx="568">
                  <c:v>1.853E-3</c:v>
                </c:pt>
                <c:pt idx="569">
                  <c:v>1.8569999999999999E-3</c:v>
                </c:pt>
                <c:pt idx="570">
                  <c:v>1.861E-3</c:v>
                </c:pt>
                <c:pt idx="571">
                  <c:v>1.866E-3</c:v>
                </c:pt>
                <c:pt idx="572">
                  <c:v>1.8699999999999999E-3</c:v>
                </c:pt>
                <c:pt idx="573">
                  <c:v>1.874E-3</c:v>
                </c:pt>
                <c:pt idx="574">
                  <c:v>1.879E-3</c:v>
                </c:pt>
                <c:pt idx="575">
                  <c:v>1.8829999999999999E-3</c:v>
                </c:pt>
                <c:pt idx="576">
                  <c:v>1.887E-3</c:v>
                </c:pt>
                <c:pt idx="577">
                  <c:v>1.8910000000000001E-3</c:v>
                </c:pt>
                <c:pt idx="578">
                  <c:v>1.895E-3</c:v>
                </c:pt>
                <c:pt idx="579">
                  <c:v>1.9E-3</c:v>
                </c:pt>
                <c:pt idx="580">
                  <c:v>1.9040000000000001E-3</c:v>
                </c:pt>
                <c:pt idx="581">
                  <c:v>1.908E-3</c:v>
                </c:pt>
                <c:pt idx="582">
                  <c:v>1.9120000000000001E-3</c:v>
                </c:pt>
                <c:pt idx="583">
                  <c:v>1.916E-3</c:v>
                </c:pt>
                <c:pt idx="584">
                  <c:v>1.921E-3</c:v>
                </c:pt>
                <c:pt idx="585">
                  <c:v>1.9250000000000001E-3</c:v>
                </c:pt>
                <c:pt idx="586">
                  <c:v>1.9289999999999999E-3</c:v>
                </c:pt>
                <c:pt idx="587">
                  <c:v>1.933E-3</c:v>
                </c:pt>
                <c:pt idx="588">
                  <c:v>1.9369999999999999E-3</c:v>
                </c:pt>
                <c:pt idx="589">
                  <c:v>1.9419999999999999E-3</c:v>
                </c:pt>
                <c:pt idx="590">
                  <c:v>1.946E-3</c:v>
                </c:pt>
                <c:pt idx="591">
                  <c:v>1.9499999999999999E-3</c:v>
                </c:pt>
                <c:pt idx="592">
                  <c:v>1.954E-3</c:v>
                </c:pt>
                <c:pt idx="593">
                  <c:v>1.9580000000000001E-3</c:v>
                </c:pt>
                <c:pt idx="594">
                  <c:v>1.9629999999999999E-3</c:v>
                </c:pt>
                <c:pt idx="595">
                  <c:v>1.967E-3</c:v>
                </c:pt>
                <c:pt idx="596">
                  <c:v>1.9710000000000001E-3</c:v>
                </c:pt>
                <c:pt idx="597">
                  <c:v>1.9750000000000002E-3</c:v>
                </c:pt>
                <c:pt idx="598">
                  <c:v>1.98E-3</c:v>
                </c:pt>
                <c:pt idx="599">
                  <c:v>1.9840000000000001E-3</c:v>
                </c:pt>
                <c:pt idx="600">
                  <c:v>1.9880000000000002E-3</c:v>
                </c:pt>
                <c:pt idx="601">
                  <c:v>1.9919999999999998E-3</c:v>
                </c:pt>
                <c:pt idx="602">
                  <c:v>1.9959999999999999E-3</c:v>
                </c:pt>
                <c:pt idx="603">
                  <c:v>2.0010000000000002E-3</c:v>
                </c:pt>
                <c:pt idx="604">
                  <c:v>2.0049999999999998E-3</c:v>
                </c:pt>
                <c:pt idx="605">
                  <c:v>2.0100000000000001E-3</c:v>
                </c:pt>
                <c:pt idx="606">
                  <c:v>2.0140000000000002E-3</c:v>
                </c:pt>
                <c:pt idx="607">
                  <c:v>2.0179999999999998E-3</c:v>
                </c:pt>
                <c:pt idx="608">
                  <c:v>2.0219999999999999E-3</c:v>
                </c:pt>
                <c:pt idx="609">
                  <c:v>2.0270000000000002E-3</c:v>
                </c:pt>
                <c:pt idx="610">
                  <c:v>2.0309999999999998E-3</c:v>
                </c:pt>
                <c:pt idx="611">
                  <c:v>2.0349999999999999E-3</c:v>
                </c:pt>
                <c:pt idx="612">
                  <c:v>2.039E-3</c:v>
                </c:pt>
                <c:pt idx="613">
                  <c:v>2.0439999999999998E-3</c:v>
                </c:pt>
                <c:pt idx="614">
                  <c:v>2.0479999999999999E-3</c:v>
                </c:pt>
                <c:pt idx="615">
                  <c:v>2.052E-3</c:v>
                </c:pt>
                <c:pt idx="616">
                  <c:v>2.0560000000000001E-3</c:v>
                </c:pt>
                <c:pt idx="617">
                  <c:v>2.0609999999999999E-3</c:v>
                </c:pt>
                <c:pt idx="618">
                  <c:v>2.065E-3</c:v>
                </c:pt>
                <c:pt idx="619">
                  <c:v>2.0690000000000001E-3</c:v>
                </c:pt>
                <c:pt idx="620">
                  <c:v>2.0730000000000002E-3</c:v>
                </c:pt>
                <c:pt idx="621">
                  <c:v>2.0769999999999999E-3</c:v>
                </c:pt>
                <c:pt idx="622">
                  <c:v>2.0820000000000001E-3</c:v>
                </c:pt>
                <c:pt idx="623">
                  <c:v>2.0860000000000002E-3</c:v>
                </c:pt>
                <c:pt idx="624">
                  <c:v>2.0899999999999998E-3</c:v>
                </c:pt>
                <c:pt idx="625">
                  <c:v>2.0939999999999999E-3</c:v>
                </c:pt>
                <c:pt idx="626">
                  <c:v>2.098E-3</c:v>
                </c:pt>
                <c:pt idx="627">
                  <c:v>2.1029999999999998E-3</c:v>
                </c:pt>
                <c:pt idx="628">
                  <c:v>2.1069999999999999E-3</c:v>
                </c:pt>
                <c:pt idx="629">
                  <c:v>2.111E-3</c:v>
                </c:pt>
                <c:pt idx="630">
                  <c:v>2.1150000000000001E-3</c:v>
                </c:pt>
                <c:pt idx="631">
                  <c:v>2.1199999999999999E-3</c:v>
                </c:pt>
                <c:pt idx="632">
                  <c:v>2.124E-3</c:v>
                </c:pt>
                <c:pt idx="633">
                  <c:v>2.1280000000000001E-3</c:v>
                </c:pt>
                <c:pt idx="634">
                  <c:v>2.1329999999999999E-3</c:v>
                </c:pt>
                <c:pt idx="635">
                  <c:v>2.137E-3</c:v>
                </c:pt>
                <c:pt idx="636">
                  <c:v>2.1410000000000001E-3</c:v>
                </c:pt>
                <c:pt idx="637">
                  <c:v>2.1450000000000002E-3</c:v>
                </c:pt>
                <c:pt idx="638">
                  <c:v>2.1489999999999999E-3</c:v>
                </c:pt>
                <c:pt idx="639">
                  <c:v>2.1540000000000001E-3</c:v>
                </c:pt>
                <c:pt idx="640">
                  <c:v>2.1580000000000002E-3</c:v>
                </c:pt>
                <c:pt idx="641">
                  <c:v>2.1619999999999999E-3</c:v>
                </c:pt>
                <c:pt idx="642">
                  <c:v>2.1670000000000001E-3</c:v>
                </c:pt>
                <c:pt idx="643">
                  <c:v>2.1710000000000002E-3</c:v>
                </c:pt>
                <c:pt idx="644">
                  <c:v>2.1749999999999999E-3</c:v>
                </c:pt>
                <c:pt idx="645">
                  <c:v>2.1789999999999999E-3</c:v>
                </c:pt>
                <c:pt idx="646">
                  <c:v>2.183E-3</c:v>
                </c:pt>
                <c:pt idx="647">
                  <c:v>2.1879999999999998E-3</c:v>
                </c:pt>
                <c:pt idx="648">
                  <c:v>2.1919999999999999E-3</c:v>
                </c:pt>
                <c:pt idx="649">
                  <c:v>2.196E-3</c:v>
                </c:pt>
                <c:pt idx="650">
                  <c:v>2.2009999999999998E-3</c:v>
                </c:pt>
                <c:pt idx="651">
                  <c:v>2.2049999999999999E-3</c:v>
                </c:pt>
                <c:pt idx="652">
                  <c:v>2.209E-3</c:v>
                </c:pt>
                <c:pt idx="653">
                  <c:v>2.2139999999999998E-3</c:v>
                </c:pt>
                <c:pt idx="654">
                  <c:v>2.2179999999999999E-3</c:v>
                </c:pt>
                <c:pt idx="655">
                  <c:v>2.222E-3</c:v>
                </c:pt>
                <c:pt idx="656">
                  <c:v>2.2260000000000001E-3</c:v>
                </c:pt>
                <c:pt idx="657">
                  <c:v>2.2300000000000002E-3</c:v>
                </c:pt>
                <c:pt idx="658">
                  <c:v>2.235E-3</c:v>
                </c:pt>
                <c:pt idx="659">
                  <c:v>2.2390000000000001E-3</c:v>
                </c:pt>
                <c:pt idx="660">
                  <c:v>2.2430000000000002E-3</c:v>
                </c:pt>
                <c:pt idx="661">
                  <c:v>2.2469999999999999E-3</c:v>
                </c:pt>
                <c:pt idx="662">
                  <c:v>2.2520000000000001E-3</c:v>
                </c:pt>
                <c:pt idx="663">
                  <c:v>2.2560000000000002E-3</c:v>
                </c:pt>
                <c:pt idx="664">
                  <c:v>2.2599999999999999E-3</c:v>
                </c:pt>
                <c:pt idx="665">
                  <c:v>2.264E-3</c:v>
                </c:pt>
                <c:pt idx="666">
                  <c:v>2.2680000000000001E-3</c:v>
                </c:pt>
                <c:pt idx="667">
                  <c:v>2.2729999999999998E-3</c:v>
                </c:pt>
                <c:pt idx="668">
                  <c:v>2.2769999999999999E-3</c:v>
                </c:pt>
                <c:pt idx="669">
                  <c:v>2.281E-3</c:v>
                </c:pt>
                <c:pt idx="670">
                  <c:v>2.2850000000000001E-3</c:v>
                </c:pt>
                <c:pt idx="671">
                  <c:v>2.2899999999999999E-3</c:v>
                </c:pt>
                <c:pt idx="672">
                  <c:v>2.294E-3</c:v>
                </c:pt>
                <c:pt idx="673">
                  <c:v>2.2980000000000001E-3</c:v>
                </c:pt>
                <c:pt idx="674">
                  <c:v>2.3019999999999998E-3</c:v>
                </c:pt>
                <c:pt idx="675">
                  <c:v>2.307E-3</c:v>
                </c:pt>
                <c:pt idx="676">
                  <c:v>2.3110000000000001E-3</c:v>
                </c:pt>
                <c:pt idx="677">
                  <c:v>2.3159999999999999E-3</c:v>
                </c:pt>
                <c:pt idx="678">
                  <c:v>2.32E-3</c:v>
                </c:pt>
                <c:pt idx="679">
                  <c:v>2.3240000000000001E-3</c:v>
                </c:pt>
                <c:pt idx="680">
                  <c:v>2.3289999999999999E-3</c:v>
                </c:pt>
                <c:pt idx="681">
                  <c:v>2.333E-3</c:v>
                </c:pt>
                <c:pt idx="682">
                  <c:v>2.3370000000000001E-3</c:v>
                </c:pt>
                <c:pt idx="683">
                  <c:v>2.3410000000000002E-3</c:v>
                </c:pt>
                <c:pt idx="684">
                  <c:v>2.3449999999999999E-3</c:v>
                </c:pt>
                <c:pt idx="685">
                  <c:v>2.3500000000000001E-3</c:v>
                </c:pt>
                <c:pt idx="686">
                  <c:v>2.3540000000000002E-3</c:v>
                </c:pt>
                <c:pt idx="687">
                  <c:v>2.3579999999999999E-3</c:v>
                </c:pt>
                <c:pt idx="688">
                  <c:v>2.362E-3</c:v>
                </c:pt>
                <c:pt idx="689">
                  <c:v>2.3670000000000002E-3</c:v>
                </c:pt>
                <c:pt idx="690">
                  <c:v>2.3709999999999998E-3</c:v>
                </c:pt>
                <c:pt idx="691">
                  <c:v>2.3749999999999999E-3</c:v>
                </c:pt>
                <c:pt idx="692">
                  <c:v>2.379E-3</c:v>
                </c:pt>
                <c:pt idx="693">
                  <c:v>2.3839999999999998E-3</c:v>
                </c:pt>
                <c:pt idx="694">
                  <c:v>2.3879999999999999E-3</c:v>
                </c:pt>
                <c:pt idx="695">
                  <c:v>2.392E-3</c:v>
                </c:pt>
                <c:pt idx="696">
                  <c:v>2.3960000000000001E-3</c:v>
                </c:pt>
                <c:pt idx="697">
                  <c:v>2.4009999999999999E-3</c:v>
                </c:pt>
                <c:pt idx="698">
                  <c:v>2.405E-3</c:v>
                </c:pt>
                <c:pt idx="699">
                  <c:v>2.4090000000000001E-3</c:v>
                </c:pt>
                <c:pt idx="700">
                  <c:v>2.4139999999999999E-3</c:v>
                </c:pt>
                <c:pt idx="701">
                  <c:v>2.418E-3</c:v>
                </c:pt>
                <c:pt idx="702">
                  <c:v>2.4220000000000001E-3</c:v>
                </c:pt>
                <c:pt idx="703">
                  <c:v>2.4260000000000002E-3</c:v>
                </c:pt>
                <c:pt idx="704">
                  <c:v>2.4299999999999999E-3</c:v>
                </c:pt>
                <c:pt idx="705">
                  <c:v>2.4350000000000001E-3</c:v>
                </c:pt>
                <c:pt idx="706">
                  <c:v>2.4390000000000002E-3</c:v>
                </c:pt>
                <c:pt idx="707">
                  <c:v>2.4429999999999999E-3</c:v>
                </c:pt>
                <c:pt idx="708">
                  <c:v>2.447E-3</c:v>
                </c:pt>
                <c:pt idx="709">
                  <c:v>2.4520000000000002E-3</c:v>
                </c:pt>
                <c:pt idx="710">
                  <c:v>2.4559999999999998E-3</c:v>
                </c:pt>
                <c:pt idx="711">
                  <c:v>2.4599999999999999E-3</c:v>
                </c:pt>
                <c:pt idx="712">
                  <c:v>2.464E-3</c:v>
                </c:pt>
                <c:pt idx="713">
                  <c:v>2.4680000000000001E-3</c:v>
                </c:pt>
                <c:pt idx="714">
                  <c:v>2.4729999999999999E-3</c:v>
                </c:pt>
                <c:pt idx="715">
                  <c:v>2.477E-3</c:v>
                </c:pt>
                <c:pt idx="716">
                  <c:v>2.4810000000000001E-3</c:v>
                </c:pt>
                <c:pt idx="717">
                  <c:v>2.4859999999999999E-3</c:v>
                </c:pt>
                <c:pt idx="718">
                  <c:v>2.49E-3</c:v>
                </c:pt>
                <c:pt idx="719">
                  <c:v>2.4940000000000001E-3</c:v>
                </c:pt>
                <c:pt idx="720">
                  <c:v>2.4979999999999998E-3</c:v>
                </c:pt>
                <c:pt idx="721">
                  <c:v>2.503E-3</c:v>
                </c:pt>
                <c:pt idx="722">
                  <c:v>2.5070000000000001E-3</c:v>
                </c:pt>
                <c:pt idx="723">
                  <c:v>2.5110000000000002E-3</c:v>
                </c:pt>
                <c:pt idx="724">
                  <c:v>2.5149999999999999E-3</c:v>
                </c:pt>
                <c:pt idx="725">
                  <c:v>2.5200000000000001E-3</c:v>
                </c:pt>
                <c:pt idx="726">
                  <c:v>2.5240000000000002E-3</c:v>
                </c:pt>
                <c:pt idx="727">
                  <c:v>2.5279999999999999E-3</c:v>
                </c:pt>
                <c:pt idx="728">
                  <c:v>2.532E-3</c:v>
                </c:pt>
                <c:pt idx="729">
                  <c:v>2.5370000000000002E-3</c:v>
                </c:pt>
                <c:pt idx="730">
                  <c:v>2.5409999999999999E-3</c:v>
                </c:pt>
                <c:pt idx="731">
                  <c:v>2.545E-3</c:v>
                </c:pt>
                <c:pt idx="732">
                  <c:v>2.5500000000000002E-3</c:v>
                </c:pt>
                <c:pt idx="733">
                  <c:v>2.5539999999999998E-3</c:v>
                </c:pt>
                <c:pt idx="734">
                  <c:v>2.5579999999999999E-3</c:v>
                </c:pt>
                <c:pt idx="735">
                  <c:v>2.562E-3</c:v>
                </c:pt>
                <c:pt idx="736">
                  <c:v>2.5669999999999998E-3</c:v>
                </c:pt>
                <c:pt idx="737">
                  <c:v>2.5709999999999999E-3</c:v>
                </c:pt>
                <c:pt idx="738">
                  <c:v>2.575E-3</c:v>
                </c:pt>
                <c:pt idx="739">
                  <c:v>2.5790000000000001E-3</c:v>
                </c:pt>
                <c:pt idx="740">
                  <c:v>2.5829999999999998E-3</c:v>
                </c:pt>
                <c:pt idx="741">
                  <c:v>2.588E-3</c:v>
                </c:pt>
                <c:pt idx="742">
                  <c:v>2.5920000000000001E-3</c:v>
                </c:pt>
                <c:pt idx="743">
                  <c:v>2.5959999999999998E-3</c:v>
                </c:pt>
                <c:pt idx="744">
                  <c:v>2.601E-3</c:v>
                </c:pt>
                <c:pt idx="745">
                  <c:v>2.6050000000000001E-3</c:v>
                </c:pt>
                <c:pt idx="746">
                  <c:v>2.6090000000000002E-3</c:v>
                </c:pt>
                <c:pt idx="747">
                  <c:v>2.6129999999999999E-3</c:v>
                </c:pt>
                <c:pt idx="748">
                  <c:v>2.6180000000000001E-3</c:v>
                </c:pt>
                <c:pt idx="749">
                  <c:v>2.6220000000000002E-3</c:v>
                </c:pt>
                <c:pt idx="750">
                  <c:v>2.6259999999999999E-3</c:v>
                </c:pt>
                <c:pt idx="751">
                  <c:v>2.6310000000000001E-3</c:v>
                </c:pt>
                <c:pt idx="752">
                  <c:v>2.6350000000000002E-3</c:v>
                </c:pt>
                <c:pt idx="753">
                  <c:v>2.6389999999999999E-3</c:v>
                </c:pt>
                <c:pt idx="754">
                  <c:v>2.643E-3</c:v>
                </c:pt>
                <c:pt idx="755">
                  <c:v>2.6480000000000002E-3</c:v>
                </c:pt>
                <c:pt idx="756">
                  <c:v>2.6519999999999998E-3</c:v>
                </c:pt>
                <c:pt idx="757">
                  <c:v>2.6559999999999999E-3</c:v>
                </c:pt>
                <c:pt idx="758">
                  <c:v>2.66E-3</c:v>
                </c:pt>
                <c:pt idx="759">
                  <c:v>2.6640000000000001E-3</c:v>
                </c:pt>
                <c:pt idx="760">
                  <c:v>2.6689999999999999E-3</c:v>
                </c:pt>
                <c:pt idx="761">
                  <c:v>2.673E-3</c:v>
                </c:pt>
                <c:pt idx="762">
                  <c:v>2.6770000000000001E-3</c:v>
                </c:pt>
                <c:pt idx="763">
                  <c:v>2.6809999999999998E-3</c:v>
                </c:pt>
                <c:pt idx="764">
                  <c:v>2.686E-3</c:v>
                </c:pt>
                <c:pt idx="765">
                  <c:v>2.6900000000000001E-3</c:v>
                </c:pt>
                <c:pt idx="766">
                  <c:v>2.6940000000000002E-3</c:v>
                </c:pt>
                <c:pt idx="767">
                  <c:v>2.699E-3</c:v>
                </c:pt>
                <c:pt idx="768">
                  <c:v>2.7030000000000001E-3</c:v>
                </c:pt>
                <c:pt idx="769">
                  <c:v>2.7070000000000002E-3</c:v>
                </c:pt>
                <c:pt idx="770">
                  <c:v>2.7109999999999999E-3</c:v>
                </c:pt>
                <c:pt idx="771">
                  <c:v>2.7160000000000001E-3</c:v>
                </c:pt>
                <c:pt idx="772">
                  <c:v>2.7200000000000002E-3</c:v>
                </c:pt>
                <c:pt idx="773">
                  <c:v>2.7239999999999999E-3</c:v>
                </c:pt>
                <c:pt idx="774">
                  <c:v>2.728E-3</c:v>
                </c:pt>
                <c:pt idx="775">
                  <c:v>2.7330000000000002E-3</c:v>
                </c:pt>
                <c:pt idx="776">
                  <c:v>2.7369999999999998E-3</c:v>
                </c:pt>
                <c:pt idx="777">
                  <c:v>2.7409999999999999E-3</c:v>
                </c:pt>
                <c:pt idx="778">
                  <c:v>2.745E-3</c:v>
                </c:pt>
                <c:pt idx="779">
                  <c:v>2.7499999999999998E-3</c:v>
                </c:pt>
                <c:pt idx="780">
                  <c:v>2.7539999999999999E-3</c:v>
                </c:pt>
                <c:pt idx="781">
                  <c:v>2.758E-3</c:v>
                </c:pt>
                <c:pt idx="782">
                  <c:v>2.7629999999999998E-3</c:v>
                </c:pt>
                <c:pt idx="783">
                  <c:v>2.7669999999999999E-3</c:v>
                </c:pt>
                <c:pt idx="784">
                  <c:v>2.7720000000000002E-3</c:v>
                </c:pt>
                <c:pt idx="785">
                  <c:v>2.7759999999999998E-3</c:v>
                </c:pt>
                <c:pt idx="786">
                  <c:v>2.7799999999999999E-3</c:v>
                </c:pt>
                <c:pt idx="787">
                  <c:v>2.784E-3</c:v>
                </c:pt>
                <c:pt idx="788">
                  <c:v>2.7889999999999998E-3</c:v>
                </c:pt>
                <c:pt idx="789">
                  <c:v>2.7929999999999999E-3</c:v>
                </c:pt>
                <c:pt idx="790">
                  <c:v>2.797E-3</c:v>
                </c:pt>
                <c:pt idx="791">
                  <c:v>2.8010000000000001E-3</c:v>
                </c:pt>
                <c:pt idx="792">
                  <c:v>2.8059999999999999E-3</c:v>
                </c:pt>
                <c:pt idx="793">
                  <c:v>2.81E-3</c:v>
                </c:pt>
                <c:pt idx="794">
                  <c:v>2.8140000000000001E-3</c:v>
                </c:pt>
                <c:pt idx="795">
                  <c:v>2.8180000000000002E-3</c:v>
                </c:pt>
                <c:pt idx="796">
                  <c:v>2.823E-3</c:v>
                </c:pt>
                <c:pt idx="797">
                  <c:v>2.8270000000000001E-3</c:v>
                </c:pt>
                <c:pt idx="798">
                  <c:v>2.8310000000000002E-3</c:v>
                </c:pt>
                <c:pt idx="799">
                  <c:v>2.8349999999999998E-3</c:v>
                </c:pt>
                <c:pt idx="800">
                  <c:v>2.8400000000000001E-3</c:v>
                </c:pt>
                <c:pt idx="801">
                  <c:v>2.8440000000000002E-3</c:v>
                </c:pt>
                <c:pt idx="802">
                  <c:v>2.8479999999999998E-3</c:v>
                </c:pt>
                <c:pt idx="803">
                  <c:v>2.8519999999999999E-3</c:v>
                </c:pt>
                <c:pt idx="804">
                  <c:v>2.856E-3</c:v>
                </c:pt>
                <c:pt idx="805">
                  <c:v>2.8609999999999998E-3</c:v>
                </c:pt>
                <c:pt idx="806">
                  <c:v>2.8649999999999999E-3</c:v>
                </c:pt>
                <c:pt idx="807">
                  <c:v>2.869E-3</c:v>
                </c:pt>
                <c:pt idx="808">
                  <c:v>2.8730000000000001E-3</c:v>
                </c:pt>
                <c:pt idx="809">
                  <c:v>2.8779999999999999E-3</c:v>
                </c:pt>
                <c:pt idx="810">
                  <c:v>2.882E-3</c:v>
                </c:pt>
                <c:pt idx="811">
                  <c:v>2.8860000000000001E-3</c:v>
                </c:pt>
                <c:pt idx="812">
                  <c:v>2.8909999999999999E-3</c:v>
                </c:pt>
                <c:pt idx="813">
                  <c:v>2.895E-3</c:v>
                </c:pt>
                <c:pt idx="814">
                  <c:v>2.8999999999999998E-3</c:v>
                </c:pt>
                <c:pt idx="815">
                  <c:v>2.9039999999999999E-3</c:v>
                </c:pt>
                <c:pt idx="816">
                  <c:v>2.908E-3</c:v>
                </c:pt>
                <c:pt idx="817">
                  <c:v>2.9120000000000001E-3</c:v>
                </c:pt>
                <c:pt idx="818">
                  <c:v>2.9169999999999999E-3</c:v>
                </c:pt>
                <c:pt idx="819">
                  <c:v>2.921E-3</c:v>
                </c:pt>
                <c:pt idx="820">
                  <c:v>2.9250000000000001E-3</c:v>
                </c:pt>
                <c:pt idx="821">
                  <c:v>2.9290000000000002E-3</c:v>
                </c:pt>
                <c:pt idx="822">
                  <c:v>2.934E-3</c:v>
                </c:pt>
                <c:pt idx="823">
                  <c:v>2.9380000000000001E-3</c:v>
                </c:pt>
                <c:pt idx="824">
                  <c:v>2.9420000000000002E-3</c:v>
                </c:pt>
                <c:pt idx="825">
                  <c:v>2.9459999999999998E-3</c:v>
                </c:pt>
                <c:pt idx="826">
                  <c:v>2.9499999999999999E-3</c:v>
                </c:pt>
                <c:pt idx="827">
                  <c:v>2.9550000000000002E-3</c:v>
                </c:pt>
                <c:pt idx="828">
                  <c:v>2.9589999999999998E-3</c:v>
                </c:pt>
                <c:pt idx="829">
                  <c:v>2.9629999999999999E-3</c:v>
                </c:pt>
                <c:pt idx="830">
                  <c:v>2.967E-3</c:v>
                </c:pt>
                <c:pt idx="831">
                  <c:v>2.9719999999999998E-3</c:v>
                </c:pt>
                <c:pt idx="832">
                  <c:v>2.9759999999999999E-3</c:v>
                </c:pt>
                <c:pt idx="833">
                  <c:v>2.9810000000000001E-3</c:v>
                </c:pt>
                <c:pt idx="834">
                  <c:v>2.9849999999999998E-3</c:v>
                </c:pt>
                <c:pt idx="835">
                  <c:v>2.9889999999999999E-3</c:v>
                </c:pt>
                <c:pt idx="836">
                  <c:v>2.9940000000000001E-3</c:v>
                </c:pt>
                <c:pt idx="837">
                  <c:v>2.9979999999999998E-3</c:v>
                </c:pt>
                <c:pt idx="838">
                  <c:v>3.0019999999999999E-3</c:v>
                </c:pt>
                <c:pt idx="839">
                  <c:v>3.006E-3</c:v>
                </c:pt>
                <c:pt idx="840">
                  <c:v>3.0109999999999998E-3</c:v>
                </c:pt>
                <c:pt idx="841">
                  <c:v>3.0149999999999999E-3</c:v>
                </c:pt>
                <c:pt idx="842">
                  <c:v>3.019E-3</c:v>
                </c:pt>
                <c:pt idx="843">
                  <c:v>3.0240000000000002E-3</c:v>
                </c:pt>
                <c:pt idx="844">
                  <c:v>3.0279999999999999E-3</c:v>
                </c:pt>
                <c:pt idx="845">
                  <c:v>3.0330000000000001E-3</c:v>
                </c:pt>
                <c:pt idx="846">
                  <c:v>3.0370000000000002E-3</c:v>
                </c:pt>
                <c:pt idx="847">
                  <c:v>3.0409999999999999E-3</c:v>
                </c:pt>
                <c:pt idx="848">
                  <c:v>3.045E-3</c:v>
                </c:pt>
                <c:pt idx="849">
                  <c:v>3.0490000000000001E-3</c:v>
                </c:pt>
                <c:pt idx="850">
                  <c:v>3.0539999999999999E-3</c:v>
                </c:pt>
                <c:pt idx="851">
                  <c:v>3.058E-3</c:v>
                </c:pt>
                <c:pt idx="852">
                  <c:v>3.0620000000000001E-3</c:v>
                </c:pt>
                <c:pt idx="853">
                  <c:v>3.0660000000000001E-3</c:v>
                </c:pt>
                <c:pt idx="854">
                  <c:v>3.0709999999999999E-3</c:v>
                </c:pt>
                <c:pt idx="855">
                  <c:v>3.075E-3</c:v>
                </c:pt>
                <c:pt idx="856">
                  <c:v>3.0790000000000001E-3</c:v>
                </c:pt>
                <c:pt idx="857">
                  <c:v>3.0829999999999998E-3</c:v>
                </c:pt>
                <c:pt idx="858">
                  <c:v>3.088E-3</c:v>
                </c:pt>
                <c:pt idx="859">
                  <c:v>3.0920000000000001E-3</c:v>
                </c:pt>
                <c:pt idx="860">
                  <c:v>3.0959999999999998E-3</c:v>
                </c:pt>
                <c:pt idx="861">
                  <c:v>3.0999999999999999E-3</c:v>
                </c:pt>
                <c:pt idx="862">
                  <c:v>3.1050000000000001E-3</c:v>
                </c:pt>
                <c:pt idx="863">
                  <c:v>3.1089999999999998E-3</c:v>
                </c:pt>
                <c:pt idx="864">
                  <c:v>3.1129999999999999E-3</c:v>
                </c:pt>
                <c:pt idx="865">
                  <c:v>3.117E-3</c:v>
                </c:pt>
                <c:pt idx="866">
                  <c:v>3.1220000000000002E-3</c:v>
                </c:pt>
                <c:pt idx="867">
                  <c:v>3.1259999999999999E-3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E3-41B7-87DB-002434AC9346}"/>
            </c:ext>
          </c:extLst>
        </c:ser>
        <c:ser>
          <c:idx val="2"/>
          <c:order val="2"/>
          <c:tx>
            <c:strRef>
              <c:f>STD!$I$1</c:f>
              <c:strCache>
                <c:ptCount val="1"/>
                <c:pt idx="0">
                  <c:v>-5 mm y-displacement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STD!$L$3:$L$870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STD!$K$3:$K$870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5.507E-4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5.4659999999999995E-4</c:v>
                </c:pt>
                <c:pt idx="10">
                  <c:v>5.4540000000000003E-4</c:v>
                </c:pt>
                <c:pt idx="11">
                  <c:v>5.4460000000000001E-4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5.4020000000000001E-4</c:v>
                </c:pt>
                <c:pt idx="15">
                  <c:v>5.3850000000000002E-4</c:v>
                </c:pt>
                <c:pt idx="16">
                  <c:v>5.3680000000000004E-4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5.3180000000000002E-4</c:v>
                </c:pt>
                <c:pt idx="20">
                  <c:v>5.2990000000000003E-4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5.218E-4</c:v>
                </c:pt>
                <c:pt idx="25">
                  <c:v>5.1960000000000005E-4</c:v>
                </c:pt>
                <c:pt idx="26">
                  <c:v>5.1730000000000005E-4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5.0949999999999997E-4</c:v>
                </c:pt>
                <c:pt idx="30">
                  <c:v>5.0710000000000002E-4</c:v>
                </c:pt>
                <c:pt idx="31">
                  <c:v>5.0449999999999996E-4</c:v>
                </c:pt>
                <c:pt idx="32">
                  <c:v>5.0199999999999995E-4</c:v>
                </c:pt>
                <c:pt idx="33">
                  <c:v>4.9950000000000005E-4</c:v>
                </c:pt>
                <c:pt idx="34">
                  <c:v>4.9689999999999999E-4</c:v>
                </c:pt>
                <c:pt idx="35">
                  <c:v>4.9419999999999998E-4</c:v>
                </c:pt>
                <c:pt idx="36">
                  <c:v>4.9160000000000002E-4</c:v>
                </c:pt>
                <c:pt idx="37">
                  <c:v>4.8919999999999996E-4</c:v>
                </c:pt>
                <c:pt idx="38">
                  <c:v>4.8650000000000001E-4</c:v>
                </c:pt>
                <c:pt idx="39">
                  <c:v>4.8420000000000001E-4</c:v>
                </c:pt>
                <c:pt idx="40">
                  <c:v>4.8139999999999999E-4</c:v>
                </c:pt>
                <c:pt idx="41">
                  <c:v>4.7879999999999998E-4</c:v>
                </c:pt>
                <c:pt idx="42">
                  <c:v>4.7619999999999997E-4</c:v>
                </c:pt>
                <c:pt idx="43">
                  <c:v>4.7380000000000002E-4</c:v>
                </c:pt>
                <c:pt idx="44">
                  <c:v>4.7100000000000001E-4</c:v>
                </c:pt>
                <c:pt idx="45">
                  <c:v>4.6870000000000001E-4</c:v>
                </c:pt>
                <c:pt idx="46">
                  <c:v>4.6640000000000001E-4</c:v>
                </c:pt>
                <c:pt idx="47">
                  <c:v>4.64E-4</c:v>
                </c:pt>
                <c:pt idx="48">
                  <c:v>4.6200000000000001E-4</c:v>
                </c:pt>
                <c:pt idx="49">
                  <c:v>4.6000000000000001E-4</c:v>
                </c:pt>
                <c:pt idx="50">
                  <c:v>4.5800000000000002E-4</c:v>
                </c:pt>
                <c:pt idx="51">
                  <c:v>4.5609999999999997E-4</c:v>
                </c:pt>
                <c:pt idx="52">
                  <c:v>4.5429999999999998E-4</c:v>
                </c:pt>
                <c:pt idx="53">
                  <c:v>4.528E-4</c:v>
                </c:pt>
                <c:pt idx="54">
                  <c:v>4.5130000000000002E-4</c:v>
                </c:pt>
                <c:pt idx="55">
                  <c:v>4.4989999999999999E-4</c:v>
                </c:pt>
                <c:pt idx="56">
                  <c:v>4.4870000000000001E-4</c:v>
                </c:pt>
                <c:pt idx="57">
                  <c:v>4.4749999999999998E-4</c:v>
                </c:pt>
                <c:pt idx="58">
                  <c:v>4.4640000000000001E-4</c:v>
                </c:pt>
                <c:pt idx="59">
                  <c:v>4.4539999999999998E-4</c:v>
                </c:pt>
                <c:pt idx="60">
                  <c:v>4.4480000000000002E-4</c:v>
                </c:pt>
                <c:pt idx="61">
                  <c:v>4.4430000000000001E-4</c:v>
                </c:pt>
                <c:pt idx="62">
                  <c:v>4.4420000000000001E-4</c:v>
                </c:pt>
                <c:pt idx="63">
                  <c:v>4.4420000000000001E-4</c:v>
                </c:pt>
                <c:pt idx="64">
                  <c:v>4.44E-4</c:v>
                </c:pt>
                <c:pt idx="65">
                  <c:v>4.4440000000000001E-4</c:v>
                </c:pt>
                <c:pt idx="66">
                  <c:v>4.4490000000000003E-4</c:v>
                </c:pt>
                <c:pt idx="67">
                  <c:v>4.4559999999999999E-4</c:v>
                </c:pt>
                <c:pt idx="68">
                  <c:v>4.459E-4</c:v>
                </c:pt>
                <c:pt idx="69">
                  <c:v>4.462E-4</c:v>
                </c:pt>
                <c:pt idx="70">
                  <c:v>4.4690000000000002E-4</c:v>
                </c:pt>
                <c:pt idx="71">
                  <c:v>4.4769999999999999E-4</c:v>
                </c:pt>
                <c:pt idx="72">
                  <c:v>4.483E-4</c:v>
                </c:pt>
                <c:pt idx="73">
                  <c:v>4.4939999999999997E-4</c:v>
                </c:pt>
                <c:pt idx="74">
                  <c:v>4.505E-4</c:v>
                </c:pt>
                <c:pt idx="75">
                  <c:v>4.5090000000000001E-4</c:v>
                </c:pt>
                <c:pt idx="76">
                  <c:v>4.5179999999999998E-4</c:v>
                </c:pt>
                <c:pt idx="77">
                  <c:v>4.5199999999999998E-4</c:v>
                </c:pt>
                <c:pt idx="78">
                  <c:v>4.526E-4</c:v>
                </c:pt>
                <c:pt idx="79">
                  <c:v>4.5300000000000001E-4</c:v>
                </c:pt>
                <c:pt idx="80">
                  <c:v>4.528E-4</c:v>
                </c:pt>
                <c:pt idx="81">
                  <c:v>4.528E-4</c:v>
                </c:pt>
                <c:pt idx="82">
                  <c:v>4.528E-4</c:v>
                </c:pt>
                <c:pt idx="83">
                  <c:v>4.5219999999999999E-4</c:v>
                </c:pt>
                <c:pt idx="84">
                  <c:v>4.5229999999999999E-4</c:v>
                </c:pt>
                <c:pt idx="85">
                  <c:v>4.5199999999999998E-4</c:v>
                </c:pt>
                <c:pt idx="86">
                  <c:v>4.5110000000000001E-4</c:v>
                </c:pt>
                <c:pt idx="87">
                  <c:v>4.504E-4</c:v>
                </c:pt>
                <c:pt idx="88">
                  <c:v>4.4910000000000002E-4</c:v>
                </c:pt>
                <c:pt idx="89">
                  <c:v>4.4769999999999999E-4</c:v>
                </c:pt>
                <c:pt idx="90">
                  <c:v>4.46E-4</c:v>
                </c:pt>
                <c:pt idx="91">
                  <c:v>4.4349999999999999E-4</c:v>
                </c:pt>
                <c:pt idx="92">
                  <c:v>4.415E-4</c:v>
                </c:pt>
                <c:pt idx="93">
                  <c:v>4.395E-4</c:v>
                </c:pt>
                <c:pt idx="94">
                  <c:v>4.3800000000000002E-4</c:v>
                </c:pt>
                <c:pt idx="95">
                  <c:v>4.3639999999999998E-4</c:v>
                </c:pt>
                <c:pt idx="96">
                  <c:v>4.3409999999999998E-4</c:v>
                </c:pt>
                <c:pt idx="97">
                  <c:v>4.3189999999999998E-4</c:v>
                </c:pt>
                <c:pt idx="98">
                  <c:v>4.2999999999999999E-4</c:v>
                </c:pt>
                <c:pt idx="99">
                  <c:v>4.282E-4</c:v>
                </c:pt>
                <c:pt idx="100">
                  <c:v>4.2620000000000001E-4</c:v>
                </c:pt>
                <c:pt idx="101">
                  <c:v>4.236E-4</c:v>
                </c:pt>
                <c:pt idx="102">
                  <c:v>4.214E-4</c:v>
                </c:pt>
                <c:pt idx="103">
                  <c:v>4.191E-4</c:v>
                </c:pt>
                <c:pt idx="104">
                  <c:v>4.1560000000000002E-4</c:v>
                </c:pt>
                <c:pt idx="105">
                  <c:v>4.1370000000000003E-4</c:v>
                </c:pt>
                <c:pt idx="106">
                  <c:v>4.1100000000000002E-4</c:v>
                </c:pt>
                <c:pt idx="107">
                  <c:v>4.0900000000000002E-4</c:v>
                </c:pt>
                <c:pt idx="108">
                  <c:v>4.06E-4</c:v>
                </c:pt>
                <c:pt idx="109">
                  <c:v>4.0390000000000001E-4</c:v>
                </c:pt>
                <c:pt idx="110">
                  <c:v>4.015E-4</c:v>
                </c:pt>
                <c:pt idx="111">
                  <c:v>3.9889999999999999E-4</c:v>
                </c:pt>
                <c:pt idx="112">
                  <c:v>3.9609999999999998E-4</c:v>
                </c:pt>
                <c:pt idx="113">
                  <c:v>3.9409999999999998E-4</c:v>
                </c:pt>
                <c:pt idx="114">
                  <c:v>3.9159999999999998E-4</c:v>
                </c:pt>
                <c:pt idx="115">
                  <c:v>3.8910000000000003E-4</c:v>
                </c:pt>
                <c:pt idx="116">
                  <c:v>3.8699999999999997E-4</c:v>
                </c:pt>
                <c:pt idx="117">
                  <c:v>3.8430000000000002E-4</c:v>
                </c:pt>
                <c:pt idx="118">
                  <c:v>3.8210000000000002E-4</c:v>
                </c:pt>
                <c:pt idx="119">
                  <c:v>3.8029999999999997E-4</c:v>
                </c:pt>
                <c:pt idx="120">
                  <c:v>3.7859999999999999E-4</c:v>
                </c:pt>
                <c:pt idx="121">
                  <c:v>3.7659999999999999E-4</c:v>
                </c:pt>
                <c:pt idx="122">
                  <c:v>3.748E-4</c:v>
                </c:pt>
                <c:pt idx="123">
                  <c:v>3.7320000000000002E-4</c:v>
                </c:pt>
                <c:pt idx="124">
                  <c:v>3.7130000000000003E-4</c:v>
                </c:pt>
                <c:pt idx="125">
                  <c:v>3.6949999999999998E-4</c:v>
                </c:pt>
                <c:pt idx="126">
                  <c:v>3.6630000000000001E-4</c:v>
                </c:pt>
                <c:pt idx="127">
                  <c:v>3.6469999999999997E-4</c:v>
                </c:pt>
                <c:pt idx="128">
                  <c:v>3.6210000000000002E-4</c:v>
                </c:pt>
                <c:pt idx="129">
                  <c:v>3.6049999999999998E-4</c:v>
                </c:pt>
                <c:pt idx="130">
                  <c:v>3.5730000000000001E-4</c:v>
                </c:pt>
                <c:pt idx="131">
                  <c:v>3.5560000000000002E-4</c:v>
                </c:pt>
                <c:pt idx="132">
                  <c:v>3.5389999999999998E-4</c:v>
                </c:pt>
                <c:pt idx="133">
                  <c:v>3.5159999999999998E-4</c:v>
                </c:pt>
                <c:pt idx="134">
                  <c:v>3.502E-4</c:v>
                </c:pt>
                <c:pt idx="135">
                  <c:v>3.481E-4</c:v>
                </c:pt>
                <c:pt idx="136">
                  <c:v>3.4680000000000003E-4</c:v>
                </c:pt>
                <c:pt idx="137">
                  <c:v>3.4539999999999999E-4</c:v>
                </c:pt>
                <c:pt idx="138">
                  <c:v>3.435E-4</c:v>
                </c:pt>
                <c:pt idx="139">
                  <c:v>3.4180000000000001E-4</c:v>
                </c:pt>
                <c:pt idx="140">
                  <c:v>3.39E-4</c:v>
                </c:pt>
                <c:pt idx="141">
                  <c:v>3.3740000000000002E-4</c:v>
                </c:pt>
                <c:pt idx="142">
                  <c:v>3.3609999999999998E-4</c:v>
                </c:pt>
                <c:pt idx="143">
                  <c:v>3.347E-4</c:v>
                </c:pt>
                <c:pt idx="144">
                  <c:v>3.3290000000000001E-4</c:v>
                </c:pt>
                <c:pt idx="145">
                  <c:v>3.3110000000000002E-4</c:v>
                </c:pt>
                <c:pt idx="146">
                  <c:v>3.2969999999999999E-4</c:v>
                </c:pt>
                <c:pt idx="147">
                  <c:v>3.2830000000000001E-4</c:v>
                </c:pt>
                <c:pt idx="148">
                  <c:v>3.2729999999999999E-4</c:v>
                </c:pt>
                <c:pt idx="149">
                  <c:v>3.256E-4</c:v>
                </c:pt>
                <c:pt idx="150">
                  <c:v>3.2459999999999998E-4</c:v>
                </c:pt>
                <c:pt idx="151">
                  <c:v>3.232E-4</c:v>
                </c:pt>
                <c:pt idx="152">
                  <c:v>3.2229999999999997E-4</c:v>
                </c:pt>
                <c:pt idx="153">
                  <c:v>3.2140000000000001E-4</c:v>
                </c:pt>
                <c:pt idx="154">
                  <c:v>3.2039999999999998E-4</c:v>
                </c:pt>
                <c:pt idx="155">
                  <c:v>3.1960000000000002E-4</c:v>
                </c:pt>
                <c:pt idx="156">
                  <c:v>3.189E-4</c:v>
                </c:pt>
                <c:pt idx="157">
                  <c:v>3.1819999999999998E-4</c:v>
                </c:pt>
                <c:pt idx="158">
                  <c:v>3.1740000000000002E-4</c:v>
                </c:pt>
                <c:pt idx="159">
                  <c:v>3.168E-4</c:v>
                </c:pt>
                <c:pt idx="160">
                  <c:v>3.1569999999999998E-4</c:v>
                </c:pt>
                <c:pt idx="161">
                  <c:v>3.1520000000000002E-4</c:v>
                </c:pt>
                <c:pt idx="162">
                  <c:v>3.143E-4</c:v>
                </c:pt>
                <c:pt idx="163">
                  <c:v>3.1379999999999998E-4</c:v>
                </c:pt>
                <c:pt idx="164">
                  <c:v>3.123E-4</c:v>
                </c:pt>
                <c:pt idx="165">
                  <c:v>3.1159999999999998E-4</c:v>
                </c:pt>
                <c:pt idx="166">
                  <c:v>3.101E-4</c:v>
                </c:pt>
                <c:pt idx="167">
                  <c:v>3.098E-4</c:v>
                </c:pt>
                <c:pt idx="168">
                  <c:v>3.0949999999999999E-4</c:v>
                </c:pt>
                <c:pt idx="169">
                  <c:v>3.0889999999999997E-4</c:v>
                </c:pt>
                <c:pt idx="170">
                  <c:v>3.0870000000000002E-4</c:v>
                </c:pt>
                <c:pt idx="171">
                  <c:v>3.0850000000000002E-4</c:v>
                </c:pt>
                <c:pt idx="172">
                  <c:v>3.0830000000000001E-4</c:v>
                </c:pt>
                <c:pt idx="173">
                  <c:v>3.076E-4</c:v>
                </c:pt>
                <c:pt idx="174">
                  <c:v>3.0739999999999999E-4</c:v>
                </c:pt>
                <c:pt idx="175">
                  <c:v>3.0679999999999998E-4</c:v>
                </c:pt>
                <c:pt idx="176">
                  <c:v>3.0620000000000002E-4</c:v>
                </c:pt>
                <c:pt idx="177">
                  <c:v>3.0620000000000002E-4</c:v>
                </c:pt>
                <c:pt idx="178">
                  <c:v>3.0519999999999999E-4</c:v>
                </c:pt>
                <c:pt idx="179">
                  <c:v>3.054E-4</c:v>
                </c:pt>
                <c:pt idx="180">
                  <c:v>3.0509999999999999E-4</c:v>
                </c:pt>
                <c:pt idx="181">
                  <c:v>3.0529999999999999E-4</c:v>
                </c:pt>
                <c:pt idx="182">
                  <c:v>3.0529999999999999E-4</c:v>
                </c:pt>
                <c:pt idx="183">
                  <c:v>3.056E-4</c:v>
                </c:pt>
                <c:pt idx="184">
                  <c:v>3.057E-4</c:v>
                </c:pt>
                <c:pt idx="185">
                  <c:v>3.057E-4</c:v>
                </c:pt>
                <c:pt idx="186">
                  <c:v>3.0610000000000001E-4</c:v>
                </c:pt>
                <c:pt idx="187">
                  <c:v>3.0640000000000002E-4</c:v>
                </c:pt>
                <c:pt idx="188">
                  <c:v>3.0689999999999998E-4</c:v>
                </c:pt>
                <c:pt idx="189">
                  <c:v>3.0679999999999998E-4</c:v>
                </c:pt>
                <c:pt idx="190">
                  <c:v>3.0709999999999998E-4</c:v>
                </c:pt>
                <c:pt idx="191">
                  <c:v>3.0729999999999999E-4</c:v>
                </c:pt>
                <c:pt idx="192">
                  <c:v>3.079E-4</c:v>
                </c:pt>
                <c:pt idx="193">
                  <c:v>3.079E-4</c:v>
                </c:pt>
                <c:pt idx="194">
                  <c:v>3.0870000000000002E-4</c:v>
                </c:pt>
                <c:pt idx="195">
                  <c:v>3.0929999999999998E-4</c:v>
                </c:pt>
                <c:pt idx="196">
                  <c:v>3.101E-4</c:v>
                </c:pt>
                <c:pt idx="197">
                  <c:v>3.1090000000000002E-4</c:v>
                </c:pt>
                <c:pt idx="198">
                  <c:v>3.1179999999999999E-4</c:v>
                </c:pt>
                <c:pt idx="199">
                  <c:v>3.1110000000000003E-4</c:v>
                </c:pt>
                <c:pt idx="200">
                  <c:v>3.1199999999999999E-4</c:v>
                </c:pt>
                <c:pt idx="201">
                  <c:v>3.1290000000000002E-4</c:v>
                </c:pt>
                <c:pt idx="202">
                  <c:v>3.1320000000000002E-4</c:v>
                </c:pt>
                <c:pt idx="203">
                  <c:v>3.1419999999999999E-4</c:v>
                </c:pt>
                <c:pt idx="204">
                  <c:v>3.1520000000000002E-4</c:v>
                </c:pt>
                <c:pt idx="205">
                  <c:v>3.1629999999999999E-4</c:v>
                </c:pt>
                <c:pt idx="206">
                  <c:v>3.1740000000000002E-4</c:v>
                </c:pt>
                <c:pt idx="207">
                  <c:v>3.1849999999999999E-4</c:v>
                </c:pt>
                <c:pt idx="208">
                  <c:v>3.1970000000000002E-4</c:v>
                </c:pt>
                <c:pt idx="209">
                  <c:v>3.2059999999999999E-4</c:v>
                </c:pt>
                <c:pt idx="210">
                  <c:v>3.2069999999999999E-4</c:v>
                </c:pt>
                <c:pt idx="211">
                  <c:v>3.2190000000000002E-4</c:v>
                </c:pt>
                <c:pt idx="212">
                  <c:v>3.2299999999999999E-4</c:v>
                </c:pt>
                <c:pt idx="213">
                  <c:v>3.2430000000000002E-4</c:v>
                </c:pt>
                <c:pt idx="214">
                  <c:v>3.257E-4</c:v>
                </c:pt>
                <c:pt idx="215">
                  <c:v>3.2699999999999998E-4</c:v>
                </c:pt>
                <c:pt idx="216">
                  <c:v>3.277E-4</c:v>
                </c:pt>
                <c:pt idx="217">
                  <c:v>3.2909999999999998E-4</c:v>
                </c:pt>
                <c:pt idx="218">
                  <c:v>3.3050000000000001E-4</c:v>
                </c:pt>
                <c:pt idx="219">
                  <c:v>3.3189999999999999E-4</c:v>
                </c:pt>
                <c:pt idx="220">
                  <c:v>3.3340000000000003E-4</c:v>
                </c:pt>
                <c:pt idx="221">
                  <c:v>3.3490000000000001E-4</c:v>
                </c:pt>
                <c:pt idx="222">
                  <c:v>3.3629999999999999E-4</c:v>
                </c:pt>
                <c:pt idx="223">
                  <c:v>3.3770000000000002E-4</c:v>
                </c:pt>
                <c:pt idx="224">
                  <c:v>3.3930000000000001E-4</c:v>
                </c:pt>
                <c:pt idx="225">
                  <c:v>3.4000000000000002E-4</c:v>
                </c:pt>
                <c:pt idx="226">
                  <c:v>3.4160000000000001E-4</c:v>
                </c:pt>
                <c:pt idx="227">
                  <c:v>3.4319999999999999E-4</c:v>
                </c:pt>
                <c:pt idx="228">
                  <c:v>3.4489999999999998E-4</c:v>
                </c:pt>
                <c:pt idx="229">
                  <c:v>3.4670000000000002E-4</c:v>
                </c:pt>
                <c:pt idx="230">
                  <c:v>3.4840000000000001E-4</c:v>
                </c:pt>
                <c:pt idx="231">
                  <c:v>3.501E-4</c:v>
                </c:pt>
                <c:pt idx="232">
                  <c:v>3.5189999999999999E-4</c:v>
                </c:pt>
                <c:pt idx="233">
                  <c:v>3.5369999999999998E-4</c:v>
                </c:pt>
                <c:pt idx="234">
                  <c:v>3.5500000000000001E-4</c:v>
                </c:pt>
                <c:pt idx="235">
                  <c:v>3.5659999999999999E-4</c:v>
                </c:pt>
                <c:pt idx="236">
                  <c:v>3.5829999999999998E-4</c:v>
                </c:pt>
                <c:pt idx="237">
                  <c:v>3.6010000000000003E-4</c:v>
                </c:pt>
                <c:pt idx="238">
                  <c:v>3.6200000000000002E-4</c:v>
                </c:pt>
                <c:pt idx="239">
                  <c:v>3.6390000000000001E-4</c:v>
                </c:pt>
                <c:pt idx="240">
                  <c:v>3.658E-4</c:v>
                </c:pt>
                <c:pt idx="241">
                  <c:v>3.6769999999999999E-4</c:v>
                </c:pt>
                <c:pt idx="242">
                  <c:v>3.6959999999999998E-4</c:v>
                </c:pt>
                <c:pt idx="243">
                  <c:v>3.7090000000000002E-4</c:v>
                </c:pt>
                <c:pt idx="244">
                  <c:v>3.7219999999999999E-4</c:v>
                </c:pt>
                <c:pt idx="245">
                  <c:v>3.7429999999999999E-4</c:v>
                </c:pt>
                <c:pt idx="246">
                  <c:v>3.7579999999999997E-4</c:v>
                </c:pt>
                <c:pt idx="247">
                  <c:v>3.7790000000000002E-4</c:v>
                </c:pt>
                <c:pt idx="248">
                  <c:v>3.7990000000000002E-4</c:v>
                </c:pt>
                <c:pt idx="249">
                  <c:v>3.8200000000000002E-4</c:v>
                </c:pt>
                <c:pt idx="250">
                  <c:v>3.8410000000000001E-4</c:v>
                </c:pt>
                <c:pt idx="251">
                  <c:v>3.8620000000000001E-4</c:v>
                </c:pt>
                <c:pt idx="252">
                  <c:v>3.8830000000000001E-4</c:v>
                </c:pt>
                <c:pt idx="253">
                  <c:v>3.9050000000000001E-4</c:v>
                </c:pt>
                <c:pt idx="254">
                  <c:v>3.926E-4</c:v>
                </c:pt>
                <c:pt idx="255">
                  <c:v>3.948E-4</c:v>
                </c:pt>
                <c:pt idx="256">
                  <c:v>3.97E-4</c:v>
                </c:pt>
                <c:pt idx="257">
                  <c:v>3.992E-4</c:v>
                </c:pt>
                <c:pt idx="258">
                  <c:v>4.0109999999999999E-4</c:v>
                </c:pt>
                <c:pt idx="259">
                  <c:v>4.0309999999999999E-4</c:v>
                </c:pt>
                <c:pt idx="260">
                  <c:v>4.0539999999999999E-4</c:v>
                </c:pt>
                <c:pt idx="261">
                  <c:v>4.0739999999999998E-4</c:v>
                </c:pt>
                <c:pt idx="262">
                  <c:v>4.0959999999999998E-4</c:v>
                </c:pt>
                <c:pt idx="263">
                  <c:v>4.1189999999999998E-4</c:v>
                </c:pt>
                <c:pt idx="264">
                  <c:v>4.1419999999999998E-4</c:v>
                </c:pt>
                <c:pt idx="265">
                  <c:v>4.1659999999999999E-4</c:v>
                </c:pt>
                <c:pt idx="266">
                  <c:v>4.1889999999999999E-4</c:v>
                </c:pt>
                <c:pt idx="267">
                  <c:v>4.2129999999999999E-4</c:v>
                </c:pt>
                <c:pt idx="268">
                  <c:v>4.236E-4</c:v>
                </c:pt>
                <c:pt idx="269">
                  <c:v>4.26E-4</c:v>
                </c:pt>
                <c:pt idx="270">
                  <c:v>4.28E-4</c:v>
                </c:pt>
                <c:pt idx="271">
                  <c:v>4.304E-4</c:v>
                </c:pt>
                <c:pt idx="272">
                  <c:v>4.328E-4</c:v>
                </c:pt>
                <c:pt idx="273">
                  <c:v>4.3520000000000001E-4</c:v>
                </c:pt>
                <c:pt idx="274">
                  <c:v>4.3760000000000001E-4</c:v>
                </c:pt>
                <c:pt idx="275">
                  <c:v>4.3990000000000001E-4</c:v>
                </c:pt>
                <c:pt idx="276">
                  <c:v>4.4240000000000002E-4</c:v>
                </c:pt>
                <c:pt idx="277">
                  <c:v>4.4490000000000003E-4</c:v>
                </c:pt>
                <c:pt idx="278">
                  <c:v>4.4729999999999998E-4</c:v>
                </c:pt>
                <c:pt idx="279">
                  <c:v>4.4979999999999998E-4</c:v>
                </c:pt>
                <c:pt idx="280">
                  <c:v>4.5229999999999999E-4</c:v>
                </c:pt>
                <c:pt idx="281">
                  <c:v>4.548E-4</c:v>
                </c:pt>
                <c:pt idx="282">
                  <c:v>4.571E-4</c:v>
                </c:pt>
                <c:pt idx="283">
                  <c:v>4.5970000000000001E-4</c:v>
                </c:pt>
                <c:pt idx="284">
                  <c:v>4.6190000000000001E-4</c:v>
                </c:pt>
                <c:pt idx="285">
                  <c:v>4.6440000000000001E-4</c:v>
                </c:pt>
                <c:pt idx="286">
                  <c:v>4.6690000000000002E-4</c:v>
                </c:pt>
                <c:pt idx="287">
                  <c:v>4.6949999999999997E-4</c:v>
                </c:pt>
                <c:pt idx="288">
                  <c:v>4.7199999999999998E-4</c:v>
                </c:pt>
                <c:pt idx="289">
                  <c:v>4.7459999999999999E-4</c:v>
                </c:pt>
                <c:pt idx="290">
                  <c:v>4.772E-4</c:v>
                </c:pt>
                <c:pt idx="291">
                  <c:v>4.796E-4</c:v>
                </c:pt>
                <c:pt idx="292">
                  <c:v>4.8220000000000001E-4</c:v>
                </c:pt>
                <c:pt idx="293">
                  <c:v>4.8480000000000002E-4</c:v>
                </c:pt>
                <c:pt idx="294">
                  <c:v>4.8730000000000003E-4</c:v>
                </c:pt>
                <c:pt idx="295">
                  <c:v>4.8990000000000004E-4</c:v>
                </c:pt>
                <c:pt idx="296">
                  <c:v>4.9260000000000005E-4</c:v>
                </c:pt>
                <c:pt idx="297">
                  <c:v>4.952E-4</c:v>
                </c:pt>
                <c:pt idx="298">
                  <c:v>4.9770000000000001E-4</c:v>
                </c:pt>
                <c:pt idx="299">
                  <c:v>5.0040000000000002E-4</c:v>
                </c:pt>
                <c:pt idx="300">
                  <c:v>5.0310000000000003E-4</c:v>
                </c:pt>
                <c:pt idx="301">
                  <c:v>5.0560000000000004E-4</c:v>
                </c:pt>
                <c:pt idx="302">
                  <c:v>5.0770000000000003E-4</c:v>
                </c:pt>
                <c:pt idx="303">
                  <c:v>5.1040000000000005E-4</c:v>
                </c:pt>
                <c:pt idx="304">
                  <c:v>5.1320000000000001E-4</c:v>
                </c:pt>
                <c:pt idx="305">
                  <c:v>5.1590000000000002E-4</c:v>
                </c:pt>
                <c:pt idx="306">
                  <c:v>5.1869999999999998E-4</c:v>
                </c:pt>
                <c:pt idx="307">
                  <c:v>5.2130000000000004E-4</c:v>
                </c:pt>
                <c:pt idx="308">
                  <c:v>5.241E-4</c:v>
                </c:pt>
                <c:pt idx="309">
                  <c:v>5.2689999999999996E-4</c:v>
                </c:pt>
                <c:pt idx="310">
                  <c:v>5.2970000000000003E-4</c:v>
                </c:pt>
                <c:pt idx="311">
                  <c:v>5.3240000000000004E-4</c:v>
                </c:pt>
                <c:pt idx="312">
                  <c:v>5.352E-4</c:v>
                </c:pt>
                <c:pt idx="313">
                  <c:v>5.3799999999999996E-4</c:v>
                </c:pt>
                <c:pt idx="314">
                  <c:v>5.4080000000000003E-4</c:v>
                </c:pt>
                <c:pt idx="315">
                  <c:v>5.4359999999999999E-4</c:v>
                </c:pt>
                <c:pt idx="316">
                  <c:v>5.4640000000000005E-4</c:v>
                </c:pt>
                <c:pt idx="317">
                  <c:v>5.4920000000000001E-4</c:v>
                </c:pt>
                <c:pt idx="318">
                  <c:v>5.5199999999999997E-4</c:v>
                </c:pt>
                <c:pt idx="319">
                  <c:v>5.5480000000000004E-4</c:v>
                </c:pt>
                <c:pt idx="320">
                  <c:v>5.5750000000000005E-4</c:v>
                </c:pt>
                <c:pt idx="321">
                  <c:v>5.6030000000000001E-4</c:v>
                </c:pt>
                <c:pt idx="322">
                  <c:v>5.6320000000000003E-4</c:v>
                </c:pt>
                <c:pt idx="323">
                  <c:v>5.6599999999999999E-4</c:v>
                </c:pt>
                <c:pt idx="324">
                  <c:v>5.689E-4</c:v>
                </c:pt>
                <c:pt idx="325">
                  <c:v>5.7169999999999996E-4</c:v>
                </c:pt>
                <c:pt idx="326">
                  <c:v>5.7459999999999998E-4</c:v>
                </c:pt>
                <c:pt idx="327">
                  <c:v>5.775E-4</c:v>
                </c:pt>
                <c:pt idx="328">
                  <c:v>5.8040000000000001E-4</c:v>
                </c:pt>
                <c:pt idx="329">
                  <c:v>5.8330000000000003E-4</c:v>
                </c:pt>
                <c:pt idx="330">
                  <c:v>5.8620000000000005E-4</c:v>
                </c:pt>
                <c:pt idx="331">
                  <c:v>5.8909999999999995E-4</c:v>
                </c:pt>
                <c:pt idx="332">
                  <c:v>5.9199999999999997E-4</c:v>
                </c:pt>
                <c:pt idx="333">
                  <c:v>5.9489999999999999E-4</c:v>
                </c:pt>
                <c:pt idx="334">
                  <c:v>5.978E-4</c:v>
                </c:pt>
                <c:pt idx="335">
                  <c:v>6.0039999999999996E-4</c:v>
                </c:pt>
                <c:pt idx="336">
                  <c:v>6.0329999999999997E-4</c:v>
                </c:pt>
                <c:pt idx="337">
                  <c:v>6.0630000000000005E-4</c:v>
                </c:pt>
                <c:pt idx="338">
                  <c:v>6.0919999999999995E-4</c:v>
                </c:pt>
                <c:pt idx="339">
                  <c:v>6.1209999999999997E-4</c:v>
                </c:pt>
                <c:pt idx="340">
                  <c:v>6.1510000000000004E-4</c:v>
                </c:pt>
                <c:pt idx="341">
                  <c:v>6.177E-4</c:v>
                </c:pt>
                <c:pt idx="342">
                  <c:v>6.2060000000000001E-4</c:v>
                </c:pt>
                <c:pt idx="343">
                  <c:v>6.2350000000000003E-4</c:v>
                </c:pt>
                <c:pt idx="344">
                  <c:v>6.2660000000000005E-4</c:v>
                </c:pt>
                <c:pt idx="345">
                  <c:v>6.2949999999999996E-4</c:v>
                </c:pt>
                <c:pt idx="346">
                  <c:v>6.3250000000000003E-4</c:v>
                </c:pt>
                <c:pt idx="347">
                  <c:v>6.355E-4</c:v>
                </c:pt>
                <c:pt idx="348">
                  <c:v>6.3849999999999996E-4</c:v>
                </c:pt>
                <c:pt idx="349">
                  <c:v>6.4150000000000003E-4</c:v>
                </c:pt>
                <c:pt idx="350">
                  <c:v>6.445E-4</c:v>
                </c:pt>
                <c:pt idx="351">
                  <c:v>6.4749999999999996E-4</c:v>
                </c:pt>
                <c:pt idx="352">
                  <c:v>6.5050000000000004E-4</c:v>
                </c:pt>
                <c:pt idx="353">
                  <c:v>6.535E-4</c:v>
                </c:pt>
                <c:pt idx="354">
                  <c:v>6.5649999999999997E-4</c:v>
                </c:pt>
                <c:pt idx="355">
                  <c:v>6.5950000000000004E-4</c:v>
                </c:pt>
                <c:pt idx="356">
                  <c:v>6.6220000000000005E-4</c:v>
                </c:pt>
                <c:pt idx="357">
                  <c:v>6.6520000000000001E-4</c:v>
                </c:pt>
                <c:pt idx="358">
                  <c:v>6.6819999999999998E-4</c:v>
                </c:pt>
                <c:pt idx="359">
                  <c:v>6.711E-4</c:v>
                </c:pt>
                <c:pt idx="360">
                  <c:v>6.7389999999999995E-4</c:v>
                </c:pt>
                <c:pt idx="361">
                  <c:v>6.7690000000000003E-4</c:v>
                </c:pt>
                <c:pt idx="362">
                  <c:v>6.8000000000000005E-4</c:v>
                </c:pt>
                <c:pt idx="363">
                  <c:v>6.8300000000000001E-4</c:v>
                </c:pt>
                <c:pt idx="364">
                  <c:v>6.8610000000000003E-4</c:v>
                </c:pt>
                <c:pt idx="365">
                  <c:v>6.891E-4</c:v>
                </c:pt>
                <c:pt idx="366">
                  <c:v>6.9209999999999996E-4</c:v>
                </c:pt>
                <c:pt idx="367">
                  <c:v>6.9510000000000004E-4</c:v>
                </c:pt>
                <c:pt idx="368">
                  <c:v>6.981E-4</c:v>
                </c:pt>
                <c:pt idx="369">
                  <c:v>7.0109999999999997E-4</c:v>
                </c:pt>
                <c:pt idx="370">
                  <c:v>7.0419999999999999E-4</c:v>
                </c:pt>
                <c:pt idx="371">
                  <c:v>7.0730000000000001E-4</c:v>
                </c:pt>
                <c:pt idx="372">
                  <c:v>7.1040000000000003E-4</c:v>
                </c:pt>
                <c:pt idx="373">
                  <c:v>7.1339999999999999E-4</c:v>
                </c:pt>
                <c:pt idx="374">
                  <c:v>7.1659999999999996E-4</c:v>
                </c:pt>
                <c:pt idx="375">
                  <c:v>7.1969999999999998E-4</c:v>
                </c:pt>
                <c:pt idx="376">
                  <c:v>7.2269999999999995E-4</c:v>
                </c:pt>
                <c:pt idx="377">
                  <c:v>7.2579999999999997E-4</c:v>
                </c:pt>
                <c:pt idx="378">
                  <c:v>7.2880000000000004E-4</c:v>
                </c:pt>
                <c:pt idx="379">
                  <c:v>7.3189999999999996E-4</c:v>
                </c:pt>
                <c:pt idx="380">
                  <c:v>7.3490000000000003E-4</c:v>
                </c:pt>
                <c:pt idx="381">
                  <c:v>7.3800000000000005E-4</c:v>
                </c:pt>
                <c:pt idx="382">
                  <c:v>7.4089999999999996E-4</c:v>
                </c:pt>
                <c:pt idx="383">
                  <c:v>7.4399999999999998E-4</c:v>
                </c:pt>
                <c:pt idx="384">
                  <c:v>7.4700000000000005E-4</c:v>
                </c:pt>
                <c:pt idx="385">
                  <c:v>7.5020000000000002E-4</c:v>
                </c:pt>
                <c:pt idx="386">
                  <c:v>7.5330000000000004E-4</c:v>
                </c:pt>
                <c:pt idx="387">
                  <c:v>7.5639999999999995E-4</c:v>
                </c:pt>
                <c:pt idx="388">
                  <c:v>7.5960000000000003E-4</c:v>
                </c:pt>
                <c:pt idx="389">
                  <c:v>7.6270000000000005E-4</c:v>
                </c:pt>
                <c:pt idx="390">
                  <c:v>7.6579999999999997E-4</c:v>
                </c:pt>
                <c:pt idx="391">
                  <c:v>7.6889999999999999E-4</c:v>
                </c:pt>
                <c:pt idx="392">
                  <c:v>7.7200000000000001E-4</c:v>
                </c:pt>
                <c:pt idx="393">
                  <c:v>7.7510000000000003E-4</c:v>
                </c:pt>
                <c:pt idx="394">
                  <c:v>7.783E-4</c:v>
                </c:pt>
                <c:pt idx="395">
                  <c:v>7.8140000000000002E-4</c:v>
                </c:pt>
                <c:pt idx="396">
                  <c:v>7.8450000000000004E-4</c:v>
                </c:pt>
                <c:pt idx="397">
                  <c:v>7.8779999999999996E-4</c:v>
                </c:pt>
                <c:pt idx="398">
                  <c:v>7.9089999999999998E-4</c:v>
                </c:pt>
                <c:pt idx="399">
                  <c:v>7.94E-4</c:v>
                </c:pt>
                <c:pt idx="400">
                  <c:v>7.9710000000000002E-4</c:v>
                </c:pt>
                <c:pt idx="401">
                  <c:v>8.0000000000000004E-4</c:v>
                </c:pt>
                <c:pt idx="402">
                  <c:v>8.0309999999999995E-4</c:v>
                </c:pt>
                <c:pt idx="403">
                  <c:v>8.0619999999999997E-4</c:v>
                </c:pt>
                <c:pt idx="404">
                  <c:v>8.0940000000000005E-4</c:v>
                </c:pt>
                <c:pt idx="405">
                  <c:v>8.1249999999999996E-4</c:v>
                </c:pt>
                <c:pt idx="406">
                  <c:v>8.1570000000000004E-4</c:v>
                </c:pt>
                <c:pt idx="407">
                  <c:v>8.1890000000000001E-4</c:v>
                </c:pt>
                <c:pt idx="408">
                  <c:v>8.2200000000000003E-4</c:v>
                </c:pt>
                <c:pt idx="409">
                  <c:v>8.2510000000000005E-4</c:v>
                </c:pt>
                <c:pt idx="410">
                  <c:v>8.2819999999999996E-4</c:v>
                </c:pt>
                <c:pt idx="411">
                  <c:v>8.3140000000000004E-4</c:v>
                </c:pt>
                <c:pt idx="412">
                  <c:v>8.3449999999999996E-4</c:v>
                </c:pt>
                <c:pt idx="413">
                  <c:v>8.3759999999999998E-4</c:v>
                </c:pt>
                <c:pt idx="414">
                  <c:v>8.407E-4</c:v>
                </c:pt>
                <c:pt idx="415">
                  <c:v>8.4389999999999997E-4</c:v>
                </c:pt>
                <c:pt idx="416">
                  <c:v>8.4699999999999999E-4</c:v>
                </c:pt>
                <c:pt idx="417">
                  <c:v>8.5019999999999996E-4</c:v>
                </c:pt>
                <c:pt idx="418">
                  <c:v>8.5329999999999998E-4</c:v>
                </c:pt>
                <c:pt idx="419">
                  <c:v>8.564E-4</c:v>
                </c:pt>
                <c:pt idx="420">
                  <c:v>8.5950000000000002E-4</c:v>
                </c:pt>
                <c:pt idx="421">
                  <c:v>8.6260000000000004E-4</c:v>
                </c:pt>
                <c:pt idx="422">
                  <c:v>8.6580000000000001E-4</c:v>
                </c:pt>
                <c:pt idx="423">
                  <c:v>8.6890000000000003E-4</c:v>
                </c:pt>
                <c:pt idx="424">
                  <c:v>8.7200000000000005E-4</c:v>
                </c:pt>
                <c:pt idx="425">
                  <c:v>8.7529999999999997E-4</c:v>
                </c:pt>
                <c:pt idx="426">
                  <c:v>8.7850000000000005E-4</c:v>
                </c:pt>
                <c:pt idx="427">
                  <c:v>8.8170000000000002E-4</c:v>
                </c:pt>
                <c:pt idx="428">
                  <c:v>8.8480000000000004E-4</c:v>
                </c:pt>
                <c:pt idx="429">
                  <c:v>8.8800000000000001E-4</c:v>
                </c:pt>
                <c:pt idx="430">
                  <c:v>8.9119999999999998E-4</c:v>
                </c:pt>
                <c:pt idx="431">
                  <c:v>8.9439999999999995E-4</c:v>
                </c:pt>
                <c:pt idx="432">
                  <c:v>8.9760000000000003E-4</c:v>
                </c:pt>
                <c:pt idx="433">
                  <c:v>9.0070000000000005E-4</c:v>
                </c:pt>
                <c:pt idx="434">
                  <c:v>9.0399999999999996E-4</c:v>
                </c:pt>
                <c:pt idx="435">
                  <c:v>9.0709999999999999E-4</c:v>
                </c:pt>
                <c:pt idx="436">
                  <c:v>9.1040000000000001E-4</c:v>
                </c:pt>
                <c:pt idx="437">
                  <c:v>9.1359999999999998E-4</c:v>
                </c:pt>
                <c:pt idx="438">
                  <c:v>9.1679999999999995E-4</c:v>
                </c:pt>
                <c:pt idx="439">
                  <c:v>9.2000000000000003E-4</c:v>
                </c:pt>
                <c:pt idx="440">
                  <c:v>9.2310000000000005E-4</c:v>
                </c:pt>
                <c:pt idx="441">
                  <c:v>9.2630000000000002E-4</c:v>
                </c:pt>
                <c:pt idx="442">
                  <c:v>9.2949999999999999E-4</c:v>
                </c:pt>
                <c:pt idx="443">
                  <c:v>9.3260000000000001E-4</c:v>
                </c:pt>
                <c:pt idx="444">
                  <c:v>9.3579999999999998E-4</c:v>
                </c:pt>
                <c:pt idx="445">
                  <c:v>9.3899999999999995E-4</c:v>
                </c:pt>
                <c:pt idx="446">
                  <c:v>9.4220000000000003E-4</c:v>
                </c:pt>
                <c:pt idx="447">
                  <c:v>9.4530000000000005E-4</c:v>
                </c:pt>
                <c:pt idx="448">
                  <c:v>9.4850000000000002E-4</c:v>
                </c:pt>
                <c:pt idx="449">
                  <c:v>9.5169999999999999E-4</c:v>
                </c:pt>
                <c:pt idx="450">
                  <c:v>9.5480000000000001E-4</c:v>
                </c:pt>
                <c:pt idx="451">
                  <c:v>9.5799999999999998E-4</c:v>
                </c:pt>
                <c:pt idx="452">
                  <c:v>9.6120000000000005E-4</c:v>
                </c:pt>
                <c:pt idx="453">
                  <c:v>9.6429999999999997E-4</c:v>
                </c:pt>
                <c:pt idx="454">
                  <c:v>9.6750000000000004E-4</c:v>
                </c:pt>
                <c:pt idx="455">
                  <c:v>9.7070000000000001E-4</c:v>
                </c:pt>
                <c:pt idx="456">
                  <c:v>9.7389999999999998E-4</c:v>
                </c:pt>
                <c:pt idx="457">
                  <c:v>9.77E-4</c:v>
                </c:pt>
                <c:pt idx="458">
                  <c:v>9.8020000000000008E-4</c:v>
                </c:pt>
                <c:pt idx="459">
                  <c:v>9.8339999999999994E-4</c:v>
                </c:pt>
                <c:pt idx="460">
                  <c:v>9.8670000000000008E-4</c:v>
                </c:pt>
                <c:pt idx="461">
                  <c:v>9.8999999999999999E-4</c:v>
                </c:pt>
                <c:pt idx="462">
                  <c:v>9.9310000000000002E-4</c:v>
                </c:pt>
                <c:pt idx="463">
                  <c:v>9.9639999999999993E-4</c:v>
                </c:pt>
                <c:pt idx="464">
                  <c:v>9.9960000000000001E-4</c:v>
                </c:pt>
                <c:pt idx="465">
                  <c:v>1.003E-3</c:v>
                </c:pt>
                <c:pt idx="466">
                  <c:v>1.0059999999999999E-3</c:v>
                </c:pt>
                <c:pt idx="467">
                  <c:v>1.0089999999999999E-3</c:v>
                </c:pt>
                <c:pt idx="468">
                  <c:v>1.0120000000000001E-3</c:v>
                </c:pt>
                <c:pt idx="469">
                  <c:v>1.016E-3</c:v>
                </c:pt>
                <c:pt idx="470">
                  <c:v>1.0189999999999999E-3</c:v>
                </c:pt>
                <c:pt idx="471">
                  <c:v>1.0219999999999999E-3</c:v>
                </c:pt>
                <c:pt idx="472">
                  <c:v>1.0250000000000001E-3</c:v>
                </c:pt>
                <c:pt idx="473">
                  <c:v>1.0280000000000001E-3</c:v>
                </c:pt>
                <c:pt idx="474">
                  <c:v>1.0319999999999999E-3</c:v>
                </c:pt>
                <c:pt idx="475">
                  <c:v>1.0349999999999999E-3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1.044E-3</c:v>
                </c:pt>
                <c:pt idx="479">
                  <c:v>1.0480000000000001E-3</c:v>
                </c:pt>
                <c:pt idx="480">
                  <c:v>1.0510000000000001E-3</c:v>
                </c:pt>
                <c:pt idx="481">
                  <c:v>1.054E-3</c:v>
                </c:pt>
                <c:pt idx="482">
                  <c:v>1.057E-3</c:v>
                </c:pt>
                <c:pt idx="483">
                  <c:v>1.06E-3</c:v>
                </c:pt>
                <c:pt idx="484">
                  <c:v>1.0629999999999999E-3</c:v>
                </c:pt>
                <c:pt idx="485">
                  <c:v>1.067E-3</c:v>
                </c:pt>
                <c:pt idx="486">
                  <c:v>1.07E-3</c:v>
                </c:pt>
                <c:pt idx="487">
                  <c:v>1.073E-3</c:v>
                </c:pt>
                <c:pt idx="488">
                  <c:v>1.0759999999999999E-3</c:v>
                </c:pt>
                <c:pt idx="489">
                  <c:v>1.08E-3</c:v>
                </c:pt>
                <c:pt idx="490">
                  <c:v>1.083E-3</c:v>
                </c:pt>
                <c:pt idx="491">
                  <c:v>1.0859999999999999E-3</c:v>
                </c:pt>
                <c:pt idx="492">
                  <c:v>1.0889999999999999E-3</c:v>
                </c:pt>
                <c:pt idx="493">
                  <c:v>1.0920000000000001E-3</c:v>
                </c:pt>
                <c:pt idx="494">
                  <c:v>1.096E-3</c:v>
                </c:pt>
                <c:pt idx="495">
                  <c:v>1.0989999999999999E-3</c:v>
                </c:pt>
                <c:pt idx="496">
                  <c:v>1.1019999999999999E-3</c:v>
                </c:pt>
                <c:pt idx="497">
                  <c:v>1.1050000000000001E-3</c:v>
                </c:pt>
                <c:pt idx="498">
                  <c:v>1.109E-3</c:v>
                </c:pt>
                <c:pt idx="499">
                  <c:v>1.1119999999999999E-3</c:v>
                </c:pt>
                <c:pt idx="500">
                  <c:v>1.1150000000000001E-3</c:v>
                </c:pt>
                <c:pt idx="501">
                  <c:v>1.119E-3</c:v>
                </c:pt>
                <c:pt idx="502">
                  <c:v>1.122E-3</c:v>
                </c:pt>
                <c:pt idx="503">
                  <c:v>1.1249999999999999E-3</c:v>
                </c:pt>
                <c:pt idx="504">
                  <c:v>1.1280000000000001E-3</c:v>
                </c:pt>
                <c:pt idx="505">
                  <c:v>1.132E-3</c:v>
                </c:pt>
                <c:pt idx="506">
                  <c:v>1.1349999999999999E-3</c:v>
                </c:pt>
                <c:pt idx="507">
                  <c:v>1.1379999999999999E-3</c:v>
                </c:pt>
                <c:pt idx="508">
                  <c:v>1.1410000000000001E-3</c:v>
                </c:pt>
                <c:pt idx="509">
                  <c:v>1.1440000000000001E-3</c:v>
                </c:pt>
                <c:pt idx="510">
                  <c:v>1.1479999999999999E-3</c:v>
                </c:pt>
                <c:pt idx="511">
                  <c:v>1.1509999999999999E-3</c:v>
                </c:pt>
                <c:pt idx="512">
                  <c:v>1.1540000000000001E-3</c:v>
                </c:pt>
                <c:pt idx="513">
                  <c:v>1.157E-3</c:v>
                </c:pt>
                <c:pt idx="514">
                  <c:v>1.1609999999999999E-3</c:v>
                </c:pt>
                <c:pt idx="515">
                  <c:v>1.1640000000000001E-3</c:v>
                </c:pt>
                <c:pt idx="516">
                  <c:v>1.1670000000000001E-3</c:v>
                </c:pt>
                <c:pt idx="517">
                  <c:v>1.17E-3</c:v>
                </c:pt>
                <c:pt idx="518">
                  <c:v>1.173E-3</c:v>
                </c:pt>
                <c:pt idx="519">
                  <c:v>1.1770000000000001E-3</c:v>
                </c:pt>
                <c:pt idx="520">
                  <c:v>1.1800000000000001E-3</c:v>
                </c:pt>
                <c:pt idx="521">
                  <c:v>1.183E-3</c:v>
                </c:pt>
                <c:pt idx="522">
                  <c:v>1.186E-3</c:v>
                </c:pt>
                <c:pt idx="523">
                  <c:v>1.1900000000000001E-3</c:v>
                </c:pt>
                <c:pt idx="524">
                  <c:v>1.193E-3</c:v>
                </c:pt>
                <c:pt idx="525">
                  <c:v>1.196E-3</c:v>
                </c:pt>
                <c:pt idx="526">
                  <c:v>1.199E-3</c:v>
                </c:pt>
                <c:pt idx="527">
                  <c:v>1.2030000000000001E-3</c:v>
                </c:pt>
                <c:pt idx="528">
                  <c:v>1.206E-3</c:v>
                </c:pt>
                <c:pt idx="529">
                  <c:v>1.209E-3</c:v>
                </c:pt>
                <c:pt idx="530">
                  <c:v>1.212E-3</c:v>
                </c:pt>
                <c:pt idx="531">
                  <c:v>1.2160000000000001E-3</c:v>
                </c:pt>
                <c:pt idx="532">
                  <c:v>1.219E-3</c:v>
                </c:pt>
                <c:pt idx="533">
                  <c:v>1.222E-3</c:v>
                </c:pt>
                <c:pt idx="534">
                  <c:v>1.225E-3</c:v>
                </c:pt>
                <c:pt idx="535">
                  <c:v>1.2290000000000001E-3</c:v>
                </c:pt>
                <c:pt idx="536">
                  <c:v>1.232E-3</c:v>
                </c:pt>
                <c:pt idx="537">
                  <c:v>1.235E-3</c:v>
                </c:pt>
                <c:pt idx="538">
                  <c:v>1.238E-3</c:v>
                </c:pt>
                <c:pt idx="539">
                  <c:v>1.242E-3</c:v>
                </c:pt>
                <c:pt idx="540">
                  <c:v>1.245E-3</c:v>
                </c:pt>
                <c:pt idx="541">
                  <c:v>1.248E-3</c:v>
                </c:pt>
                <c:pt idx="542">
                  <c:v>1.2509999999999999E-3</c:v>
                </c:pt>
                <c:pt idx="543">
                  <c:v>1.255E-3</c:v>
                </c:pt>
                <c:pt idx="544">
                  <c:v>1.258E-3</c:v>
                </c:pt>
                <c:pt idx="545">
                  <c:v>1.261E-3</c:v>
                </c:pt>
                <c:pt idx="546">
                  <c:v>1.2639999999999999E-3</c:v>
                </c:pt>
                <c:pt idx="547">
                  <c:v>1.268E-3</c:v>
                </c:pt>
                <c:pt idx="548">
                  <c:v>1.271E-3</c:v>
                </c:pt>
                <c:pt idx="549">
                  <c:v>1.274E-3</c:v>
                </c:pt>
                <c:pt idx="550">
                  <c:v>1.2780000000000001E-3</c:v>
                </c:pt>
                <c:pt idx="551">
                  <c:v>1.281E-3</c:v>
                </c:pt>
                <c:pt idx="552">
                  <c:v>1.284E-3</c:v>
                </c:pt>
                <c:pt idx="553">
                  <c:v>1.2869999999999999E-3</c:v>
                </c:pt>
                <c:pt idx="554">
                  <c:v>1.291E-3</c:v>
                </c:pt>
                <c:pt idx="555">
                  <c:v>1.294E-3</c:v>
                </c:pt>
                <c:pt idx="556">
                  <c:v>1.297E-3</c:v>
                </c:pt>
                <c:pt idx="557">
                  <c:v>1.2999999999999999E-3</c:v>
                </c:pt>
                <c:pt idx="558">
                  <c:v>1.304E-3</c:v>
                </c:pt>
                <c:pt idx="559">
                  <c:v>1.307E-3</c:v>
                </c:pt>
                <c:pt idx="560">
                  <c:v>1.31E-3</c:v>
                </c:pt>
                <c:pt idx="561">
                  <c:v>1.3129999999999999E-3</c:v>
                </c:pt>
                <c:pt idx="562">
                  <c:v>1.317E-3</c:v>
                </c:pt>
                <c:pt idx="563">
                  <c:v>1.32E-3</c:v>
                </c:pt>
                <c:pt idx="564">
                  <c:v>1.323E-3</c:v>
                </c:pt>
                <c:pt idx="565">
                  <c:v>1.3259999999999999E-3</c:v>
                </c:pt>
                <c:pt idx="566">
                  <c:v>1.33E-3</c:v>
                </c:pt>
                <c:pt idx="567">
                  <c:v>1.333E-3</c:v>
                </c:pt>
                <c:pt idx="568">
                  <c:v>1.3359999999999999E-3</c:v>
                </c:pt>
                <c:pt idx="569">
                  <c:v>1.3389999999999999E-3</c:v>
                </c:pt>
                <c:pt idx="570">
                  <c:v>1.343E-3</c:v>
                </c:pt>
                <c:pt idx="571">
                  <c:v>1.346E-3</c:v>
                </c:pt>
                <c:pt idx="572">
                  <c:v>1.3489999999999999E-3</c:v>
                </c:pt>
                <c:pt idx="573">
                  <c:v>1.353E-3</c:v>
                </c:pt>
                <c:pt idx="574">
                  <c:v>1.356E-3</c:v>
                </c:pt>
                <c:pt idx="575">
                  <c:v>1.359E-3</c:v>
                </c:pt>
                <c:pt idx="576">
                  <c:v>1.3619999999999999E-3</c:v>
                </c:pt>
                <c:pt idx="577">
                  <c:v>1.366E-3</c:v>
                </c:pt>
                <c:pt idx="578">
                  <c:v>1.369E-3</c:v>
                </c:pt>
                <c:pt idx="579">
                  <c:v>1.372E-3</c:v>
                </c:pt>
                <c:pt idx="580">
                  <c:v>1.3760000000000001E-3</c:v>
                </c:pt>
                <c:pt idx="581">
                  <c:v>1.379E-3</c:v>
                </c:pt>
                <c:pt idx="582">
                  <c:v>1.382E-3</c:v>
                </c:pt>
                <c:pt idx="583">
                  <c:v>1.3849999999999999E-3</c:v>
                </c:pt>
                <c:pt idx="584">
                  <c:v>1.389E-3</c:v>
                </c:pt>
                <c:pt idx="585">
                  <c:v>1.392E-3</c:v>
                </c:pt>
                <c:pt idx="586">
                  <c:v>1.395E-3</c:v>
                </c:pt>
                <c:pt idx="587">
                  <c:v>1.3979999999999999E-3</c:v>
                </c:pt>
                <c:pt idx="588">
                  <c:v>1.402E-3</c:v>
                </c:pt>
                <c:pt idx="589">
                  <c:v>1.405E-3</c:v>
                </c:pt>
                <c:pt idx="590">
                  <c:v>1.408E-3</c:v>
                </c:pt>
                <c:pt idx="591">
                  <c:v>1.4120000000000001E-3</c:v>
                </c:pt>
                <c:pt idx="592">
                  <c:v>1.415E-3</c:v>
                </c:pt>
                <c:pt idx="593">
                  <c:v>1.418E-3</c:v>
                </c:pt>
                <c:pt idx="594">
                  <c:v>1.421E-3</c:v>
                </c:pt>
                <c:pt idx="595">
                  <c:v>1.4250000000000001E-3</c:v>
                </c:pt>
                <c:pt idx="596">
                  <c:v>1.428E-3</c:v>
                </c:pt>
                <c:pt idx="597">
                  <c:v>1.431E-3</c:v>
                </c:pt>
                <c:pt idx="598">
                  <c:v>1.4339999999999999E-3</c:v>
                </c:pt>
                <c:pt idx="599">
                  <c:v>1.438E-3</c:v>
                </c:pt>
                <c:pt idx="600">
                  <c:v>1.441E-3</c:v>
                </c:pt>
                <c:pt idx="601">
                  <c:v>1.444E-3</c:v>
                </c:pt>
                <c:pt idx="602">
                  <c:v>1.4480000000000001E-3</c:v>
                </c:pt>
                <c:pt idx="603">
                  <c:v>1.451E-3</c:v>
                </c:pt>
                <c:pt idx="604">
                  <c:v>1.454E-3</c:v>
                </c:pt>
                <c:pt idx="605">
                  <c:v>1.4580000000000001E-3</c:v>
                </c:pt>
                <c:pt idx="606">
                  <c:v>1.4610000000000001E-3</c:v>
                </c:pt>
                <c:pt idx="607">
                  <c:v>1.464E-3</c:v>
                </c:pt>
                <c:pt idx="608">
                  <c:v>1.467E-3</c:v>
                </c:pt>
                <c:pt idx="609">
                  <c:v>1.4710000000000001E-3</c:v>
                </c:pt>
                <c:pt idx="610">
                  <c:v>1.474E-3</c:v>
                </c:pt>
                <c:pt idx="611">
                  <c:v>1.477E-3</c:v>
                </c:pt>
                <c:pt idx="612">
                  <c:v>1.48E-3</c:v>
                </c:pt>
                <c:pt idx="613">
                  <c:v>1.4840000000000001E-3</c:v>
                </c:pt>
                <c:pt idx="614">
                  <c:v>1.487E-3</c:v>
                </c:pt>
                <c:pt idx="615">
                  <c:v>1.49E-3</c:v>
                </c:pt>
                <c:pt idx="616">
                  <c:v>1.4940000000000001E-3</c:v>
                </c:pt>
                <c:pt idx="617">
                  <c:v>1.4970000000000001E-3</c:v>
                </c:pt>
                <c:pt idx="618">
                  <c:v>1.5E-3</c:v>
                </c:pt>
                <c:pt idx="619">
                  <c:v>1.5039999999999999E-3</c:v>
                </c:pt>
                <c:pt idx="620">
                  <c:v>1.5070000000000001E-3</c:v>
                </c:pt>
                <c:pt idx="621">
                  <c:v>1.5100000000000001E-3</c:v>
                </c:pt>
                <c:pt idx="622">
                  <c:v>1.5139999999999999E-3</c:v>
                </c:pt>
                <c:pt idx="623">
                  <c:v>1.5169999999999999E-3</c:v>
                </c:pt>
                <c:pt idx="624">
                  <c:v>1.5200000000000001E-3</c:v>
                </c:pt>
                <c:pt idx="625">
                  <c:v>1.524E-3</c:v>
                </c:pt>
                <c:pt idx="626">
                  <c:v>1.5269999999999999E-3</c:v>
                </c:pt>
                <c:pt idx="627">
                  <c:v>1.5299999999999999E-3</c:v>
                </c:pt>
                <c:pt idx="628">
                  <c:v>1.5330000000000001E-3</c:v>
                </c:pt>
                <c:pt idx="629">
                  <c:v>1.537E-3</c:v>
                </c:pt>
                <c:pt idx="630">
                  <c:v>1.5399999999999999E-3</c:v>
                </c:pt>
                <c:pt idx="631">
                  <c:v>1.5430000000000001E-3</c:v>
                </c:pt>
                <c:pt idx="632">
                  <c:v>1.547E-3</c:v>
                </c:pt>
                <c:pt idx="633">
                  <c:v>1.5499999999999999E-3</c:v>
                </c:pt>
                <c:pt idx="634">
                  <c:v>1.5529999999999999E-3</c:v>
                </c:pt>
                <c:pt idx="635">
                  <c:v>1.5560000000000001E-3</c:v>
                </c:pt>
                <c:pt idx="636">
                  <c:v>1.56E-3</c:v>
                </c:pt>
                <c:pt idx="637">
                  <c:v>1.5629999999999999E-3</c:v>
                </c:pt>
                <c:pt idx="638">
                  <c:v>1.5659999999999999E-3</c:v>
                </c:pt>
                <c:pt idx="639">
                  <c:v>1.57E-3</c:v>
                </c:pt>
                <c:pt idx="640">
                  <c:v>1.573E-3</c:v>
                </c:pt>
                <c:pt idx="641">
                  <c:v>1.5770000000000001E-3</c:v>
                </c:pt>
                <c:pt idx="642">
                  <c:v>1.58E-3</c:v>
                </c:pt>
                <c:pt idx="643">
                  <c:v>1.583E-3</c:v>
                </c:pt>
                <c:pt idx="644">
                  <c:v>1.5870000000000001E-3</c:v>
                </c:pt>
                <c:pt idx="645">
                  <c:v>1.5900000000000001E-3</c:v>
                </c:pt>
                <c:pt idx="646">
                  <c:v>1.593E-3</c:v>
                </c:pt>
                <c:pt idx="647">
                  <c:v>1.5969999999999999E-3</c:v>
                </c:pt>
                <c:pt idx="648">
                  <c:v>1.6000000000000001E-3</c:v>
                </c:pt>
                <c:pt idx="649">
                  <c:v>1.603E-3</c:v>
                </c:pt>
                <c:pt idx="650">
                  <c:v>1.606E-3</c:v>
                </c:pt>
                <c:pt idx="651">
                  <c:v>1.6100000000000001E-3</c:v>
                </c:pt>
                <c:pt idx="652">
                  <c:v>1.6130000000000001E-3</c:v>
                </c:pt>
                <c:pt idx="653">
                  <c:v>1.616E-3</c:v>
                </c:pt>
                <c:pt idx="654">
                  <c:v>1.6199999999999999E-3</c:v>
                </c:pt>
                <c:pt idx="655">
                  <c:v>1.6230000000000001E-3</c:v>
                </c:pt>
                <c:pt idx="656">
                  <c:v>1.6260000000000001E-3</c:v>
                </c:pt>
                <c:pt idx="657">
                  <c:v>1.6299999999999999E-3</c:v>
                </c:pt>
                <c:pt idx="658">
                  <c:v>1.6329999999999999E-3</c:v>
                </c:pt>
                <c:pt idx="659">
                  <c:v>1.6360000000000001E-3</c:v>
                </c:pt>
                <c:pt idx="660">
                  <c:v>1.639E-3</c:v>
                </c:pt>
                <c:pt idx="661">
                  <c:v>1.6429999999999999E-3</c:v>
                </c:pt>
                <c:pt idx="662">
                  <c:v>1.6459999999999999E-3</c:v>
                </c:pt>
                <c:pt idx="663">
                  <c:v>1.6490000000000001E-3</c:v>
                </c:pt>
                <c:pt idx="664">
                  <c:v>1.653E-3</c:v>
                </c:pt>
                <c:pt idx="665">
                  <c:v>1.6559999999999999E-3</c:v>
                </c:pt>
                <c:pt idx="666">
                  <c:v>1.6590000000000001E-3</c:v>
                </c:pt>
                <c:pt idx="667">
                  <c:v>1.6620000000000001E-3</c:v>
                </c:pt>
                <c:pt idx="668">
                  <c:v>1.6659999999999999E-3</c:v>
                </c:pt>
                <c:pt idx="669">
                  <c:v>1.6689999999999999E-3</c:v>
                </c:pt>
                <c:pt idx="670">
                  <c:v>1.6720000000000001E-3</c:v>
                </c:pt>
                <c:pt idx="671">
                  <c:v>1.676E-3</c:v>
                </c:pt>
                <c:pt idx="672">
                  <c:v>1.6789999999999999E-3</c:v>
                </c:pt>
                <c:pt idx="673">
                  <c:v>1.6819999999999999E-3</c:v>
                </c:pt>
                <c:pt idx="674">
                  <c:v>1.6850000000000001E-3</c:v>
                </c:pt>
                <c:pt idx="675">
                  <c:v>1.689E-3</c:v>
                </c:pt>
                <c:pt idx="676">
                  <c:v>1.6919999999999999E-3</c:v>
                </c:pt>
                <c:pt idx="677">
                  <c:v>1.6949999999999999E-3</c:v>
                </c:pt>
                <c:pt idx="678">
                  <c:v>1.699E-3</c:v>
                </c:pt>
                <c:pt idx="679">
                  <c:v>1.702E-3</c:v>
                </c:pt>
                <c:pt idx="680">
                  <c:v>1.7049999999999999E-3</c:v>
                </c:pt>
                <c:pt idx="681">
                  <c:v>1.709E-3</c:v>
                </c:pt>
                <c:pt idx="682">
                  <c:v>1.712E-3</c:v>
                </c:pt>
                <c:pt idx="683">
                  <c:v>1.7149999999999999E-3</c:v>
                </c:pt>
                <c:pt idx="684">
                  <c:v>1.719E-3</c:v>
                </c:pt>
                <c:pt idx="685">
                  <c:v>1.722E-3</c:v>
                </c:pt>
                <c:pt idx="686">
                  <c:v>1.725E-3</c:v>
                </c:pt>
                <c:pt idx="687">
                  <c:v>1.7290000000000001E-3</c:v>
                </c:pt>
                <c:pt idx="688">
                  <c:v>1.732E-3</c:v>
                </c:pt>
                <c:pt idx="689">
                  <c:v>1.735E-3</c:v>
                </c:pt>
                <c:pt idx="690">
                  <c:v>1.738E-3</c:v>
                </c:pt>
                <c:pt idx="691">
                  <c:v>1.7420000000000001E-3</c:v>
                </c:pt>
                <c:pt idx="692">
                  <c:v>1.745E-3</c:v>
                </c:pt>
                <c:pt idx="693">
                  <c:v>1.748E-3</c:v>
                </c:pt>
                <c:pt idx="694">
                  <c:v>1.7520000000000001E-3</c:v>
                </c:pt>
                <c:pt idx="695">
                  <c:v>1.755E-3</c:v>
                </c:pt>
                <c:pt idx="696">
                  <c:v>1.758E-3</c:v>
                </c:pt>
                <c:pt idx="697">
                  <c:v>1.7619999999999999E-3</c:v>
                </c:pt>
                <c:pt idx="698">
                  <c:v>1.7650000000000001E-3</c:v>
                </c:pt>
                <c:pt idx="699">
                  <c:v>1.768E-3</c:v>
                </c:pt>
                <c:pt idx="700">
                  <c:v>1.771E-3</c:v>
                </c:pt>
                <c:pt idx="701">
                  <c:v>1.7750000000000001E-3</c:v>
                </c:pt>
                <c:pt idx="702">
                  <c:v>1.7780000000000001E-3</c:v>
                </c:pt>
                <c:pt idx="703">
                  <c:v>1.781E-3</c:v>
                </c:pt>
                <c:pt idx="704">
                  <c:v>1.7849999999999999E-3</c:v>
                </c:pt>
                <c:pt idx="705">
                  <c:v>1.7880000000000001E-3</c:v>
                </c:pt>
                <c:pt idx="706">
                  <c:v>1.7910000000000001E-3</c:v>
                </c:pt>
                <c:pt idx="707">
                  <c:v>1.7949999999999999E-3</c:v>
                </c:pt>
                <c:pt idx="708">
                  <c:v>1.7979999999999999E-3</c:v>
                </c:pt>
                <c:pt idx="709">
                  <c:v>1.8010000000000001E-3</c:v>
                </c:pt>
                <c:pt idx="710">
                  <c:v>1.805E-3</c:v>
                </c:pt>
                <c:pt idx="711">
                  <c:v>1.8079999999999999E-3</c:v>
                </c:pt>
                <c:pt idx="712">
                  <c:v>1.8109999999999999E-3</c:v>
                </c:pt>
                <c:pt idx="713">
                  <c:v>1.815E-3</c:v>
                </c:pt>
                <c:pt idx="714">
                  <c:v>1.818E-3</c:v>
                </c:pt>
                <c:pt idx="715">
                  <c:v>1.8209999999999999E-3</c:v>
                </c:pt>
                <c:pt idx="716">
                  <c:v>1.825E-3</c:v>
                </c:pt>
                <c:pt idx="717">
                  <c:v>1.828E-3</c:v>
                </c:pt>
                <c:pt idx="718">
                  <c:v>1.8320000000000001E-3</c:v>
                </c:pt>
                <c:pt idx="719">
                  <c:v>1.835E-3</c:v>
                </c:pt>
                <c:pt idx="720">
                  <c:v>1.838E-3</c:v>
                </c:pt>
                <c:pt idx="721">
                  <c:v>1.8420000000000001E-3</c:v>
                </c:pt>
                <c:pt idx="722">
                  <c:v>1.8450000000000001E-3</c:v>
                </c:pt>
                <c:pt idx="723">
                  <c:v>1.848E-3</c:v>
                </c:pt>
                <c:pt idx="724">
                  <c:v>1.8519999999999999E-3</c:v>
                </c:pt>
                <c:pt idx="725">
                  <c:v>1.8550000000000001E-3</c:v>
                </c:pt>
                <c:pt idx="726">
                  <c:v>1.8580000000000001E-3</c:v>
                </c:pt>
                <c:pt idx="727">
                  <c:v>1.861E-3</c:v>
                </c:pt>
                <c:pt idx="728">
                  <c:v>1.8649999999999999E-3</c:v>
                </c:pt>
                <c:pt idx="729">
                  <c:v>1.8680000000000001E-3</c:v>
                </c:pt>
                <c:pt idx="730">
                  <c:v>1.872E-3</c:v>
                </c:pt>
                <c:pt idx="731">
                  <c:v>1.8749999999999999E-3</c:v>
                </c:pt>
                <c:pt idx="732">
                  <c:v>1.8779999999999999E-3</c:v>
                </c:pt>
                <c:pt idx="733">
                  <c:v>1.882E-3</c:v>
                </c:pt>
                <c:pt idx="734">
                  <c:v>1.885E-3</c:v>
                </c:pt>
                <c:pt idx="735">
                  <c:v>1.8879999999999999E-3</c:v>
                </c:pt>
                <c:pt idx="736">
                  <c:v>1.892E-3</c:v>
                </c:pt>
                <c:pt idx="737">
                  <c:v>1.895E-3</c:v>
                </c:pt>
                <c:pt idx="738">
                  <c:v>1.8979999999999999E-3</c:v>
                </c:pt>
                <c:pt idx="739">
                  <c:v>1.902E-3</c:v>
                </c:pt>
                <c:pt idx="740">
                  <c:v>1.905E-3</c:v>
                </c:pt>
                <c:pt idx="741">
                  <c:v>1.908E-3</c:v>
                </c:pt>
                <c:pt idx="742">
                  <c:v>1.9120000000000001E-3</c:v>
                </c:pt>
                <c:pt idx="743">
                  <c:v>1.915E-3</c:v>
                </c:pt>
                <c:pt idx="744">
                  <c:v>1.918E-3</c:v>
                </c:pt>
                <c:pt idx="745">
                  <c:v>1.9220000000000001E-3</c:v>
                </c:pt>
                <c:pt idx="746">
                  <c:v>1.9250000000000001E-3</c:v>
                </c:pt>
                <c:pt idx="747">
                  <c:v>1.928E-3</c:v>
                </c:pt>
                <c:pt idx="748">
                  <c:v>1.9319999999999999E-3</c:v>
                </c:pt>
                <c:pt idx="749">
                  <c:v>1.9350000000000001E-3</c:v>
                </c:pt>
                <c:pt idx="750">
                  <c:v>1.9380000000000001E-3</c:v>
                </c:pt>
                <c:pt idx="751">
                  <c:v>1.941E-3</c:v>
                </c:pt>
                <c:pt idx="752">
                  <c:v>1.9449999999999999E-3</c:v>
                </c:pt>
                <c:pt idx="753">
                  <c:v>1.9480000000000001E-3</c:v>
                </c:pt>
                <c:pt idx="754">
                  <c:v>1.952E-3</c:v>
                </c:pt>
                <c:pt idx="755">
                  <c:v>1.9550000000000001E-3</c:v>
                </c:pt>
                <c:pt idx="756">
                  <c:v>1.9580000000000001E-3</c:v>
                </c:pt>
                <c:pt idx="757">
                  <c:v>1.9620000000000002E-3</c:v>
                </c:pt>
                <c:pt idx="758">
                  <c:v>1.9650000000000002E-3</c:v>
                </c:pt>
                <c:pt idx="759">
                  <c:v>1.9680000000000001E-3</c:v>
                </c:pt>
                <c:pt idx="760">
                  <c:v>1.9710000000000001E-3</c:v>
                </c:pt>
                <c:pt idx="761">
                  <c:v>1.9750000000000002E-3</c:v>
                </c:pt>
                <c:pt idx="762">
                  <c:v>1.9780000000000002E-3</c:v>
                </c:pt>
                <c:pt idx="763">
                  <c:v>1.9810000000000001E-3</c:v>
                </c:pt>
                <c:pt idx="764">
                  <c:v>1.9849999999999998E-3</c:v>
                </c:pt>
                <c:pt idx="765">
                  <c:v>1.9880000000000002E-3</c:v>
                </c:pt>
                <c:pt idx="766">
                  <c:v>1.9910000000000001E-3</c:v>
                </c:pt>
                <c:pt idx="767">
                  <c:v>1.9949999999999998E-3</c:v>
                </c:pt>
                <c:pt idx="768">
                  <c:v>1.9980000000000002E-3</c:v>
                </c:pt>
                <c:pt idx="769">
                  <c:v>2.0010000000000002E-3</c:v>
                </c:pt>
                <c:pt idx="770">
                  <c:v>2.0040000000000001E-3</c:v>
                </c:pt>
                <c:pt idx="771">
                  <c:v>2.0079999999999998E-3</c:v>
                </c:pt>
                <c:pt idx="772">
                  <c:v>2.0110000000000002E-3</c:v>
                </c:pt>
                <c:pt idx="773">
                  <c:v>2.0140000000000002E-3</c:v>
                </c:pt>
                <c:pt idx="774">
                  <c:v>2.0179999999999998E-3</c:v>
                </c:pt>
                <c:pt idx="775">
                  <c:v>2.0209999999999998E-3</c:v>
                </c:pt>
                <c:pt idx="776">
                  <c:v>2.0240000000000002E-3</c:v>
                </c:pt>
                <c:pt idx="777">
                  <c:v>2.0279999999999999E-3</c:v>
                </c:pt>
                <c:pt idx="778">
                  <c:v>2.0309999999999998E-3</c:v>
                </c:pt>
                <c:pt idx="779">
                  <c:v>2.0339999999999998E-3</c:v>
                </c:pt>
                <c:pt idx="780">
                  <c:v>2.0379999999999999E-3</c:v>
                </c:pt>
                <c:pt idx="781">
                  <c:v>2.0409999999999998E-3</c:v>
                </c:pt>
                <c:pt idx="782">
                  <c:v>2.0439999999999998E-3</c:v>
                </c:pt>
                <c:pt idx="783">
                  <c:v>2.0470000000000002E-3</c:v>
                </c:pt>
                <c:pt idx="784">
                  <c:v>2.0509999999999999E-3</c:v>
                </c:pt>
                <c:pt idx="785">
                  <c:v>2.0539999999999998E-3</c:v>
                </c:pt>
                <c:pt idx="786">
                  <c:v>2.0569999999999998E-3</c:v>
                </c:pt>
                <c:pt idx="787">
                  <c:v>2.0609999999999999E-3</c:v>
                </c:pt>
                <c:pt idx="788">
                  <c:v>2.0639999999999999E-3</c:v>
                </c:pt>
                <c:pt idx="789">
                  <c:v>2.0669999999999998E-3</c:v>
                </c:pt>
                <c:pt idx="790">
                  <c:v>2.0709999999999999E-3</c:v>
                </c:pt>
                <c:pt idx="791">
                  <c:v>2.0739999999999999E-3</c:v>
                </c:pt>
                <c:pt idx="792">
                  <c:v>2.0769999999999999E-3</c:v>
                </c:pt>
                <c:pt idx="793">
                  <c:v>2.081E-3</c:v>
                </c:pt>
                <c:pt idx="794">
                  <c:v>2.0839999999999999E-3</c:v>
                </c:pt>
                <c:pt idx="795">
                  <c:v>2.0869999999999999E-3</c:v>
                </c:pt>
                <c:pt idx="796">
                  <c:v>2.091E-3</c:v>
                </c:pt>
                <c:pt idx="797">
                  <c:v>2.0939999999999999E-3</c:v>
                </c:pt>
                <c:pt idx="798">
                  <c:v>2.0969999999999999E-3</c:v>
                </c:pt>
                <c:pt idx="799">
                  <c:v>2.101E-3</c:v>
                </c:pt>
                <c:pt idx="800">
                  <c:v>2.104E-3</c:v>
                </c:pt>
                <c:pt idx="801">
                  <c:v>2.1069999999999999E-3</c:v>
                </c:pt>
                <c:pt idx="802">
                  <c:v>2.111E-3</c:v>
                </c:pt>
                <c:pt idx="803">
                  <c:v>2.114E-3</c:v>
                </c:pt>
                <c:pt idx="804">
                  <c:v>2.117E-3</c:v>
                </c:pt>
                <c:pt idx="805">
                  <c:v>2.1210000000000001E-3</c:v>
                </c:pt>
                <c:pt idx="806">
                  <c:v>2.124E-3</c:v>
                </c:pt>
                <c:pt idx="807">
                  <c:v>2.127E-3</c:v>
                </c:pt>
                <c:pt idx="808">
                  <c:v>2.1310000000000001E-3</c:v>
                </c:pt>
                <c:pt idx="809">
                  <c:v>2.134E-3</c:v>
                </c:pt>
                <c:pt idx="810">
                  <c:v>2.137E-3</c:v>
                </c:pt>
                <c:pt idx="811">
                  <c:v>2.14E-3</c:v>
                </c:pt>
                <c:pt idx="812">
                  <c:v>2.1440000000000001E-3</c:v>
                </c:pt>
                <c:pt idx="813">
                  <c:v>2.147E-3</c:v>
                </c:pt>
                <c:pt idx="814">
                  <c:v>2.15E-3</c:v>
                </c:pt>
                <c:pt idx="815">
                  <c:v>2.1540000000000001E-3</c:v>
                </c:pt>
                <c:pt idx="816">
                  <c:v>2.1570000000000001E-3</c:v>
                </c:pt>
                <c:pt idx="817">
                  <c:v>2.1610000000000002E-3</c:v>
                </c:pt>
                <c:pt idx="818">
                  <c:v>2.1640000000000001E-3</c:v>
                </c:pt>
                <c:pt idx="819">
                  <c:v>2.1670000000000001E-3</c:v>
                </c:pt>
                <c:pt idx="820">
                  <c:v>2.1710000000000002E-3</c:v>
                </c:pt>
                <c:pt idx="821">
                  <c:v>2.1740000000000002E-3</c:v>
                </c:pt>
                <c:pt idx="822">
                  <c:v>2.1770000000000001E-3</c:v>
                </c:pt>
                <c:pt idx="823">
                  <c:v>2.1810000000000002E-3</c:v>
                </c:pt>
                <c:pt idx="824">
                  <c:v>2.1840000000000002E-3</c:v>
                </c:pt>
                <c:pt idx="825">
                  <c:v>2.1879999999999998E-3</c:v>
                </c:pt>
                <c:pt idx="826">
                  <c:v>2.1909999999999998E-3</c:v>
                </c:pt>
                <c:pt idx="827">
                  <c:v>2.1940000000000002E-3</c:v>
                </c:pt>
                <c:pt idx="828">
                  <c:v>2.1979999999999999E-3</c:v>
                </c:pt>
                <c:pt idx="829">
                  <c:v>2.2009999999999998E-3</c:v>
                </c:pt>
                <c:pt idx="830">
                  <c:v>2.2039999999999998E-3</c:v>
                </c:pt>
                <c:pt idx="831">
                  <c:v>2.2079999999999999E-3</c:v>
                </c:pt>
                <c:pt idx="832">
                  <c:v>2.2109999999999999E-3</c:v>
                </c:pt>
                <c:pt idx="833">
                  <c:v>2.2139999999999998E-3</c:v>
                </c:pt>
                <c:pt idx="834">
                  <c:v>2.2179999999999999E-3</c:v>
                </c:pt>
                <c:pt idx="835">
                  <c:v>2.2209999999999999E-3</c:v>
                </c:pt>
                <c:pt idx="836">
                  <c:v>2.2239999999999998E-3</c:v>
                </c:pt>
                <c:pt idx="837">
                  <c:v>2.2279999999999999E-3</c:v>
                </c:pt>
                <c:pt idx="838">
                  <c:v>2.2309999999999999E-3</c:v>
                </c:pt>
                <c:pt idx="839">
                  <c:v>2.2339999999999999E-3</c:v>
                </c:pt>
                <c:pt idx="840">
                  <c:v>2.238E-3</c:v>
                </c:pt>
                <c:pt idx="841">
                  <c:v>2.2409999999999999E-3</c:v>
                </c:pt>
                <c:pt idx="842">
                  <c:v>2.2439999999999999E-3</c:v>
                </c:pt>
                <c:pt idx="843">
                  <c:v>2.248E-3</c:v>
                </c:pt>
                <c:pt idx="844">
                  <c:v>2.251E-3</c:v>
                </c:pt>
                <c:pt idx="845">
                  <c:v>2.2539999999999999E-3</c:v>
                </c:pt>
                <c:pt idx="846">
                  <c:v>2.258E-3</c:v>
                </c:pt>
                <c:pt idx="847">
                  <c:v>2.261E-3</c:v>
                </c:pt>
                <c:pt idx="848">
                  <c:v>2.264E-3</c:v>
                </c:pt>
                <c:pt idx="849">
                  <c:v>2.2680000000000001E-3</c:v>
                </c:pt>
                <c:pt idx="850">
                  <c:v>2.271E-3</c:v>
                </c:pt>
                <c:pt idx="851">
                  <c:v>2.274E-3</c:v>
                </c:pt>
                <c:pt idx="852">
                  <c:v>2.2780000000000001E-3</c:v>
                </c:pt>
                <c:pt idx="853">
                  <c:v>2.281E-3</c:v>
                </c:pt>
                <c:pt idx="854">
                  <c:v>2.284E-3</c:v>
                </c:pt>
                <c:pt idx="855">
                  <c:v>2.2880000000000001E-3</c:v>
                </c:pt>
                <c:pt idx="856">
                  <c:v>2.2910000000000001E-3</c:v>
                </c:pt>
                <c:pt idx="857">
                  <c:v>2.294E-3</c:v>
                </c:pt>
                <c:pt idx="858">
                  <c:v>2.297E-3</c:v>
                </c:pt>
                <c:pt idx="859">
                  <c:v>2.3010000000000001E-3</c:v>
                </c:pt>
                <c:pt idx="860">
                  <c:v>2.3040000000000001E-3</c:v>
                </c:pt>
                <c:pt idx="861">
                  <c:v>2.307E-3</c:v>
                </c:pt>
                <c:pt idx="862">
                  <c:v>2.3110000000000001E-3</c:v>
                </c:pt>
                <c:pt idx="863">
                  <c:v>2.3140000000000001E-3</c:v>
                </c:pt>
                <c:pt idx="864">
                  <c:v>2.317E-3</c:v>
                </c:pt>
                <c:pt idx="865">
                  <c:v>2.3210000000000001E-3</c:v>
                </c:pt>
                <c:pt idx="866">
                  <c:v>2.3240000000000001E-3</c:v>
                </c:pt>
                <c:pt idx="867">
                  <c:v>2.3280000000000002E-3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E3-41B7-87DB-002434AC9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  <c:dispUnits>
          <c:custUnit val="1.0000000000000002E-2"/>
        </c:dispUnits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AD96-DD0C-48F0-BA0F-03AB288AF73A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ASY-R30-3: Hinged anode tilts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dirty="0" smtClean="0"/>
              <a:t>01/11/2021</a:t>
            </a:r>
          </a:p>
          <a:p>
            <a:r>
              <a:rPr lang="en-US" dirty="0" smtClean="0"/>
              <a:t>gabrielp@jlab.org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0deg: x-</a:t>
            </a:r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r>
              <a:rPr lang="en-US" dirty="0" smtClean="0"/>
              <a:t> at z-positions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95" y="1825625"/>
            <a:ext cx="84316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0deg: </a:t>
            </a:r>
            <a:r>
              <a:rPr lang="en-US" dirty="0"/>
              <a:t>y</a:t>
            </a:r>
            <a:r>
              <a:rPr lang="en-US" dirty="0" smtClean="0"/>
              <a:t>-</a:t>
            </a:r>
            <a:r>
              <a:rPr lang="el-GR" dirty="0" smtClean="0"/>
              <a:t>β</a:t>
            </a:r>
            <a:r>
              <a:rPr lang="en-US" baseline="-25000" dirty="0"/>
              <a:t>y</a:t>
            </a:r>
            <a:r>
              <a:rPr lang="en-US" dirty="0" smtClean="0"/>
              <a:t> at z-positions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082" y="1825625"/>
            <a:ext cx="83898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space -2.43deg: x-y at z-positions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625" y="1825625"/>
            <a:ext cx="83267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-2.43deg: x-</a:t>
            </a:r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r>
              <a:rPr lang="en-US" dirty="0" smtClean="0"/>
              <a:t> at z-positions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093" y="1825625"/>
            <a:ext cx="8353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-2.43deg: </a:t>
            </a:r>
            <a:r>
              <a:rPr lang="en-US" dirty="0"/>
              <a:t>y</a:t>
            </a:r>
            <a:r>
              <a:rPr lang="en-US" dirty="0" smtClean="0"/>
              <a:t>-</a:t>
            </a:r>
            <a:r>
              <a:rPr lang="el-GR" dirty="0" smtClean="0"/>
              <a:t>β</a:t>
            </a:r>
            <a:r>
              <a:rPr lang="en-US" baseline="-25000" dirty="0"/>
              <a:t>y</a:t>
            </a:r>
            <a:r>
              <a:rPr lang="en-US" dirty="0" smtClean="0"/>
              <a:t> at z-positions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897" y="1825625"/>
            <a:ext cx="88522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</a:t>
            </a:r>
            <a:r>
              <a:rPr lang="en-US" dirty="0" smtClean="0"/>
              <a:t>y-shifted anode </a:t>
            </a:r>
            <a:r>
              <a:rPr lang="en-US" dirty="0" smtClean="0"/>
              <a:t>: x-y at z-positions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286" y="1825625"/>
            <a:ext cx="88274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y-shifted anode: x-</a:t>
            </a:r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r>
              <a:rPr lang="en-US" dirty="0" smtClean="0"/>
              <a:t> at z-positions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306" y="1825625"/>
            <a:ext cx="8847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</a:t>
            </a:r>
            <a:r>
              <a:rPr lang="en-US" dirty="0" smtClean="0"/>
              <a:t>y-shifted anode </a:t>
            </a:r>
            <a:r>
              <a:rPr lang="en-US" dirty="0" smtClean="0"/>
              <a:t>: </a:t>
            </a:r>
            <a:r>
              <a:rPr lang="en-US" dirty="0"/>
              <a:t>y</a:t>
            </a:r>
            <a:r>
              <a:rPr lang="en-US" dirty="0" smtClean="0"/>
              <a:t>-</a:t>
            </a:r>
            <a:r>
              <a:rPr lang="el-GR" dirty="0" smtClean="0"/>
              <a:t>β</a:t>
            </a:r>
            <a:r>
              <a:rPr lang="en-US" baseline="-25000" dirty="0"/>
              <a:t>y</a:t>
            </a:r>
            <a:r>
              <a:rPr lang="en-US" dirty="0" smtClean="0"/>
              <a:t> at z-positions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814" y="1825625"/>
            <a:ext cx="88883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Ex, </a:t>
            </a:r>
            <a:r>
              <a:rPr lang="en-US" dirty="0" err="1" smtClean="0"/>
              <a:t>Ey</a:t>
            </a:r>
            <a:r>
              <a:rPr lang="en-US" dirty="0" smtClean="0"/>
              <a:t>, </a:t>
            </a:r>
            <a:r>
              <a:rPr lang="en-US" dirty="0" err="1" smtClean="0"/>
              <a:t>Ez</a:t>
            </a:r>
            <a:r>
              <a:rPr lang="en-US" dirty="0" smtClean="0"/>
              <a:t> very near to the photocathode surface to try and see if </a:t>
            </a:r>
            <a:r>
              <a:rPr lang="en-US" dirty="0" err="1" smtClean="0"/>
              <a:t>Ez</a:t>
            </a:r>
            <a:r>
              <a:rPr lang="en-US" dirty="0" smtClean="0"/>
              <a:t> is the cause of NEMI mismatch.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346" y="1825625"/>
            <a:ext cx="6119307" cy="4351338"/>
          </a:xfrm>
          <a:prstGeom prst="rect">
            <a:avLst/>
          </a:prstGeom>
        </p:spPr>
      </p:pic>
      <p:sp>
        <p:nvSpPr>
          <p:cNvPr id="5" name="Cross 4"/>
          <p:cNvSpPr/>
          <p:nvPr/>
        </p:nvSpPr>
        <p:spPr>
          <a:xfrm>
            <a:off x="8150471" y="3842239"/>
            <a:ext cx="562706" cy="562706"/>
          </a:xfrm>
          <a:prstGeom prst="plus">
            <a:avLst>
              <a:gd name="adj" fmla="val 47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38592" y="2347546"/>
            <a:ext cx="1107831" cy="597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Hinge location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8528538" y="2646485"/>
            <a:ext cx="1310054" cy="1380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flipH="1">
            <a:off x="8071337" y="2396454"/>
            <a:ext cx="641840" cy="738554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effect on vertical trajectory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70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54614" y="5851648"/>
            <a:ext cx="1371601" cy="2590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effect on horizontal trajectory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790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54614" y="5851648"/>
            <a:ext cx="1371601" cy="2590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emittance: horizontal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025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9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emittance: vertical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570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34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size: horizontal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540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62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size: vertical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05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5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space 0deg: x-y at z-positions</a:t>
            </a:r>
            <a:endParaRPr lang="en-US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116" y="1825625"/>
            <a:ext cx="83177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26416</TotalTime>
  <Words>220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ASY-R30-3: Hinged anode tilts</vt:lpstr>
      <vt:lpstr>Model</vt:lpstr>
      <vt:lpstr>Tilt effect on vertical trajectory</vt:lpstr>
      <vt:lpstr>Tilt effect on horizontal trajectory</vt:lpstr>
      <vt:lpstr>Normalized emittance: horizontal</vt:lpstr>
      <vt:lpstr>Normalized emittance: vertical</vt:lpstr>
      <vt:lpstr>Spot size: horizontal</vt:lpstr>
      <vt:lpstr>Spot size: vertical</vt:lpstr>
      <vt:lpstr>Coordinate space 0deg: x-y at z-positions</vt:lpstr>
      <vt:lpstr>Phase space 0deg: x-βx at z-positions</vt:lpstr>
      <vt:lpstr>Phase space 0deg: y-βy at z-positions</vt:lpstr>
      <vt:lpstr>Coordinate space -2.43deg: x-y at z-positions</vt:lpstr>
      <vt:lpstr>Phase space -2.43deg: x-βx at z-positions</vt:lpstr>
      <vt:lpstr>Phase space -2.43deg: y-βy at z-positions</vt:lpstr>
      <vt:lpstr>Phase space y-shifted anode : x-y at z-positions</vt:lpstr>
      <vt:lpstr>Phase space y-shifted anode: x-βx at z-positions</vt:lpstr>
      <vt:lpstr>Phase space y-shifted anode : y-βy at z-positions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18” CEBAF gun: Hinged anode tilts</dc:title>
  <dc:creator>Gabriel Palacios-Serrano</dc:creator>
  <cp:lastModifiedBy>Gabriel Palacios-Serrano</cp:lastModifiedBy>
  <cp:revision>38</cp:revision>
  <dcterms:created xsi:type="dcterms:W3CDTF">2022-01-07T16:09:19Z</dcterms:created>
  <dcterms:modified xsi:type="dcterms:W3CDTF">2022-01-26T00:25:56Z</dcterms:modified>
</cp:coreProperties>
</file>