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B32GB\Research_JLab\Summer%20Projects\Summer_2016_Chio\K2CsSb%20log%20book_summer_2016_Mamun_late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B32GB\Research_JLab\Summer%20Projects\Summer_2016_Chio\K2CsSb%20log%20book_summer_2016_Mamun_late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B32GB\Research_JLab\Summer%20Projects\Summer_2016_Chio\K2CsSb%20log%20book_summer_2016_Mamun_lates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B32GB\Research_JLab\Summer%20Projects\Summer_2016_Chio\K2CsSb%20log%20book_summer_2016_Mamun_lates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B32GB\Research_JLab\Summer%20Projects\Summer_2016_Chio\K2CsSb%20log%20book_summer_2016_Mamun_lates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B32GB\Research_JLab\Summer%20Projects\Summer_2016_Chio\K2CsSb%20log%20book_summer_2016_Mamun_lates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B32GB\Research_JLab\Summer%20Projects\Summer_2016_Chio\K2CsSb%20log%20book_summer_2016_Mamun_la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Spectral</a:t>
            </a:r>
            <a:r>
              <a:rPr lang="en-US" baseline="0"/>
              <a:t> Response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822509115859737"/>
          <c:y val="0.12391423472743429"/>
          <c:w val="0.84038996493524321"/>
          <c:h val="0.74072867085394967"/>
        </c:manualLayout>
      </c:layout>
      <c:scatterChart>
        <c:scatterStyle val="lineMarker"/>
        <c:varyColors val="0"/>
        <c:ser>
          <c:idx val="0"/>
          <c:order val="0"/>
          <c:tx>
            <c:strRef>
              <c:f>'SR-mamun'!$B$6:$K$6</c:f>
              <c:strCache>
                <c:ptCount val="1"/>
                <c:pt idx="0">
                  <c:v>RT-1 @ 21.7 C</c:v>
                </c:pt>
              </c:strCache>
            </c:strRef>
          </c:tx>
          <c:spPr>
            <a:ln w="15875">
              <a:solidFill>
                <a:srgbClr val="FF0000"/>
              </a:solidFill>
              <a:prstDash val="sysDash"/>
            </a:ln>
          </c:spPr>
          <c:marker>
            <c:symbol val="circle"/>
            <c:size val="4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'SR-mamun'!$K$70:$K$125</c:f>
              <c:numCache>
                <c:formatCode>0.0</c:formatCode>
                <c:ptCount val="43"/>
                <c:pt idx="0">
                  <c:v>20.879745503394147</c:v>
                </c:pt>
                <c:pt idx="1">
                  <c:v>112.11982398502315</c:v>
                </c:pt>
                <c:pt idx="2">
                  <c:v>24.815362875418856</c:v>
                </c:pt>
                <c:pt idx="3">
                  <c:v>27.169326338079525</c:v>
                </c:pt>
                <c:pt idx="4">
                  <c:v>24.626129512030058</c:v>
                </c:pt>
                <c:pt idx="5">
                  <c:v>22.408428263757923</c:v>
                </c:pt>
                <c:pt idx="6">
                  <c:v>20.659280288687643</c:v>
                </c:pt>
                <c:pt idx="7">
                  <c:v>19.715305539890398</c:v>
                </c:pt>
                <c:pt idx="8">
                  <c:v>18.171509957858543</c:v>
                </c:pt>
                <c:pt idx="9">
                  <c:v>16.502856305953241</c:v>
                </c:pt>
                <c:pt idx="10" formatCode="0.00">
                  <c:v>11.899293668413939</c:v>
                </c:pt>
                <c:pt idx="11" formatCode="0.00">
                  <c:v>11.124776002124914</c:v>
                </c:pt>
                <c:pt idx="12" formatCode="0.00">
                  <c:v>9.7515941073144194</c:v>
                </c:pt>
                <c:pt idx="13" formatCode="0.00">
                  <c:v>8.5177084877853204</c:v>
                </c:pt>
                <c:pt idx="14" formatCode="0.00">
                  <c:v>7.1002241788139662</c:v>
                </c:pt>
                <c:pt idx="15" formatCode="0.00">
                  <c:v>5.7813303362116697</c:v>
                </c:pt>
                <c:pt idx="16" formatCode="0.00">
                  <c:v>4.6461101718248505</c:v>
                </c:pt>
                <c:pt idx="17" formatCode="0.00">
                  <c:v>3.7314191545353768</c:v>
                </c:pt>
                <c:pt idx="18" formatCode="0.00">
                  <c:v>3.064437813097201</c:v>
                </c:pt>
                <c:pt idx="19" formatCode="0.00">
                  <c:v>2.4871251510853409</c:v>
                </c:pt>
                <c:pt idx="20" formatCode="0.00">
                  <c:v>2.1172054855588227</c:v>
                </c:pt>
                <c:pt idx="21" formatCode="0.00">
                  <c:v>1.6893793972555957</c:v>
                </c:pt>
                <c:pt idx="22" formatCode="0.00">
                  <c:v>1.3598160923802358</c:v>
                </c:pt>
                <c:pt idx="23" formatCode="0.00">
                  <c:v>0.9815189363477913</c:v>
                </c:pt>
                <c:pt idx="24" formatCode="0.00">
                  <c:v>0.78890995361130567</c:v>
                </c:pt>
                <c:pt idx="25" formatCode="0.00">
                  <c:v>0.6555775468612618</c:v>
                </c:pt>
                <c:pt idx="26" formatCode="0.00">
                  <c:v>0.51338312087797555</c:v>
                </c:pt>
                <c:pt idx="27" formatCode="0.00">
                  <c:v>0.37354259885944024</c:v>
                </c:pt>
                <c:pt idx="28" formatCode="0.00">
                  <c:v>0.19805945021794352</c:v>
                </c:pt>
                <c:pt idx="29" formatCode="0.00">
                  <c:v>7.2040255161240713E-2</c:v>
                </c:pt>
                <c:pt idx="30" formatCode="0.00">
                  <c:v>-0.16008153398105968</c:v>
                </c:pt>
                <c:pt idx="31" formatCode="0.00">
                  <c:v>-0.16591942224931858</c:v>
                </c:pt>
                <c:pt idx="32" formatCode="0.00">
                  <c:v>-0.76310244925862303</c:v>
                </c:pt>
                <c:pt idx="33" formatCode="0.00">
                  <c:v>-0.29982375092907654</c:v>
                </c:pt>
                <c:pt idx="34" formatCode="0.000">
                  <c:v>-0.32542230006491674</c:v>
                </c:pt>
                <c:pt idx="35" formatCode="0.000">
                  <c:v>-0.43638094003485689</c:v>
                </c:pt>
                <c:pt idx="36" formatCode="0.000">
                  <c:v>-0.51880466122841418</c:v>
                </c:pt>
                <c:pt idx="37" formatCode="0.000">
                  <c:v>-0.58827717962152115</c:v>
                </c:pt>
                <c:pt idx="38" formatCode="0.000">
                  <c:v>-0.37911991195598993</c:v>
                </c:pt>
                <c:pt idx="39" formatCode="0.00">
                  <c:v>-0.45413700719039951</c:v>
                </c:pt>
                <c:pt idx="40" formatCode="0.00">
                  <c:v>-1.3895284462301367</c:v>
                </c:pt>
                <c:pt idx="41" formatCode="0.00">
                  <c:v>-0.99998946114317167</c:v>
                </c:pt>
                <c:pt idx="42" formatCode="0.00">
                  <c:v>-2.1623363293864188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'SR-mamun'!$O$6:$X$6</c:f>
              <c:strCache>
                <c:ptCount val="1"/>
                <c:pt idx="0">
                  <c:v>Freezing Temp @ 3.8 C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ysDash"/>
            </a:ln>
          </c:spPr>
          <c:marker>
            <c:symbol val="circle"/>
            <c:size val="4"/>
            <c:spPr>
              <a:solidFill>
                <a:srgbClr val="66CC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'SR-mamun'!$X$70:$X$125</c:f>
              <c:numCache>
                <c:formatCode>0.0000</c:formatCode>
                <c:ptCount val="43"/>
                <c:pt idx="0">
                  <c:v>32.480683891569093</c:v>
                </c:pt>
                <c:pt idx="1">
                  <c:v>57.459508979405932</c:v>
                </c:pt>
                <c:pt idx="2">
                  <c:v>24.687018498391559</c:v>
                </c:pt>
                <c:pt idx="3">
                  <c:v>23.383026539256679</c:v>
                </c:pt>
                <c:pt idx="4">
                  <c:v>21.304762194371683</c:v>
                </c:pt>
                <c:pt idx="5">
                  <c:v>19.562604446615342</c:v>
                </c:pt>
                <c:pt idx="6">
                  <c:v>17.770259340600894</c:v>
                </c:pt>
                <c:pt idx="7">
                  <c:v>16.786735615628928</c:v>
                </c:pt>
                <c:pt idx="8">
                  <c:v>15.379084068435182</c:v>
                </c:pt>
                <c:pt idx="9">
                  <c:v>14.033485563907471</c:v>
                </c:pt>
                <c:pt idx="10">
                  <c:v>13.411934022958226</c:v>
                </c:pt>
                <c:pt idx="11">
                  <c:v>12.125859669711945</c:v>
                </c:pt>
                <c:pt idx="12">
                  <c:v>10.778387593153802</c:v>
                </c:pt>
                <c:pt idx="13">
                  <c:v>9.1926130903155059</c:v>
                </c:pt>
                <c:pt idx="14">
                  <c:v>7.8349176478504807</c:v>
                </c:pt>
                <c:pt idx="15">
                  <c:v>6.3713691236034578</c:v>
                </c:pt>
                <c:pt idx="16">
                  <c:v>5.0701861807738471</c:v>
                </c:pt>
                <c:pt idx="17">
                  <c:v>4.0481052167487288</c:v>
                </c:pt>
                <c:pt idx="18">
                  <c:v>3.3363237925216165</c:v>
                </c:pt>
                <c:pt idx="19">
                  <c:v>2.7610538396179369</c:v>
                </c:pt>
                <c:pt idx="20">
                  <c:v>2.2548407642888719</c:v>
                </c:pt>
                <c:pt idx="21">
                  <c:v>1.8332957266980043</c:v>
                </c:pt>
                <c:pt idx="22">
                  <c:v>1.5724132461182043</c:v>
                </c:pt>
                <c:pt idx="23">
                  <c:v>1.2588484366751671</c:v>
                </c:pt>
                <c:pt idx="24">
                  <c:v>1.0673945884377276</c:v>
                </c:pt>
                <c:pt idx="25">
                  <c:v>0.83551014595007878</c:v>
                </c:pt>
                <c:pt idx="26">
                  <c:v>0.71395295261927971</c:v>
                </c:pt>
                <c:pt idx="27">
                  <c:v>0.5839972697681306</c:v>
                </c:pt>
                <c:pt idx="28">
                  <c:v>0.52405454005013197</c:v>
                </c:pt>
                <c:pt idx="29">
                  <c:v>0.43346918110845339</c:v>
                </c:pt>
                <c:pt idx="30">
                  <c:v>0.42684990884166663</c:v>
                </c:pt>
                <c:pt idx="31">
                  <c:v>0.43430079010160061</c:v>
                </c:pt>
                <c:pt idx="32">
                  <c:v>0.36122576638420156</c:v>
                </c:pt>
                <c:pt idx="33">
                  <c:v>0.40331002356113826</c:v>
                </c:pt>
                <c:pt idx="34">
                  <c:v>0.06</c:v>
                </c:pt>
                <c:pt idx="35">
                  <c:v>0.39896507777167245</c:v>
                </c:pt>
                <c:pt idx="36">
                  <c:v>0.29455268544426871</c:v>
                </c:pt>
                <c:pt idx="37">
                  <c:v>0.57431412941330484</c:v>
                </c:pt>
                <c:pt idx="38">
                  <c:v>0.84498037988371533</c:v>
                </c:pt>
                <c:pt idx="39">
                  <c:v>1.2128428411240044</c:v>
                </c:pt>
                <c:pt idx="40">
                  <c:v>1.1897638229554461</c:v>
                </c:pt>
                <c:pt idx="41">
                  <c:v>1.046740467686377</c:v>
                </c:pt>
                <c:pt idx="42">
                  <c:v>1.4726829205768386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'SR-mamun'!$AB$6:$AK$6</c:f>
              <c:strCache>
                <c:ptCount val="1"/>
                <c:pt idx="0">
                  <c:v>RT-2 @ 22.8  °C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'SR-mamun'!$AK$70:$AK$125</c:f>
              <c:numCache>
                <c:formatCode>0.0000</c:formatCode>
                <c:ptCount val="43"/>
                <c:pt idx="0">
                  <c:v>0.50529957224508271</c:v>
                </c:pt>
                <c:pt idx="1">
                  <c:v>88.893480965449527</c:v>
                </c:pt>
                <c:pt idx="2">
                  <c:v>-27.855958385346455</c:v>
                </c:pt>
                <c:pt idx="3">
                  <c:v>20.685530757411872</c:v>
                </c:pt>
                <c:pt idx="4">
                  <c:v>20.943394044365043</c:v>
                </c:pt>
                <c:pt idx="5">
                  <c:v>19.200470210665294</c:v>
                </c:pt>
                <c:pt idx="6">
                  <c:v>17.367629979161549</c:v>
                </c:pt>
                <c:pt idx="7">
                  <c:v>16.018699986546725</c:v>
                </c:pt>
                <c:pt idx="8">
                  <c:v>14.35757934512765</c:v>
                </c:pt>
                <c:pt idx="9">
                  <c:v>12.957853688501137</c:v>
                </c:pt>
                <c:pt idx="10">
                  <c:v>9.5637686754157443</c:v>
                </c:pt>
                <c:pt idx="11">
                  <c:v>9.0456792448781478</c:v>
                </c:pt>
                <c:pt idx="12">
                  <c:v>8.1022023645038654</c:v>
                </c:pt>
                <c:pt idx="13">
                  <c:v>7.4556528681946226</c:v>
                </c:pt>
                <c:pt idx="14">
                  <c:v>5.9870274596695472</c:v>
                </c:pt>
                <c:pt idx="15">
                  <c:v>5.6860915496498974</c:v>
                </c:pt>
                <c:pt idx="16">
                  <c:v>4.5846705069764537</c:v>
                </c:pt>
                <c:pt idx="17">
                  <c:v>3.6579205556506929</c:v>
                </c:pt>
                <c:pt idx="18">
                  <c:v>2.9940517962622439</c:v>
                </c:pt>
                <c:pt idx="19">
                  <c:v>2.4577699965642661</c:v>
                </c:pt>
                <c:pt idx="20">
                  <c:v>2.0481525299773318</c:v>
                </c:pt>
                <c:pt idx="21">
                  <c:v>1.6919281365914711</c:v>
                </c:pt>
                <c:pt idx="22">
                  <c:v>1.3927172542807646</c:v>
                </c:pt>
                <c:pt idx="23">
                  <c:v>1.1368280761226</c:v>
                </c:pt>
                <c:pt idx="24">
                  <c:v>0.8905473032996144</c:v>
                </c:pt>
                <c:pt idx="25">
                  <c:v>0.70893508542890149</c:v>
                </c:pt>
                <c:pt idx="26">
                  <c:v>0.55644487629342254</c:v>
                </c:pt>
                <c:pt idx="27">
                  <c:v>0.44560937155061592</c:v>
                </c:pt>
                <c:pt idx="28">
                  <c:v>0.35993053888589976</c:v>
                </c:pt>
                <c:pt idx="29">
                  <c:v>0.22967791213053601</c:v>
                </c:pt>
                <c:pt idx="30">
                  <c:v>0.26388163785742602</c:v>
                </c:pt>
                <c:pt idx="31">
                  <c:v>0.27236983550938854</c:v>
                </c:pt>
                <c:pt idx="32">
                  <c:v>0.33962960258131208</c:v>
                </c:pt>
                <c:pt idx="33">
                  <c:v>0.14438226862283648</c:v>
                </c:pt>
                <c:pt idx="34">
                  <c:v>0.17968355037071035</c:v>
                </c:pt>
                <c:pt idx="35">
                  <c:v>0.25446787686161082</c:v>
                </c:pt>
                <c:pt idx="36">
                  <c:v>0.14271267428559734</c:v>
                </c:pt>
                <c:pt idx="37">
                  <c:v>0.20790625350661934</c:v>
                </c:pt>
                <c:pt idx="38">
                  <c:v>0.47232036295772478</c:v>
                </c:pt>
                <c:pt idx="39">
                  <c:v>0.53459486937175493</c:v>
                </c:pt>
                <c:pt idx="40">
                  <c:v>0.82399025777140156</c:v>
                </c:pt>
                <c:pt idx="41">
                  <c:v>1.0812445104749395</c:v>
                </c:pt>
                <c:pt idx="42">
                  <c:v>0.04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'SR-mamun'!$AO$6:$AX$6</c:f>
              <c:strCache>
                <c:ptCount val="1"/>
                <c:pt idx="0">
                  <c:v>Dry Ice-1 @ -78.5  °C</c:v>
                </c:pt>
              </c:strCache>
            </c:strRef>
          </c:tx>
          <c:spPr>
            <a:ln w="12700">
              <a:solidFill>
                <a:srgbClr val="0000FF"/>
              </a:solidFill>
            </a:ln>
          </c:spPr>
          <c:marker>
            <c:symbol val="triangle"/>
            <c:size val="4"/>
            <c:spPr>
              <a:solidFill>
                <a:srgbClr val="33CC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'SR-mamun'!$AX$70:$AX$125</c:f>
              <c:numCache>
                <c:formatCode>0.0</c:formatCode>
                <c:ptCount val="43"/>
                <c:pt idx="0">
                  <c:v>21.197371103923853</c:v>
                </c:pt>
                <c:pt idx="1">
                  <c:v>33.790106816559621</c:v>
                </c:pt>
                <c:pt idx="2">
                  <c:v>20.1769757500909</c:v>
                </c:pt>
                <c:pt idx="3">
                  <c:v>20.746469554225765</c:v>
                </c:pt>
                <c:pt idx="4">
                  <c:v>19.055372328048943</c:v>
                </c:pt>
                <c:pt idx="5">
                  <c:v>17.80919871847642</c:v>
                </c:pt>
                <c:pt idx="6">
                  <c:v>17.949576780067776</c:v>
                </c:pt>
                <c:pt idx="7">
                  <c:v>14.547210596403977</c:v>
                </c:pt>
                <c:pt idx="8">
                  <c:v>13.267955553785157</c:v>
                </c:pt>
                <c:pt idx="9">
                  <c:v>12.112663800177343</c:v>
                </c:pt>
                <c:pt idx="10" formatCode="0.00">
                  <c:v>10.614169043232083</c:v>
                </c:pt>
                <c:pt idx="11" formatCode="0.00">
                  <c:v>9.8809140517324128</c:v>
                </c:pt>
                <c:pt idx="12" formatCode="0.00">
                  <c:v>8.8836085701982679</c:v>
                </c:pt>
                <c:pt idx="13" formatCode="0.00">
                  <c:v>7.2973067460570951</c:v>
                </c:pt>
                <c:pt idx="14" formatCode="0.00">
                  <c:v>5.9217688020962971</c:v>
                </c:pt>
                <c:pt idx="15" formatCode="0.00">
                  <c:v>4.4824374987893512</c:v>
                </c:pt>
                <c:pt idx="16" formatCode="0.00">
                  <c:v>3.4576096806830394</c:v>
                </c:pt>
                <c:pt idx="17" formatCode="0.00">
                  <c:v>2.8407083536130453</c:v>
                </c:pt>
                <c:pt idx="18" formatCode="0.00">
                  <c:v>2.3076359542681617</c:v>
                </c:pt>
                <c:pt idx="19" formatCode="0.00">
                  <c:v>1.9202309534844688</c:v>
                </c:pt>
                <c:pt idx="20" formatCode="0.00">
                  <c:v>1.5726256916534351</c:v>
                </c:pt>
                <c:pt idx="21" formatCode="0.00">
                  <c:v>1.2307976874073872</c:v>
                </c:pt>
                <c:pt idx="22" formatCode="0.00">
                  <c:v>1.06222246281513</c:v>
                </c:pt>
                <c:pt idx="23" formatCode="0.00">
                  <c:v>0.87801572880334544</c:v>
                </c:pt>
                <c:pt idx="24" formatCode="0.00">
                  <c:v>0.67660580545763294</c:v>
                </c:pt>
                <c:pt idx="25" formatCode="0.00">
                  <c:v>0.54074155661228152</c:v>
                </c:pt>
                <c:pt idx="26" formatCode="0.00">
                  <c:v>0.44491725318771813</c:v>
                </c:pt>
                <c:pt idx="27" formatCode="0.00">
                  <c:v>0.32133746248429357</c:v>
                </c:pt>
                <c:pt idx="28" formatCode="0.00">
                  <c:v>0.22167583678553873</c:v>
                </c:pt>
                <c:pt idx="29" formatCode="0.00">
                  <c:v>0.14635731860937876</c:v>
                </c:pt>
                <c:pt idx="30" formatCode="0.00">
                  <c:v>0.1998597185678245</c:v>
                </c:pt>
                <c:pt idx="31" formatCode="0.00">
                  <c:v>0.1631001832598358</c:v>
                </c:pt>
                <c:pt idx="32" formatCode="0.00">
                  <c:v>0.11075675065838213</c:v>
                </c:pt>
                <c:pt idx="33" formatCode="0.00">
                  <c:v>0.15204188199331348</c:v>
                </c:pt>
                <c:pt idx="34" formatCode="0.0000">
                  <c:v>0.15003973601857462</c:v>
                </c:pt>
                <c:pt idx="35" formatCode="0.0000">
                  <c:v>0.21052313014374996</c:v>
                </c:pt>
                <c:pt idx="36" formatCode="0.0000">
                  <c:v>0.39696771728250746</c:v>
                </c:pt>
                <c:pt idx="37" formatCode="0.0000">
                  <c:v>0.15076741637797944</c:v>
                </c:pt>
                <c:pt idx="38" formatCode="0.0000">
                  <c:v>0.58648955201614417</c:v>
                </c:pt>
                <c:pt idx="39" formatCode="0.0000">
                  <c:v>0.81915646166040146</c:v>
                </c:pt>
                <c:pt idx="40" formatCode="0.00">
                  <c:v>0.60127788008396854</c:v>
                </c:pt>
                <c:pt idx="41" formatCode="0.00">
                  <c:v>0.72171804247082627</c:v>
                </c:pt>
                <c:pt idx="42" formatCode="0.00">
                  <c:v>0.32549303944473545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'SR-mamun'!$BB$6:$BK$6</c:f>
              <c:strCache>
                <c:ptCount val="1"/>
                <c:pt idx="0">
                  <c:v>RT-3 @ 22.8 C</c:v>
                </c:pt>
              </c:strCache>
            </c:strRef>
          </c:tx>
          <c:spPr>
            <a:ln w="0">
              <a:solidFill>
                <a:srgbClr val="FF0000"/>
              </a:solidFill>
              <a:prstDash val="lgDashDot"/>
            </a:ln>
          </c:spPr>
          <c:marker>
            <c:symbol val="diamond"/>
            <c:size val="4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'SR-mamun'!$BK$70:$BK$125</c:f>
              <c:numCache>
                <c:formatCode>0.0</c:formatCode>
                <c:ptCount val="43"/>
                <c:pt idx="0">
                  <c:v>30.554679118124575</c:v>
                </c:pt>
                <c:pt idx="1">
                  <c:v>18.881673723272399</c:v>
                </c:pt>
                <c:pt idx="2">
                  <c:v>43.755883405353309</c:v>
                </c:pt>
                <c:pt idx="3">
                  <c:v>25.941072881085432</c:v>
                </c:pt>
                <c:pt idx="4">
                  <c:v>25.567127057862894</c:v>
                </c:pt>
                <c:pt idx="5">
                  <c:v>22.426705465975516</c:v>
                </c:pt>
                <c:pt idx="6">
                  <c:v>19.887684944116689</c:v>
                </c:pt>
                <c:pt idx="7">
                  <c:v>19.945124391644583</c:v>
                </c:pt>
                <c:pt idx="8">
                  <c:v>15.101537532583315</c:v>
                </c:pt>
                <c:pt idx="9">
                  <c:v>14.14847137895527</c:v>
                </c:pt>
                <c:pt idx="10" formatCode="0.00">
                  <c:v>8.2806019999752625</c:v>
                </c:pt>
                <c:pt idx="11" formatCode="0.00">
                  <c:v>8.154395223324995</c:v>
                </c:pt>
                <c:pt idx="12" formatCode="0.00">
                  <c:v>7.2079518807119882</c:v>
                </c:pt>
                <c:pt idx="13" formatCode="0.00">
                  <c:v>5.3415978583194326</c:v>
                </c:pt>
                <c:pt idx="14" formatCode="0.00">
                  <c:v>5.5190320390210159</c:v>
                </c:pt>
                <c:pt idx="15" formatCode="0.00">
                  <c:v>4.5331801469045319</c:v>
                </c:pt>
                <c:pt idx="16" formatCode="0.00">
                  <c:v>3.6044834361369729</c:v>
                </c:pt>
                <c:pt idx="17" formatCode="0.00">
                  <c:v>3.0422153805402661</c:v>
                </c:pt>
                <c:pt idx="18" formatCode="0.00">
                  <c:v>2.5087282320924578</c:v>
                </c:pt>
                <c:pt idx="19" formatCode="0.00">
                  <c:v>2.1054497976031841</c:v>
                </c:pt>
                <c:pt idx="20" formatCode="0.00">
                  <c:v>1.7793477759435661</c:v>
                </c:pt>
                <c:pt idx="21" formatCode="0.00">
                  <c:v>1.4963587179034077</c:v>
                </c:pt>
                <c:pt idx="22" formatCode="0.00">
                  <c:v>1.2199997615717311</c:v>
                </c:pt>
                <c:pt idx="23" formatCode="0.00">
                  <c:v>0.95534878696221026</c:v>
                </c:pt>
                <c:pt idx="24" formatCode="0.00">
                  <c:v>0.74152724233737999</c:v>
                </c:pt>
                <c:pt idx="25" formatCode="0.00">
                  <c:v>0.5767365787856451</c:v>
                </c:pt>
                <c:pt idx="26" formatCode="0.00">
                  <c:v>0.44194037604214864</c:v>
                </c:pt>
                <c:pt idx="27" formatCode="0.00">
                  <c:v>0.34515758438709648</c:v>
                </c:pt>
                <c:pt idx="28" formatCode="0.00">
                  <c:v>0.26039850980095802</c:v>
                </c:pt>
                <c:pt idx="29" formatCode="0.00">
                  <c:v>0.1944724104738062</c:v>
                </c:pt>
                <c:pt idx="30" formatCode="0.00">
                  <c:v>0.11644215761103119</c:v>
                </c:pt>
                <c:pt idx="31" formatCode="0.00">
                  <c:v>7.5405849312299073E-2</c:v>
                </c:pt>
                <c:pt idx="32" formatCode="0.00">
                  <c:v>3.1911262319260829E-2</c:v>
                </c:pt>
                <c:pt idx="33" formatCode="0.00">
                  <c:v>2.0037548255719931E-3</c:v>
                </c:pt>
                <c:pt idx="34" formatCode="0.0000">
                  <c:v>1.4517411330797023E-2</c:v>
                </c:pt>
                <c:pt idx="35" formatCode="0.0000">
                  <c:v>-2.9965732031172854E-2</c:v>
                </c:pt>
                <c:pt idx="36" formatCode="0.0000">
                  <c:v>-4.7328379678869201E-2</c:v>
                </c:pt>
                <c:pt idx="37" formatCode="0.0000">
                  <c:v>-6.3232743147022721E-2</c:v>
                </c:pt>
                <c:pt idx="38" formatCode="0.0000">
                  <c:v>-9.3301917190279166E-2</c:v>
                </c:pt>
                <c:pt idx="39" formatCode="0.0000">
                  <c:v>-0.1772807534968327</c:v>
                </c:pt>
                <c:pt idx="40" formatCode="0.00">
                  <c:v>-0.1191892802283618</c:v>
                </c:pt>
                <c:pt idx="41" formatCode="0.00">
                  <c:v>-0.18189337707130743</c:v>
                </c:pt>
                <c:pt idx="42" formatCode="0.00">
                  <c:v>-0.23290565221825224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'SR-mamun'!$BO$6:$BX$6</c:f>
              <c:strCache>
                <c:ptCount val="1"/>
                <c:pt idx="0">
                  <c:v>Dry Ice-2 @ -78.5  °C</c:v>
                </c:pt>
              </c:strCache>
            </c:strRef>
          </c:tx>
          <c:spPr>
            <a:ln w="15875">
              <a:solidFill>
                <a:srgbClr val="0000FF"/>
              </a:solidFill>
              <a:prstDash val="sysDash"/>
            </a:ln>
          </c:spPr>
          <c:marker>
            <c:symbol val="triangle"/>
            <c:size val="4"/>
            <c:spPr>
              <a:solidFill>
                <a:srgbClr val="0099CC">
                  <a:alpha val="64000"/>
                </a:srgbClr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'SR-mamun'!$BX$70:$BX$125</c:f>
              <c:numCache>
                <c:formatCode>0.0</c:formatCode>
                <c:ptCount val="43"/>
                <c:pt idx="0">
                  <c:v>26.954820033940752</c:v>
                </c:pt>
                <c:pt idx="1">
                  <c:v>24.282056803152177</c:v>
                </c:pt>
                <c:pt idx="2">
                  <c:v>18.6196410058601</c:v>
                </c:pt>
                <c:pt idx="3">
                  <c:v>18.669531209318439</c:v>
                </c:pt>
                <c:pt idx="4">
                  <c:v>15.668989329679071</c:v>
                </c:pt>
                <c:pt idx="5">
                  <c:v>11.889967405403972</c:v>
                </c:pt>
                <c:pt idx="6">
                  <c:v>9.5030241255089773</c:v>
                </c:pt>
                <c:pt idx="7">
                  <c:v>7.2449513902705123</c:v>
                </c:pt>
                <c:pt idx="8">
                  <c:v>6.698053233961522</c:v>
                </c:pt>
                <c:pt idx="9">
                  <c:v>7.3213914847408459</c:v>
                </c:pt>
                <c:pt idx="10" formatCode="0.00">
                  <c:v>5.8427636765343847</c:v>
                </c:pt>
                <c:pt idx="11" formatCode="0.00">
                  <c:v>5.4231880477337207</c:v>
                </c:pt>
                <c:pt idx="12" formatCode="0.00">
                  <c:v>5.8081244018982527</c:v>
                </c:pt>
                <c:pt idx="13" formatCode="0.00">
                  <c:v>3.8832656549458879</c:v>
                </c:pt>
                <c:pt idx="14" formatCode="0.00">
                  <c:v>4.7447819606385178</c:v>
                </c:pt>
                <c:pt idx="15" formatCode="0.00">
                  <c:v>4.0083541981533566</c:v>
                </c:pt>
                <c:pt idx="16" formatCode="0.00">
                  <c:v>2.3945254057006209</c:v>
                </c:pt>
                <c:pt idx="17" formatCode="0.00">
                  <c:v>2.2731849248867482</c:v>
                </c:pt>
                <c:pt idx="18" formatCode="0.00">
                  <c:v>1.9537382558047893</c:v>
                </c:pt>
                <c:pt idx="19" formatCode="0.00">
                  <c:v>1.6897492179006528</c:v>
                </c:pt>
                <c:pt idx="20" formatCode="0.00">
                  <c:v>1.4905940697144744</c:v>
                </c:pt>
                <c:pt idx="21" formatCode="0.00">
                  <c:v>1.2813228609574367</c:v>
                </c:pt>
                <c:pt idx="22" formatCode="0.00">
                  <c:v>1.1252253351559838</c:v>
                </c:pt>
                <c:pt idx="23" formatCode="0.00">
                  <c:v>0.90212348411787013</c:v>
                </c:pt>
                <c:pt idx="24" formatCode="0.00">
                  <c:v>0.71471073655938966</c:v>
                </c:pt>
                <c:pt idx="25" formatCode="0.00">
                  <c:v>0.56514125553376815</c:v>
                </c:pt>
                <c:pt idx="26" formatCode="0.00">
                  <c:v>0.44662018001992215</c:v>
                </c:pt>
                <c:pt idx="27" formatCode="0.00">
                  <c:v>0.34094357452359192</c:v>
                </c:pt>
                <c:pt idx="28" formatCode="0.00">
                  <c:v>0.25407126764218518</c:v>
                </c:pt>
                <c:pt idx="29" formatCode="0.00">
                  <c:v>0.1633189395506584</c:v>
                </c:pt>
                <c:pt idx="30" formatCode="0.00">
                  <c:v>0.10051048832905052</c:v>
                </c:pt>
                <c:pt idx="31" formatCode="0.00">
                  <c:v>4.462945509713926E-2</c:v>
                </c:pt>
                <c:pt idx="32" formatCode="0.00">
                  <c:v>2.1837613980414852E-2</c:v>
                </c:pt>
                <c:pt idx="33" formatCode="0.00">
                  <c:v>1.3602866593701912E-2</c:v>
                </c:pt>
                <c:pt idx="34" formatCode="0.0000">
                  <c:v>1.3150964316345834E-2</c:v>
                </c:pt>
                <c:pt idx="35" formatCode="0.0000">
                  <c:v>1.1368969490839115E-2</c:v>
                </c:pt>
                <c:pt idx="36" formatCode="0.0000">
                  <c:v>2.0266790843264743E-2</c:v>
                </c:pt>
                <c:pt idx="37" formatCode="0.0000">
                  <c:v>6.3777101497708086E-2</c:v>
                </c:pt>
                <c:pt idx="38" formatCode="0.0000">
                  <c:v>7.4646136084836723E-2</c:v>
                </c:pt>
                <c:pt idx="39" formatCode="0.0000">
                  <c:v>0.13372167135732377</c:v>
                </c:pt>
                <c:pt idx="40" formatCode="0.00">
                  <c:v>0.14083125637137084</c:v>
                </c:pt>
                <c:pt idx="41" formatCode="0.00">
                  <c:v>0.16558760114955709</c:v>
                </c:pt>
                <c:pt idx="42" formatCode="0.00">
                  <c:v>0.17276055163968562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'SR-mamun'!$CB$6:$CK$6</c:f>
              <c:strCache>
                <c:ptCount val="1"/>
                <c:pt idx="0">
                  <c:v>RT-4 @ 23.8 C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ysDash"/>
            </a:ln>
          </c:spP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'SR-mamun'!$CK$70:$CK$125</c:f>
              <c:numCache>
                <c:formatCode>0.0</c:formatCode>
                <c:ptCount val="43"/>
                <c:pt idx="0">
                  <c:v>27.328920738129703</c:v>
                </c:pt>
                <c:pt idx="1">
                  <c:v>25.75180011477406</c:v>
                </c:pt>
                <c:pt idx="2">
                  <c:v>20.189326061915427</c:v>
                </c:pt>
                <c:pt idx="3">
                  <c:v>20.037187578574002</c:v>
                </c:pt>
                <c:pt idx="4">
                  <c:v>16.930574290293311</c:v>
                </c:pt>
                <c:pt idx="5">
                  <c:v>12.85666178934008</c:v>
                </c:pt>
                <c:pt idx="6">
                  <c:v>10.313984631553389</c:v>
                </c:pt>
                <c:pt idx="7">
                  <c:v>7.8975597660986718</c:v>
                </c:pt>
                <c:pt idx="8">
                  <c:v>7.3258776585192384</c:v>
                </c:pt>
                <c:pt idx="9">
                  <c:v>7.8962886590972028</c:v>
                </c:pt>
                <c:pt idx="10" formatCode="0.00">
                  <c:v>5.5536439437230296</c:v>
                </c:pt>
                <c:pt idx="11" formatCode="0.00">
                  <c:v>5.0860414807380643</c:v>
                </c:pt>
                <c:pt idx="12" formatCode="0.00">
                  <c:v>5.5616632388328195</c:v>
                </c:pt>
                <c:pt idx="13" formatCode="0.00">
                  <c:v>3.0963349639203543</c:v>
                </c:pt>
                <c:pt idx="14" formatCode="0.00">
                  <c:v>4.8046676121193643</c:v>
                </c:pt>
                <c:pt idx="15" formatCode="0.00">
                  <c:v>4.16708014278134</c:v>
                </c:pt>
                <c:pt idx="16" formatCode="0.00">
                  <c:v>2.008213129482618</c:v>
                </c:pt>
                <c:pt idx="17" formatCode="0.00">
                  <c:v>2.4032340070873301</c:v>
                </c:pt>
                <c:pt idx="18" formatCode="0.00">
                  <c:v>2.1220201784979178</c:v>
                </c:pt>
                <c:pt idx="19" formatCode="0.00">
                  <c:v>1.8790493496104965</c:v>
                </c:pt>
                <c:pt idx="20" formatCode="0.00">
                  <c:v>1.7290451978289259</c:v>
                </c:pt>
                <c:pt idx="21" formatCode="0.00">
                  <c:v>1.5963691516189675</c:v>
                </c:pt>
                <c:pt idx="22" formatCode="0.00">
                  <c:v>1.3055028538811886</c:v>
                </c:pt>
                <c:pt idx="23" formatCode="0.00">
                  <c:v>1.1789121786247936</c:v>
                </c:pt>
                <c:pt idx="24" formatCode="0.00">
                  <c:v>1.019032249470367</c:v>
                </c:pt>
                <c:pt idx="25" formatCode="0.00">
                  <c:v>0.83531322165669419</c:v>
                </c:pt>
                <c:pt idx="26" formatCode="0.00">
                  <c:v>0.66657512295664489</c:v>
                </c:pt>
                <c:pt idx="27" formatCode="0.00">
                  <c:v>0.55226841490916201</c:v>
                </c:pt>
                <c:pt idx="28" formatCode="0.00">
                  <c:v>0.43507287473884942</c:v>
                </c:pt>
                <c:pt idx="29" formatCode="0.00">
                  <c:v>0.34396548170485192</c:v>
                </c:pt>
                <c:pt idx="30" formatCode="0.00">
                  <c:v>0.24753688417524011</c:v>
                </c:pt>
                <c:pt idx="31" formatCode="0.00">
                  <c:v>0.20239498001791209</c:v>
                </c:pt>
                <c:pt idx="32" formatCode="0.00">
                  <c:v>0.12810565206853963</c:v>
                </c:pt>
                <c:pt idx="33" formatCode="0.00">
                  <c:v>7.8391106895905852E-2</c:v>
                </c:pt>
                <c:pt idx="34" formatCode="0.0000">
                  <c:v>4.8607837566387382E-2</c:v>
                </c:pt>
                <c:pt idx="35" formatCode="0.0000">
                  <c:v>1.859897954146747E-2</c:v>
                </c:pt>
                <c:pt idx="36" formatCode="0.0000">
                  <c:v>1.4399071214225194E-2</c:v>
                </c:pt>
                <c:pt idx="37" formatCode="0.0000">
                  <c:v>5.7087728995426643E-3</c:v>
                </c:pt>
                <c:pt idx="38" formatCode="0.0000">
                  <c:v>2.4720297170596907E-2</c:v>
                </c:pt>
                <c:pt idx="39" formatCode="0.0000">
                  <c:v>-3.7941903754356784E-2</c:v>
                </c:pt>
                <c:pt idx="40" formatCode="0.00">
                  <c:v>2.7620721412251723E-2</c:v>
                </c:pt>
                <c:pt idx="41" formatCode="0.00">
                  <c:v>1.7286468663055551E-2</c:v>
                </c:pt>
                <c:pt idx="42" formatCode="0.00">
                  <c:v>1.1515725659532726E-2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'SR-mamun'!$CO$6:$CX$6</c:f>
              <c:strCache>
                <c:ptCount val="1"/>
                <c:pt idx="0">
                  <c:v>LN2 @ 77 K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ysDash"/>
            </a:ln>
          </c:spPr>
          <c:marker>
            <c:symbol val="square"/>
            <c:size val="4"/>
            <c:spPr>
              <a:solidFill>
                <a:srgbClr val="00B0F0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'SR-mamun'!$CX$70:$CX$125</c:f>
              <c:numCache>
                <c:formatCode>0.0</c:formatCode>
                <c:ptCount val="43"/>
                <c:pt idx="0">
                  <c:v>19.395833387976431</c:v>
                </c:pt>
                <c:pt idx="1">
                  <c:v>19.471377800411911</c:v>
                </c:pt>
                <c:pt idx="2">
                  <c:v>15.378578990780385</c:v>
                </c:pt>
                <c:pt idx="3">
                  <c:v>15.158730391146014</c:v>
                </c:pt>
                <c:pt idx="4">
                  <c:v>13.28522106119415</c:v>
                </c:pt>
                <c:pt idx="5">
                  <c:v>10.472505237716433</c:v>
                </c:pt>
                <c:pt idx="6">
                  <c:v>8.3901456546122102</c:v>
                </c:pt>
                <c:pt idx="7">
                  <c:v>6.7025839855867524</c:v>
                </c:pt>
                <c:pt idx="8">
                  <c:v>6.3023243562192039</c:v>
                </c:pt>
                <c:pt idx="9">
                  <c:v>6.5232787216083601</c:v>
                </c:pt>
                <c:pt idx="10" formatCode="0.00">
                  <c:v>4.8574786301079529</c:v>
                </c:pt>
                <c:pt idx="11" formatCode="0.00">
                  <c:v>4.5305698870076352</c:v>
                </c:pt>
                <c:pt idx="12" formatCode="0.00">
                  <c:v>4.858673630369811</c:v>
                </c:pt>
                <c:pt idx="13" formatCode="0.00">
                  <c:v>3.2039882138240308</c:v>
                </c:pt>
                <c:pt idx="14" formatCode="0.00">
                  <c:v>3.792999945422638</c:v>
                </c:pt>
                <c:pt idx="15" formatCode="0.00">
                  <c:v>3.0284173929213343</c:v>
                </c:pt>
                <c:pt idx="16" formatCode="0.00">
                  <c:v>1.8997598281264456</c:v>
                </c:pt>
                <c:pt idx="17" formatCode="0.00">
                  <c:v>1.6794523827208592</c:v>
                </c:pt>
                <c:pt idx="18" formatCode="0.00">
                  <c:v>1.4026820956558883</c:v>
                </c:pt>
                <c:pt idx="19" formatCode="0.00">
                  <c:v>1.1497393336763306</c:v>
                </c:pt>
                <c:pt idx="20" formatCode="0.00">
                  <c:v>0.929762966060664</c:v>
                </c:pt>
                <c:pt idx="21" formatCode="0.00">
                  <c:v>0.7286334312391427</c:v>
                </c:pt>
                <c:pt idx="22" formatCode="0.00">
                  <c:v>0.5298589783800417</c:v>
                </c:pt>
                <c:pt idx="23" formatCode="0.00">
                  <c:v>0.42075175989977859</c:v>
                </c:pt>
                <c:pt idx="24" formatCode="0.00">
                  <c:v>0.3314536750753988</c:v>
                </c:pt>
                <c:pt idx="25" formatCode="0.00">
                  <c:v>0.21563702736501936</c:v>
                </c:pt>
                <c:pt idx="26" formatCode="0.00">
                  <c:v>9.640418465635206E-2</c:v>
                </c:pt>
                <c:pt idx="27" formatCode="0.00">
                  <c:v>3.682390566014121E-2</c:v>
                </c:pt>
                <c:pt idx="28" formatCode="0.00">
                  <c:v>1.4683977964798148E-2</c:v>
                </c:pt>
                <c:pt idx="29" formatCode="0.00">
                  <c:v>9.1029205390989708E-3</c:v>
                </c:pt>
                <c:pt idx="30" formatCode="0.00">
                  <c:v>4.1538066579620411E-3</c:v>
                </c:pt>
                <c:pt idx="31" formatCode="0.00">
                  <c:v>3.129305818866444E-3</c:v>
                </c:pt>
                <c:pt idx="32" formatCode="0.00">
                  <c:v>6.3345920111157732E-3</c:v>
                </c:pt>
                <c:pt idx="33" formatCode="0.00">
                  <c:v>6.5139198941106605E-3</c:v>
                </c:pt>
                <c:pt idx="34" formatCode="0.0000">
                  <c:v>1.2299567156007425E-2</c:v>
                </c:pt>
                <c:pt idx="35" formatCode="0.0000">
                  <c:v>9.8609555464649959E-3</c:v>
                </c:pt>
                <c:pt idx="36" formatCode="0.0000">
                  <c:v>1.4464403216855052E-2</c:v>
                </c:pt>
                <c:pt idx="37" formatCode="0.0000">
                  <c:v>1.5683865886727048E-2</c:v>
                </c:pt>
                <c:pt idx="38" formatCode="0.0000">
                  <c:v>1.7773396569344905E-2</c:v>
                </c:pt>
                <c:pt idx="39" formatCode="0.0000">
                  <c:v>3.8254630671125174E-2</c:v>
                </c:pt>
                <c:pt idx="40" formatCode="0.00">
                  <c:v>2.880692110883596E-2</c:v>
                </c:pt>
                <c:pt idx="41" formatCode="0.00">
                  <c:v>3.3372549880492076E-2</c:v>
                </c:pt>
                <c:pt idx="42" formatCode="0.00">
                  <c:v>4.9011190052483472E-2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'SR-mamun'!$DB$6:$DK$6</c:f>
              <c:strCache>
                <c:ptCount val="1"/>
                <c:pt idx="0">
                  <c:v>RT-5 @ 23.9  °C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ash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'SR-mamun'!$DK$70:$DK$125</c:f>
              <c:numCache>
                <c:formatCode>0.0</c:formatCode>
                <c:ptCount val="43"/>
                <c:pt idx="0">
                  <c:v>23.378918117769299</c:v>
                </c:pt>
                <c:pt idx="1">
                  <c:v>25.028233542360756</c:v>
                </c:pt>
                <c:pt idx="2">
                  <c:v>25.281931984172004</c:v>
                </c:pt>
                <c:pt idx="3">
                  <c:v>21.574327055336372</c:v>
                </c:pt>
                <c:pt idx="4">
                  <c:v>16.193547300371087</c:v>
                </c:pt>
                <c:pt idx="5">
                  <c:v>11.438142715292051</c:v>
                </c:pt>
                <c:pt idx="6">
                  <c:v>7.7021984849845397</c:v>
                </c:pt>
                <c:pt idx="7">
                  <c:v>4.4763628281943593</c:v>
                </c:pt>
                <c:pt idx="8">
                  <c:v>3.3839043939305529</c:v>
                </c:pt>
                <c:pt idx="9">
                  <c:v>3.1807922928404406</c:v>
                </c:pt>
                <c:pt idx="10" formatCode="0.00">
                  <c:v>1.5073000057659962</c:v>
                </c:pt>
                <c:pt idx="11" formatCode="0.00">
                  <c:v>1.179467932371612</c:v>
                </c:pt>
                <c:pt idx="12" formatCode="0.00">
                  <c:v>1.0035713491917679</c:v>
                </c:pt>
                <c:pt idx="13" formatCode="0.00">
                  <c:v>0.53350893233443675</c:v>
                </c:pt>
                <c:pt idx="14" formatCode="0.00">
                  <c:v>0.84489843750981297</c:v>
                </c:pt>
                <c:pt idx="15" formatCode="0.00">
                  <c:v>0.78137475598244821</c:v>
                </c:pt>
                <c:pt idx="16" formatCode="0.00">
                  <c:v>0.38489711616244981</c:v>
                </c:pt>
                <c:pt idx="17" formatCode="0.00">
                  <c:v>0.54019870123337121</c:v>
                </c:pt>
                <c:pt idx="18" formatCode="0.00">
                  <c:v>0.50596990136515152</c:v>
                </c:pt>
                <c:pt idx="19" formatCode="0.00">
                  <c:v>0.47368957572967557</c:v>
                </c:pt>
                <c:pt idx="20" formatCode="0.00">
                  <c:v>0.44242534615090873</c:v>
                </c:pt>
                <c:pt idx="21" formatCode="0.00">
                  <c:v>0.42865646050398526</c:v>
                </c:pt>
                <c:pt idx="22" formatCode="0.00">
                  <c:v>0.2568911330716715</c:v>
                </c:pt>
                <c:pt idx="23" formatCode="0.00">
                  <c:v>0.25995208666641134</c:v>
                </c:pt>
                <c:pt idx="24" formatCode="0.00">
                  <c:v>0.25827338503208969</c:v>
                </c:pt>
                <c:pt idx="25" formatCode="0.00">
                  <c:v>0.26233661689960774</c:v>
                </c:pt>
                <c:pt idx="26" formatCode="0.00">
                  <c:v>0.27090116561791638</c:v>
                </c:pt>
                <c:pt idx="27" formatCode="0.00">
                  <c:v>0.41616064524867685</c:v>
                </c:pt>
                <c:pt idx="28" formatCode="0.00">
                  <c:v>0.4236965168722851</c:v>
                </c:pt>
                <c:pt idx="29" formatCode="0.00">
                  <c:v>0.433233427425954</c:v>
                </c:pt>
                <c:pt idx="30" formatCode="0.00">
                  <c:v>0.38393382861046493</c:v>
                </c:pt>
                <c:pt idx="31" formatCode="0.00">
                  <c:v>0.43160074554332517</c:v>
                </c:pt>
                <c:pt idx="32" formatCode="0.00">
                  <c:v>0.4097902258502199</c:v>
                </c:pt>
                <c:pt idx="33" formatCode="0.00">
                  <c:v>0.35974537332484974</c:v>
                </c:pt>
                <c:pt idx="34" formatCode="0.0000">
                  <c:v>0.26045537530671553</c:v>
                </c:pt>
                <c:pt idx="35" formatCode="0.0000">
                  <c:v>0.21431786884502038</c:v>
                </c:pt>
                <c:pt idx="36" formatCode="0.0000">
                  <c:v>0.15213763904479097</c:v>
                </c:pt>
                <c:pt idx="37" formatCode="0.0000">
                  <c:v>0.10132691752188136</c:v>
                </c:pt>
                <c:pt idx="38" formatCode="0.0000">
                  <c:v>6.5960948104404601E-2</c:v>
                </c:pt>
                <c:pt idx="39" formatCode="0.0000">
                  <c:v>4.6652990472635832E-2</c:v>
                </c:pt>
                <c:pt idx="40" formatCode="0.00">
                  <c:v>2.2381735233374674E-2</c:v>
                </c:pt>
                <c:pt idx="41" formatCode="0.00">
                  <c:v>1.4808980566073802E-2</c:v>
                </c:pt>
                <c:pt idx="42" formatCode="0.00">
                  <c:v>1.5607247622062502E-2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'SR-mamun'!$DO$6:$DX$6</c:f>
              <c:strCache>
                <c:ptCount val="1"/>
                <c:pt idx="0">
                  <c:v>RT-6 @ 22.4  °C post heating</c:v>
                </c:pt>
              </c:strCache>
            </c:strRef>
          </c:tx>
          <c:spPr>
            <a:ln w="9525">
              <a:solidFill>
                <a:srgbClr val="FF0000"/>
              </a:solidFill>
            </a:ln>
          </c:spPr>
          <c:marker>
            <c:symbol val="diamond"/>
            <c:size val="6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'SR-mamun'!$A$70:$A$125</c:f>
              <c:numCache>
                <c:formatCode>General</c:formatCode>
                <c:ptCount val="43"/>
                <c:pt idx="0">
                  <c:v>410</c:v>
                </c:pt>
                <c:pt idx="1">
                  <c:v>420</c:v>
                </c:pt>
                <c:pt idx="2">
                  <c:v>430</c:v>
                </c:pt>
                <c:pt idx="3">
                  <c:v>440</c:v>
                </c:pt>
                <c:pt idx="4">
                  <c:v>450</c:v>
                </c:pt>
                <c:pt idx="5">
                  <c:v>460</c:v>
                </c:pt>
                <c:pt idx="6">
                  <c:v>470</c:v>
                </c:pt>
                <c:pt idx="7">
                  <c:v>480</c:v>
                </c:pt>
                <c:pt idx="8">
                  <c:v>490</c:v>
                </c:pt>
                <c:pt idx="9">
                  <c:v>500</c:v>
                </c:pt>
                <c:pt idx="10">
                  <c:v>510</c:v>
                </c:pt>
                <c:pt idx="11">
                  <c:v>520</c:v>
                </c:pt>
                <c:pt idx="12">
                  <c:v>530</c:v>
                </c:pt>
                <c:pt idx="13">
                  <c:v>540</c:v>
                </c:pt>
                <c:pt idx="14">
                  <c:v>550</c:v>
                </c:pt>
                <c:pt idx="15">
                  <c:v>560</c:v>
                </c:pt>
                <c:pt idx="16">
                  <c:v>570</c:v>
                </c:pt>
                <c:pt idx="17">
                  <c:v>580</c:v>
                </c:pt>
                <c:pt idx="18">
                  <c:v>590</c:v>
                </c:pt>
                <c:pt idx="19">
                  <c:v>600</c:v>
                </c:pt>
                <c:pt idx="20">
                  <c:v>610</c:v>
                </c:pt>
                <c:pt idx="21">
                  <c:v>620</c:v>
                </c:pt>
                <c:pt idx="22">
                  <c:v>630</c:v>
                </c:pt>
                <c:pt idx="23">
                  <c:v>640</c:v>
                </c:pt>
                <c:pt idx="24">
                  <c:v>650</c:v>
                </c:pt>
                <c:pt idx="25">
                  <c:v>660</c:v>
                </c:pt>
                <c:pt idx="26">
                  <c:v>670</c:v>
                </c:pt>
                <c:pt idx="27">
                  <c:v>680</c:v>
                </c:pt>
                <c:pt idx="28">
                  <c:v>690</c:v>
                </c:pt>
                <c:pt idx="29">
                  <c:v>700</c:v>
                </c:pt>
                <c:pt idx="30">
                  <c:v>710</c:v>
                </c:pt>
                <c:pt idx="31">
                  <c:v>720</c:v>
                </c:pt>
                <c:pt idx="32">
                  <c:v>730</c:v>
                </c:pt>
                <c:pt idx="33">
                  <c:v>740</c:v>
                </c:pt>
                <c:pt idx="34">
                  <c:v>750</c:v>
                </c:pt>
                <c:pt idx="35">
                  <c:v>760</c:v>
                </c:pt>
                <c:pt idx="36">
                  <c:v>770</c:v>
                </c:pt>
                <c:pt idx="37">
                  <c:v>780</c:v>
                </c:pt>
                <c:pt idx="38">
                  <c:v>790</c:v>
                </c:pt>
                <c:pt idx="39">
                  <c:v>800</c:v>
                </c:pt>
                <c:pt idx="40">
                  <c:v>810</c:v>
                </c:pt>
                <c:pt idx="41">
                  <c:v>820</c:v>
                </c:pt>
                <c:pt idx="42">
                  <c:v>830</c:v>
                </c:pt>
              </c:numCache>
            </c:numRef>
          </c:xVal>
          <c:yVal>
            <c:numRef>
              <c:f>'SR-mamun'!$DX$71:$DX$125</c:f>
              <c:numCache>
                <c:formatCode>0.0</c:formatCode>
                <c:ptCount val="43"/>
                <c:pt idx="0">
                  <c:v>24.225399997923631</c:v>
                </c:pt>
                <c:pt idx="1">
                  <c:v>24.969199945305039</c:v>
                </c:pt>
                <c:pt idx="2">
                  <c:v>11.137153778994891</c:v>
                </c:pt>
                <c:pt idx="3">
                  <c:v>21.013870698389486</c:v>
                </c:pt>
                <c:pt idx="4">
                  <c:v>16.444900290999712</c:v>
                </c:pt>
                <c:pt idx="5">
                  <c:v>11.099723290996964</c:v>
                </c:pt>
                <c:pt idx="6">
                  <c:v>7.5666334289756998</c:v>
                </c:pt>
                <c:pt idx="7">
                  <c:v>4.2388081012282175</c:v>
                </c:pt>
                <c:pt idx="8">
                  <c:v>3.0491339834212958</c:v>
                </c:pt>
                <c:pt idx="9">
                  <c:v>3.0703327680311725</c:v>
                </c:pt>
                <c:pt idx="10" formatCode="0.00">
                  <c:v>1.447522336712612</c:v>
                </c:pt>
                <c:pt idx="11" formatCode="0.00">
                  <c:v>1.1854548542220102</c:v>
                </c:pt>
                <c:pt idx="12" formatCode="0.00">
                  <c:v>0.92916291137348495</c:v>
                </c:pt>
                <c:pt idx="13" formatCode="0.00">
                  <c:v>0.50777416496773109</c:v>
                </c:pt>
                <c:pt idx="14" formatCode="0.00">
                  <c:v>0.65608010191086763</c:v>
                </c:pt>
                <c:pt idx="15" formatCode="0.00">
                  <c:v>0.57515769636488423</c:v>
                </c:pt>
                <c:pt idx="16" formatCode="0.00">
                  <c:v>0.35488156481625138</c:v>
                </c:pt>
                <c:pt idx="17" formatCode="0.00">
                  <c:v>0.39313499072994862</c:v>
                </c:pt>
                <c:pt idx="18" formatCode="0.00">
                  <c:v>0.36876207752470452</c:v>
                </c:pt>
                <c:pt idx="19" formatCode="0.00">
                  <c:v>0.32806953499471464</c:v>
                </c:pt>
                <c:pt idx="20" formatCode="0.00">
                  <c:v>0.306941677066289</c:v>
                </c:pt>
                <c:pt idx="21" formatCode="0.00">
                  <c:v>0.29273316938118588</c:v>
                </c:pt>
                <c:pt idx="22" formatCode="0.00">
                  <c:v>0.20583027996576914</c:v>
                </c:pt>
                <c:pt idx="23" formatCode="0.00">
                  <c:v>0.20213060032478322</c:v>
                </c:pt>
                <c:pt idx="24" formatCode="0.00">
                  <c:v>0.19294343206369041</c:v>
                </c:pt>
                <c:pt idx="25" formatCode="0.00">
                  <c:v>0.19146622421335066</c:v>
                </c:pt>
                <c:pt idx="26" formatCode="0.00">
                  <c:v>0.18423297871864097</c:v>
                </c:pt>
                <c:pt idx="27" formatCode="0.00">
                  <c:v>0.24840449738501613</c:v>
                </c:pt>
                <c:pt idx="28" formatCode="0.00">
                  <c:v>0.25457973769748904</c:v>
                </c:pt>
                <c:pt idx="29" formatCode="0.00">
                  <c:v>0.26592753855992796</c:v>
                </c:pt>
                <c:pt idx="30" formatCode="0.00">
                  <c:v>0.22754088910821313</c:v>
                </c:pt>
                <c:pt idx="31" formatCode="0.00">
                  <c:v>0.29010423547935138</c:v>
                </c:pt>
                <c:pt idx="32" formatCode="0.00">
                  <c:v>0.29778334948871393</c:v>
                </c:pt>
                <c:pt idx="33" formatCode="0.00">
                  <c:v>0.2958969635313709</c:v>
                </c:pt>
                <c:pt idx="34" formatCode="0.0000">
                  <c:v>0.24448549390257088</c:v>
                </c:pt>
                <c:pt idx="35" formatCode="0.0000">
                  <c:v>0.228466830082248</c:v>
                </c:pt>
                <c:pt idx="36" formatCode="0.0000">
                  <c:v>0.15031789380419955</c:v>
                </c:pt>
                <c:pt idx="37" formatCode="0.0000">
                  <c:v>6.7573005561140223E-2</c:v>
                </c:pt>
                <c:pt idx="38" formatCode="0.0000">
                  <c:v>-7.6317859753293558E-3</c:v>
                </c:pt>
                <c:pt idx="39" formatCode="0.0000">
                  <c:v>9.3090030640889179E-2</c:v>
                </c:pt>
                <c:pt idx="40" formatCode="0.00">
                  <c:v>-0.15815489420509601</c:v>
                </c:pt>
                <c:pt idx="41" formatCode="0.00">
                  <c:v>-0.22068767603515899</c:v>
                </c:pt>
                <c:pt idx="42" formatCode="0.00">
                  <c:v>-0.31582141554572929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292032"/>
        <c:axId val="91294720"/>
      </c:scatterChart>
      <c:valAx>
        <c:axId val="91292032"/>
        <c:scaling>
          <c:orientation val="minMax"/>
          <c:max val="700"/>
          <c:min val="44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Wavelength, nm</a:t>
                </a:r>
              </a:p>
            </c:rich>
          </c:tx>
          <c:layout>
            <c:manualLayout>
              <c:xMode val="edge"/>
              <c:yMode val="edge"/>
              <c:x val="0.43859142419271097"/>
              <c:y val="0.9311637465502182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91294720"/>
        <c:crosses val="autoZero"/>
        <c:crossBetween val="midCat"/>
      </c:valAx>
      <c:valAx>
        <c:axId val="912947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noFill/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QE, %</a:t>
                </a:r>
              </a:p>
            </c:rich>
          </c:tx>
          <c:layout>
            <c:manualLayout>
              <c:xMode val="edge"/>
              <c:yMode val="edge"/>
              <c:x val="1.6533417619933145E-2"/>
              <c:y val="0.48089986601106066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912920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60129811155994473"/>
          <c:y val="0.17144527296475648"/>
          <c:w val="0.33229463057122821"/>
          <c:h val="0.5062796181232095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QE vs Temperature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'SR-mamun'!$B$191</c:f>
              <c:strCache>
                <c:ptCount val="1"/>
                <c:pt idx="0">
                  <c:v>440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'SR-mamun'!$C$191:$L$191</c:f>
              <c:numCache>
                <c:formatCode>0.0000</c:formatCode>
                <c:ptCount val="10"/>
                <c:pt idx="0" formatCode="0.00">
                  <c:v>27.169326338079525</c:v>
                </c:pt>
                <c:pt idx="1">
                  <c:v>23.383026539256679</c:v>
                </c:pt>
                <c:pt idx="2">
                  <c:v>20.685530757411872</c:v>
                </c:pt>
                <c:pt idx="3" formatCode="0.00">
                  <c:v>20.746469554225765</c:v>
                </c:pt>
                <c:pt idx="4" formatCode="0.00">
                  <c:v>25.941072881085432</c:v>
                </c:pt>
                <c:pt idx="5" formatCode="0.00">
                  <c:v>18.669531209318439</c:v>
                </c:pt>
                <c:pt idx="6" formatCode="0.00">
                  <c:v>20.037187578574002</c:v>
                </c:pt>
                <c:pt idx="7" formatCode="0.00">
                  <c:v>15.158730391146014</c:v>
                </c:pt>
                <c:pt idx="8" formatCode="0.00">
                  <c:v>21.574327055336372</c:v>
                </c:pt>
                <c:pt idx="9" formatCode="0.00">
                  <c:v>21.013870698389486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'SR-mamun'!$B$192</c:f>
              <c:strCache>
                <c:ptCount val="1"/>
                <c:pt idx="0">
                  <c:v>530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'SR-mamun'!$C$192:$L$192</c:f>
              <c:numCache>
                <c:formatCode>0.0000</c:formatCode>
                <c:ptCount val="10"/>
                <c:pt idx="0" formatCode="0.00">
                  <c:v>9.7515941073144194</c:v>
                </c:pt>
                <c:pt idx="1">
                  <c:v>10.778387593153802</c:v>
                </c:pt>
                <c:pt idx="2">
                  <c:v>8.1022023645038654</c:v>
                </c:pt>
                <c:pt idx="3" formatCode="0.00">
                  <c:v>8.8836085701982679</c:v>
                </c:pt>
                <c:pt idx="4" formatCode="0.00">
                  <c:v>7.2079518807119882</c:v>
                </c:pt>
                <c:pt idx="5" formatCode="0.00">
                  <c:v>5.8081244018982527</c:v>
                </c:pt>
                <c:pt idx="6" formatCode="0.00">
                  <c:v>5.5616632388328195</c:v>
                </c:pt>
                <c:pt idx="7" formatCode="0.00">
                  <c:v>4.858673630369811</c:v>
                </c:pt>
                <c:pt idx="8" formatCode="0.00">
                  <c:v>1.0035713491917679</c:v>
                </c:pt>
                <c:pt idx="9" formatCode="0.00">
                  <c:v>0.92916291137348495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'SR-mamun'!$B$193</c:f>
              <c:strCache>
                <c:ptCount val="1"/>
                <c:pt idx="0">
                  <c:v>600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'SR-mamun'!$C$193:$L$193</c:f>
              <c:numCache>
                <c:formatCode>0.0000</c:formatCode>
                <c:ptCount val="10"/>
                <c:pt idx="0" formatCode="0.00">
                  <c:v>2.4871251510853409</c:v>
                </c:pt>
                <c:pt idx="1">
                  <c:v>2.7610538396179369</c:v>
                </c:pt>
                <c:pt idx="2">
                  <c:v>2.4577699965642661</c:v>
                </c:pt>
                <c:pt idx="3" formatCode="0.00">
                  <c:v>1.9202309534844688</c:v>
                </c:pt>
                <c:pt idx="4" formatCode="0.00">
                  <c:v>2.1054497976031841</c:v>
                </c:pt>
                <c:pt idx="5" formatCode="0.00">
                  <c:v>1.6897492179006528</c:v>
                </c:pt>
                <c:pt idx="6" formatCode="0.00">
                  <c:v>1.8790493496104965</c:v>
                </c:pt>
                <c:pt idx="7" formatCode="0.00">
                  <c:v>1.1497393336763306</c:v>
                </c:pt>
                <c:pt idx="8" formatCode="0.00">
                  <c:v>0.53350893233443675</c:v>
                </c:pt>
                <c:pt idx="9" formatCode="0.00">
                  <c:v>0.50777416496773109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'SR-mamun'!$B$194</c:f>
              <c:strCache>
                <c:ptCount val="1"/>
                <c:pt idx="0">
                  <c:v>610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'SR-mamun'!$C$194:$L$194</c:f>
              <c:numCache>
                <c:formatCode>0.0000</c:formatCode>
                <c:ptCount val="10"/>
                <c:pt idx="0" formatCode="0.00">
                  <c:v>2.1172054855588227</c:v>
                </c:pt>
                <c:pt idx="1">
                  <c:v>2.2548407642888719</c:v>
                </c:pt>
                <c:pt idx="2">
                  <c:v>2.0481525299773318</c:v>
                </c:pt>
                <c:pt idx="3" formatCode="0.00">
                  <c:v>1.5726256916534351</c:v>
                </c:pt>
                <c:pt idx="4" formatCode="0.00">
                  <c:v>1.7793477759435661</c:v>
                </c:pt>
                <c:pt idx="5" formatCode="0.00">
                  <c:v>1.4905940697144744</c:v>
                </c:pt>
                <c:pt idx="6" formatCode="0.00">
                  <c:v>1.7290451978289259</c:v>
                </c:pt>
                <c:pt idx="7" formatCode="0.00">
                  <c:v>0.929762966060664</c:v>
                </c:pt>
                <c:pt idx="8" formatCode="0.00">
                  <c:v>0.84489843750981297</c:v>
                </c:pt>
                <c:pt idx="9" formatCode="0.00">
                  <c:v>0.65608010191086763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'SR-mamun'!$B$195</c:f>
              <c:strCache>
                <c:ptCount val="1"/>
                <c:pt idx="0">
                  <c:v>650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'SR-mamun'!$C$195:$L$195</c:f>
              <c:numCache>
                <c:formatCode>0.0000</c:formatCode>
                <c:ptCount val="10"/>
                <c:pt idx="0" formatCode="0.00">
                  <c:v>0.78890995361130567</c:v>
                </c:pt>
                <c:pt idx="1">
                  <c:v>1.0673945884377276</c:v>
                </c:pt>
                <c:pt idx="2">
                  <c:v>0.8905473032996144</c:v>
                </c:pt>
                <c:pt idx="3" formatCode="0.00">
                  <c:v>0.67660580545763294</c:v>
                </c:pt>
                <c:pt idx="4" formatCode="0.00">
                  <c:v>0.74152724233737999</c:v>
                </c:pt>
                <c:pt idx="5" formatCode="0.00">
                  <c:v>0.71471073655938966</c:v>
                </c:pt>
                <c:pt idx="6" formatCode="0.00">
                  <c:v>1.019032249470367</c:v>
                </c:pt>
                <c:pt idx="7" formatCode="0.00">
                  <c:v>0.3314536750753988</c:v>
                </c:pt>
                <c:pt idx="8" formatCode="0.00">
                  <c:v>0.78137475598244821</c:v>
                </c:pt>
                <c:pt idx="9" formatCode="0.00">
                  <c:v>0.57515769636488423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'SR-mamun'!$B$196</c:f>
              <c:strCache>
                <c:ptCount val="1"/>
                <c:pt idx="0">
                  <c:v>670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'SR-mamun'!$C$196:$L$196</c:f>
              <c:numCache>
                <c:formatCode>0.0000</c:formatCode>
                <c:ptCount val="10"/>
                <c:pt idx="0" formatCode="0.00">
                  <c:v>0.51338312087797555</c:v>
                </c:pt>
                <c:pt idx="1">
                  <c:v>0.71395295261927971</c:v>
                </c:pt>
                <c:pt idx="2">
                  <c:v>0.55644487629342254</c:v>
                </c:pt>
                <c:pt idx="3" formatCode="0.00">
                  <c:v>0.44491725318771813</c:v>
                </c:pt>
                <c:pt idx="4" formatCode="0.00">
                  <c:v>0.44194037604214864</c:v>
                </c:pt>
                <c:pt idx="5" formatCode="0.00">
                  <c:v>0.44662018001992215</c:v>
                </c:pt>
                <c:pt idx="6" formatCode="0.00">
                  <c:v>0.66657512295664489</c:v>
                </c:pt>
                <c:pt idx="7" formatCode="0.00">
                  <c:v>9.640418465635206E-2</c:v>
                </c:pt>
                <c:pt idx="8" formatCode="0.00">
                  <c:v>0.38489711616244981</c:v>
                </c:pt>
                <c:pt idx="9" formatCode="0.00">
                  <c:v>0.35488156481625138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367360"/>
        <c:axId val="105538688"/>
      </c:scatterChart>
      <c:valAx>
        <c:axId val="98367360"/>
        <c:scaling>
          <c:orientation val="minMax"/>
          <c:min val="6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Temperature, 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5538688"/>
        <c:crosses val="autoZero"/>
        <c:crossBetween val="midCat"/>
        <c:majorUnit val="25"/>
      </c:valAx>
      <c:valAx>
        <c:axId val="105538688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QE, %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9836736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QE vs Temperature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'SR-mamun'!$B$192</c:f>
              <c:strCache>
                <c:ptCount val="1"/>
                <c:pt idx="0">
                  <c:v>530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'SR-mamun'!$C$192:$L$192</c:f>
              <c:numCache>
                <c:formatCode>0.0000</c:formatCode>
                <c:ptCount val="10"/>
                <c:pt idx="0" formatCode="0.00">
                  <c:v>9.7515941073144194</c:v>
                </c:pt>
                <c:pt idx="1">
                  <c:v>10.778387593153802</c:v>
                </c:pt>
                <c:pt idx="2">
                  <c:v>8.1022023645038654</c:v>
                </c:pt>
                <c:pt idx="3" formatCode="0.00">
                  <c:v>8.8836085701982679</c:v>
                </c:pt>
                <c:pt idx="4" formatCode="0.00">
                  <c:v>7.2079518807119882</c:v>
                </c:pt>
                <c:pt idx="5" formatCode="0.00">
                  <c:v>5.8081244018982527</c:v>
                </c:pt>
                <c:pt idx="6" formatCode="0.00">
                  <c:v>5.5616632388328195</c:v>
                </c:pt>
                <c:pt idx="7" formatCode="0.00">
                  <c:v>4.858673630369811</c:v>
                </c:pt>
                <c:pt idx="8" formatCode="0.00">
                  <c:v>1.0035713491917679</c:v>
                </c:pt>
                <c:pt idx="9" formatCode="0.00">
                  <c:v>0.92916291137348495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'SR-mamun'!$B$193</c:f>
              <c:strCache>
                <c:ptCount val="1"/>
                <c:pt idx="0">
                  <c:v>600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'SR-mamun'!$C$193:$L$193</c:f>
              <c:numCache>
                <c:formatCode>0.0000</c:formatCode>
                <c:ptCount val="10"/>
                <c:pt idx="0" formatCode="0.00">
                  <c:v>2.4871251510853409</c:v>
                </c:pt>
                <c:pt idx="1">
                  <c:v>2.7610538396179369</c:v>
                </c:pt>
                <c:pt idx="2">
                  <c:v>2.4577699965642661</c:v>
                </c:pt>
                <c:pt idx="3" formatCode="0.00">
                  <c:v>1.9202309534844688</c:v>
                </c:pt>
                <c:pt idx="4" formatCode="0.00">
                  <c:v>2.1054497976031841</c:v>
                </c:pt>
                <c:pt idx="5" formatCode="0.00">
                  <c:v>1.6897492179006528</c:v>
                </c:pt>
                <c:pt idx="6" formatCode="0.00">
                  <c:v>1.8790493496104965</c:v>
                </c:pt>
                <c:pt idx="7" formatCode="0.00">
                  <c:v>1.1497393336763306</c:v>
                </c:pt>
                <c:pt idx="8" formatCode="0.00">
                  <c:v>0.53350893233443675</c:v>
                </c:pt>
                <c:pt idx="9" formatCode="0.00">
                  <c:v>0.50777416496773109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'SR-mamun'!$B$194</c:f>
              <c:strCache>
                <c:ptCount val="1"/>
                <c:pt idx="0">
                  <c:v>610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'SR-mamun'!$C$194:$L$194</c:f>
              <c:numCache>
                <c:formatCode>0.0000</c:formatCode>
                <c:ptCount val="10"/>
                <c:pt idx="0" formatCode="0.00">
                  <c:v>2.1172054855588227</c:v>
                </c:pt>
                <c:pt idx="1">
                  <c:v>2.2548407642888719</c:v>
                </c:pt>
                <c:pt idx="2">
                  <c:v>2.0481525299773318</c:v>
                </c:pt>
                <c:pt idx="3" formatCode="0.00">
                  <c:v>1.5726256916534351</c:v>
                </c:pt>
                <c:pt idx="4" formatCode="0.00">
                  <c:v>1.7793477759435661</c:v>
                </c:pt>
                <c:pt idx="5" formatCode="0.00">
                  <c:v>1.4905940697144744</c:v>
                </c:pt>
                <c:pt idx="6" formatCode="0.00">
                  <c:v>1.7290451978289259</c:v>
                </c:pt>
                <c:pt idx="7" formatCode="0.00">
                  <c:v>0.929762966060664</c:v>
                </c:pt>
                <c:pt idx="8" formatCode="0.00">
                  <c:v>0.84489843750981297</c:v>
                </c:pt>
                <c:pt idx="9" formatCode="0.00">
                  <c:v>0.65608010191086763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'SR-mamun'!$B$195</c:f>
              <c:strCache>
                <c:ptCount val="1"/>
                <c:pt idx="0">
                  <c:v>650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'SR-mamun'!$C$195:$L$195</c:f>
              <c:numCache>
                <c:formatCode>0.0000</c:formatCode>
                <c:ptCount val="10"/>
                <c:pt idx="0" formatCode="0.00">
                  <c:v>0.78890995361130567</c:v>
                </c:pt>
                <c:pt idx="1">
                  <c:v>1.0673945884377276</c:v>
                </c:pt>
                <c:pt idx="2">
                  <c:v>0.8905473032996144</c:v>
                </c:pt>
                <c:pt idx="3" formatCode="0.00">
                  <c:v>0.67660580545763294</c:v>
                </c:pt>
                <c:pt idx="4" formatCode="0.00">
                  <c:v>0.74152724233737999</c:v>
                </c:pt>
                <c:pt idx="5" formatCode="0.00">
                  <c:v>0.71471073655938966</c:v>
                </c:pt>
                <c:pt idx="6" formatCode="0.00">
                  <c:v>1.019032249470367</c:v>
                </c:pt>
                <c:pt idx="7" formatCode="0.00">
                  <c:v>0.3314536750753988</c:v>
                </c:pt>
                <c:pt idx="8" formatCode="0.00">
                  <c:v>0.78137475598244821</c:v>
                </c:pt>
                <c:pt idx="9" formatCode="0.00">
                  <c:v>0.57515769636488423</c:v>
                </c:pt>
              </c:numCache>
            </c:numRef>
          </c:yVal>
          <c:smooth val="0"/>
        </c:ser>
        <c:ser>
          <c:idx val="5"/>
          <c:order val="4"/>
          <c:tx>
            <c:strRef>
              <c:f>'SR-mamun'!$B$196</c:f>
              <c:strCache>
                <c:ptCount val="1"/>
                <c:pt idx="0">
                  <c:v>670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'SR-mamun'!$C$196:$L$196</c:f>
              <c:numCache>
                <c:formatCode>0.0000</c:formatCode>
                <c:ptCount val="10"/>
                <c:pt idx="0" formatCode="0.00">
                  <c:v>0.51338312087797555</c:v>
                </c:pt>
                <c:pt idx="1">
                  <c:v>0.71395295261927971</c:v>
                </c:pt>
                <c:pt idx="2">
                  <c:v>0.55644487629342254</c:v>
                </c:pt>
                <c:pt idx="3" formatCode="0.00">
                  <c:v>0.44491725318771813</c:v>
                </c:pt>
                <c:pt idx="4" formatCode="0.00">
                  <c:v>0.44194037604214864</c:v>
                </c:pt>
                <c:pt idx="5" formatCode="0.00">
                  <c:v>0.44662018001992215</c:v>
                </c:pt>
                <c:pt idx="6" formatCode="0.00">
                  <c:v>0.66657512295664489</c:v>
                </c:pt>
                <c:pt idx="7" formatCode="0.00">
                  <c:v>9.640418465635206E-2</c:v>
                </c:pt>
                <c:pt idx="8" formatCode="0.00">
                  <c:v>0.38489711616244981</c:v>
                </c:pt>
                <c:pt idx="9" formatCode="0.00">
                  <c:v>0.35488156481625138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558912"/>
        <c:axId val="33584640"/>
      </c:scatterChart>
      <c:valAx>
        <c:axId val="33558912"/>
        <c:scaling>
          <c:orientation val="minMax"/>
          <c:min val="6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Temperature, 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3584640"/>
        <c:crosses val="autoZero"/>
        <c:crossBetween val="midCat"/>
        <c:majorUnit val="25"/>
      </c:valAx>
      <c:valAx>
        <c:axId val="33584640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QE, %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3355891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QE vs Temperature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'SR-mamun'!$B$193</c:f>
              <c:strCache>
                <c:ptCount val="1"/>
                <c:pt idx="0">
                  <c:v>600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'SR-mamun'!$C$193:$L$193</c:f>
              <c:numCache>
                <c:formatCode>0.0000</c:formatCode>
                <c:ptCount val="10"/>
                <c:pt idx="0" formatCode="0.00">
                  <c:v>2.4871251510853409</c:v>
                </c:pt>
                <c:pt idx="1">
                  <c:v>2.7610538396179369</c:v>
                </c:pt>
                <c:pt idx="2">
                  <c:v>2.4577699965642661</c:v>
                </c:pt>
                <c:pt idx="3" formatCode="0.00">
                  <c:v>1.9202309534844688</c:v>
                </c:pt>
                <c:pt idx="4" formatCode="0.00">
                  <c:v>2.1054497976031841</c:v>
                </c:pt>
                <c:pt idx="5" formatCode="0.00">
                  <c:v>1.6897492179006528</c:v>
                </c:pt>
                <c:pt idx="6" formatCode="0.00">
                  <c:v>1.8790493496104965</c:v>
                </c:pt>
                <c:pt idx="7" formatCode="0.00">
                  <c:v>1.1497393336763306</c:v>
                </c:pt>
                <c:pt idx="8" formatCode="0.00">
                  <c:v>0.53350893233443675</c:v>
                </c:pt>
                <c:pt idx="9" formatCode="0.00">
                  <c:v>0.50777416496773109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'SR-mamun'!$B$194</c:f>
              <c:strCache>
                <c:ptCount val="1"/>
                <c:pt idx="0">
                  <c:v>610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'SR-mamun'!$C$194:$L$194</c:f>
              <c:numCache>
                <c:formatCode>0.0000</c:formatCode>
                <c:ptCount val="10"/>
                <c:pt idx="0" formatCode="0.00">
                  <c:v>2.1172054855588227</c:v>
                </c:pt>
                <c:pt idx="1">
                  <c:v>2.2548407642888719</c:v>
                </c:pt>
                <c:pt idx="2">
                  <c:v>2.0481525299773318</c:v>
                </c:pt>
                <c:pt idx="3" formatCode="0.00">
                  <c:v>1.5726256916534351</c:v>
                </c:pt>
                <c:pt idx="4" formatCode="0.00">
                  <c:v>1.7793477759435661</c:v>
                </c:pt>
                <c:pt idx="5" formatCode="0.00">
                  <c:v>1.4905940697144744</c:v>
                </c:pt>
                <c:pt idx="6" formatCode="0.00">
                  <c:v>1.7290451978289259</c:v>
                </c:pt>
                <c:pt idx="7" formatCode="0.00">
                  <c:v>0.929762966060664</c:v>
                </c:pt>
                <c:pt idx="8" formatCode="0.00">
                  <c:v>0.84489843750981297</c:v>
                </c:pt>
                <c:pt idx="9" formatCode="0.00">
                  <c:v>0.65608010191086763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'SR-mamun'!$B$195</c:f>
              <c:strCache>
                <c:ptCount val="1"/>
                <c:pt idx="0">
                  <c:v>650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'SR-mamun'!$C$195:$L$195</c:f>
              <c:numCache>
                <c:formatCode>0.0000</c:formatCode>
                <c:ptCount val="10"/>
                <c:pt idx="0" formatCode="0.00">
                  <c:v>0.78890995361130567</c:v>
                </c:pt>
                <c:pt idx="1">
                  <c:v>1.0673945884377276</c:v>
                </c:pt>
                <c:pt idx="2">
                  <c:v>0.8905473032996144</c:v>
                </c:pt>
                <c:pt idx="3" formatCode="0.00">
                  <c:v>0.67660580545763294</c:v>
                </c:pt>
                <c:pt idx="4" formatCode="0.00">
                  <c:v>0.74152724233737999</c:v>
                </c:pt>
                <c:pt idx="5" formatCode="0.00">
                  <c:v>0.71471073655938966</c:v>
                </c:pt>
                <c:pt idx="6" formatCode="0.00">
                  <c:v>1.019032249470367</c:v>
                </c:pt>
                <c:pt idx="7" formatCode="0.00">
                  <c:v>0.3314536750753988</c:v>
                </c:pt>
                <c:pt idx="8" formatCode="0.00">
                  <c:v>0.78137475598244821</c:v>
                </c:pt>
                <c:pt idx="9" formatCode="0.00">
                  <c:v>0.57515769636488423</c:v>
                </c:pt>
              </c:numCache>
            </c:numRef>
          </c:yVal>
          <c:smooth val="0"/>
        </c:ser>
        <c:ser>
          <c:idx val="5"/>
          <c:order val="3"/>
          <c:tx>
            <c:strRef>
              <c:f>'SR-mamun'!$B$196</c:f>
              <c:strCache>
                <c:ptCount val="1"/>
                <c:pt idx="0">
                  <c:v>670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'SR-mamun'!$C$196:$L$196</c:f>
              <c:numCache>
                <c:formatCode>0.0000</c:formatCode>
                <c:ptCount val="10"/>
                <c:pt idx="0" formatCode="0.00">
                  <c:v>0.51338312087797555</c:v>
                </c:pt>
                <c:pt idx="1">
                  <c:v>0.71395295261927971</c:v>
                </c:pt>
                <c:pt idx="2">
                  <c:v>0.55644487629342254</c:v>
                </c:pt>
                <c:pt idx="3" formatCode="0.00">
                  <c:v>0.44491725318771813</c:v>
                </c:pt>
                <c:pt idx="4" formatCode="0.00">
                  <c:v>0.44194037604214864</c:v>
                </c:pt>
                <c:pt idx="5" formatCode="0.00">
                  <c:v>0.44662018001992215</c:v>
                </c:pt>
                <c:pt idx="6" formatCode="0.00">
                  <c:v>0.66657512295664489</c:v>
                </c:pt>
                <c:pt idx="7" formatCode="0.00">
                  <c:v>9.640418465635206E-2</c:v>
                </c:pt>
                <c:pt idx="8" formatCode="0.00">
                  <c:v>0.38489711616244981</c:v>
                </c:pt>
                <c:pt idx="9" formatCode="0.00">
                  <c:v>0.35488156481625138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801664"/>
        <c:axId val="82817408"/>
      </c:scatterChart>
      <c:valAx>
        <c:axId val="70801664"/>
        <c:scaling>
          <c:orientation val="minMax"/>
          <c:min val="6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Temperature, 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2817408"/>
        <c:crosses val="autoZero"/>
        <c:crossBetween val="midCat"/>
        <c:majorUnit val="25"/>
      </c:valAx>
      <c:valAx>
        <c:axId val="82817408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QE, %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7080166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QE vs Temperature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3"/>
          <c:order val="0"/>
          <c:tx>
            <c:strRef>
              <c:f>'SR-mamun'!$B$194</c:f>
              <c:strCache>
                <c:ptCount val="1"/>
                <c:pt idx="0">
                  <c:v>610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'SR-mamun'!$C$194:$L$194</c:f>
              <c:numCache>
                <c:formatCode>0.0000</c:formatCode>
                <c:ptCount val="10"/>
                <c:pt idx="0" formatCode="0.00">
                  <c:v>2.1172054855588227</c:v>
                </c:pt>
                <c:pt idx="1">
                  <c:v>2.2548407642888719</c:v>
                </c:pt>
                <c:pt idx="2">
                  <c:v>2.0481525299773318</c:v>
                </c:pt>
                <c:pt idx="3" formatCode="0.00">
                  <c:v>1.5726256916534351</c:v>
                </c:pt>
                <c:pt idx="4" formatCode="0.00">
                  <c:v>1.7793477759435661</c:v>
                </c:pt>
                <c:pt idx="5" formatCode="0.00">
                  <c:v>1.4905940697144744</c:v>
                </c:pt>
                <c:pt idx="6" formatCode="0.00">
                  <c:v>1.7290451978289259</c:v>
                </c:pt>
                <c:pt idx="7" formatCode="0.00">
                  <c:v>0.929762966060664</c:v>
                </c:pt>
                <c:pt idx="8" formatCode="0.00">
                  <c:v>0.84489843750981297</c:v>
                </c:pt>
                <c:pt idx="9" formatCode="0.00">
                  <c:v>0.65608010191086763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'SR-mamun'!$B$195</c:f>
              <c:strCache>
                <c:ptCount val="1"/>
                <c:pt idx="0">
                  <c:v>650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'SR-mamun'!$C$195:$L$195</c:f>
              <c:numCache>
                <c:formatCode>0.0000</c:formatCode>
                <c:ptCount val="10"/>
                <c:pt idx="0" formatCode="0.00">
                  <c:v>0.78890995361130567</c:v>
                </c:pt>
                <c:pt idx="1">
                  <c:v>1.0673945884377276</c:v>
                </c:pt>
                <c:pt idx="2">
                  <c:v>0.8905473032996144</c:v>
                </c:pt>
                <c:pt idx="3" formatCode="0.00">
                  <c:v>0.67660580545763294</c:v>
                </c:pt>
                <c:pt idx="4" formatCode="0.00">
                  <c:v>0.74152724233737999</c:v>
                </c:pt>
                <c:pt idx="5" formatCode="0.00">
                  <c:v>0.71471073655938966</c:v>
                </c:pt>
                <c:pt idx="6" formatCode="0.00">
                  <c:v>1.019032249470367</c:v>
                </c:pt>
                <c:pt idx="7" formatCode="0.00">
                  <c:v>0.3314536750753988</c:v>
                </c:pt>
                <c:pt idx="8" formatCode="0.00">
                  <c:v>0.78137475598244821</c:v>
                </c:pt>
                <c:pt idx="9" formatCode="0.00">
                  <c:v>0.57515769636488423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'SR-mamun'!$B$196</c:f>
              <c:strCache>
                <c:ptCount val="1"/>
                <c:pt idx="0">
                  <c:v>670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'SR-mamun'!$C$196:$L$196</c:f>
              <c:numCache>
                <c:formatCode>0.0000</c:formatCode>
                <c:ptCount val="10"/>
                <c:pt idx="0" formatCode="0.00">
                  <c:v>0.51338312087797555</c:v>
                </c:pt>
                <c:pt idx="1">
                  <c:v>0.71395295261927971</c:v>
                </c:pt>
                <c:pt idx="2">
                  <c:v>0.55644487629342254</c:v>
                </c:pt>
                <c:pt idx="3" formatCode="0.00">
                  <c:v>0.44491725318771813</c:v>
                </c:pt>
                <c:pt idx="4" formatCode="0.00">
                  <c:v>0.44194037604214864</c:v>
                </c:pt>
                <c:pt idx="5" formatCode="0.00">
                  <c:v>0.44662018001992215</c:v>
                </c:pt>
                <c:pt idx="6" formatCode="0.00">
                  <c:v>0.66657512295664489</c:v>
                </c:pt>
                <c:pt idx="7" formatCode="0.00">
                  <c:v>9.640418465635206E-2</c:v>
                </c:pt>
                <c:pt idx="8" formatCode="0.00">
                  <c:v>0.38489711616244981</c:v>
                </c:pt>
                <c:pt idx="9" formatCode="0.00">
                  <c:v>0.35488156481625138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176064"/>
        <c:axId val="83278464"/>
      </c:scatterChart>
      <c:valAx>
        <c:axId val="83176064"/>
        <c:scaling>
          <c:orientation val="minMax"/>
          <c:min val="6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Temperature, 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3278464"/>
        <c:crosses val="autoZero"/>
        <c:crossBetween val="midCat"/>
        <c:majorUnit val="25"/>
      </c:valAx>
      <c:valAx>
        <c:axId val="83278464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QE, %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8317606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QE vs Temperature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4"/>
          <c:order val="0"/>
          <c:tx>
            <c:strRef>
              <c:f>'SR-mamun'!$B$195</c:f>
              <c:strCache>
                <c:ptCount val="1"/>
                <c:pt idx="0">
                  <c:v>650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'SR-mamun'!$C$195:$L$195</c:f>
              <c:numCache>
                <c:formatCode>0.0000</c:formatCode>
                <c:ptCount val="10"/>
                <c:pt idx="0" formatCode="0.00">
                  <c:v>0.78890995361130567</c:v>
                </c:pt>
                <c:pt idx="1">
                  <c:v>1.0673945884377276</c:v>
                </c:pt>
                <c:pt idx="2">
                  <c:v>0.8905473032996144</c:v>
                </c:pt>
                <c:pt idx="3" formatCode="0.00">
                  <c:v>0.67660580545763294</c:v>
                </c:pt>
                <c:pt idx="4" formatCode="0.00">
                  <c:v>0.74152724233737999</c:v>
                </c:pt>
                <c:pt idx="5" formatCode="0.00">
                  <c:v>0.71471073655938966</c:v>
                </c:pt>
                <c:pt idx="6" formatCode="0.00">
                  <c:v>1.019032249470367</c:v>
                </c:pt>
                <c:pt idx="7" formatCode="0.00">
                  <c:v>0.3314536750753988</c:v>
                </c:pt>
                <c:pt idx="8" formatCode="0.00">
                  <c:v>0.78137475598244821</c:v>
                </c:pt>
                <c:pt idx="9" formatCode="0.00">
                  <c:v>0.57515769636488423</c:v>
                </c:pt>
              </c:numCache>
            </c:numRef>
          </c:yVal>
          <c:smooth val="0"/>
        </c:ser>
        <c:ser>
          <c:idx val="5"/>
          <c:order val="1"/>
          <c:tx>
            <c:strRef>
              <c:f>'SR-mamun'!$B$196</c:f>
              <c:strCache>
                <c:ptCount val="1"/>
                <c:pt idx="0">
                  <c:v>670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'SR-mamun'!$C$196:$L$196</c:f>
              <c:numCache>
                <c:formatCode>0.0000</c:formatCode>
                <c:ptCount val="10"/>
                <c:pt idx="0" formatCode="0.00">
                  <c:v>0.51338312087797555</c:v>
                </c:pt>
                <c:pt idx="1">
                  <c:v>0.71395295261927971</c:v>
                </c:pt>
                <c:pt idx="2">
                  <c:v>0.55644487629342254</c:v>
                </c:pt>
                <c:pt idx="3" formatCode="0.00">
                  <c:v>0.44491725318771813</c:v>
                </c:pt>
                <c:pt idx="4" formatCode="0.00">
                  <c:v>0.44194037604214864</c:v>
                </c:pt>
                <c:pt idx="5" formatCode="0.00">
                  <c:v>0.44662018001992215</c:v>
                </c:pt>
                <c:pt idx="6" formatCode="0.00">
                  <c:v>0.66657512295664489</c:v>
                </c:pt>
                <c:pt idx="7" formatCode="0.00">
                  <c:v>9.640418465635206E-2</c:v>
                </c:pt>
                <c:pt idx="8" formatCode="0.00">
                  <c:v>0.38489711616244981</c:v>
                </c:pt>
                <c:pt idx="9" formatCode="0.00">
                  <c:v>0.35488156481625138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767232"/>
        <c:axId val="83053952"/>
      </c:scatterChart>
      <c:valAx>
        <c:axId val="82767232"/>
        <c:scaling>
          <c:orientation val="minMax"/>
          <c:min val="6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Temperature, 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3053952"/>
        <c:crosses val="autoZero"/>
        <c:crossBetween val="midCat"/>
        <c:majorUnit val="25"/>
      </c:valAx>
      <c:valAx>
        <c:axId val="83053952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QE, %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827672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QE vs Temperature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5"/>
          <c:order val="0"/>
          <c:tx>
            <c:strRef>
              <c:f>'SR-mamun'!$B$196</c:f>
              <c:strCache>
                <c:ptCount val="1"/>
                <c:pt idx="0">
                  <c:v>670 nm</c:v>
                </c:pt>
              </c:strCache>
            </c:strRef>
          </c:tx>
          <c:spPr>
            <a:ln w="28575">
              <a:noFill/>
            </a:ln>
          </c:spPr>
          <c:xVal>
            <c:numRef>
              <c:f>'SR-mamun'!$C$190:$L$190</c:f>
              <c:numCache>
                <c:formatCode>General</c:formatCode>
                <c:ptCount val="10"/>
                <c:pt idx="0">
                  <c:v>294.84999999999997</c:v>
                </c:pt>
                <c:pt idx="1">
                  <c:v>276.95</c:v>
                </c:pt>
                <c:pt idx="2">
                  <c:v>295.95</c:v>
                </c:pt>
                <c:pt idx="3">
                  <c:v>194.64999999999998</c:v>
                </c:pt>
                <c:pt idx="4">
                  <c:v>295.95</c:v>
                </c:pt>
                <c:pt idx="5">
                  <c:v>194.64999999999998</c:v>
                </c:pt>
                <c:pt idx="6">
                  <c:v>296.95</c:v>
                </c:pt>
                <c:pt idx="7">
                  <c:v>77</c:v>
                </c:pt>
                <c:pt idx="8">
                  <c:v>297.04999999999995</c:v>
                </c:pt>
                <c:pt idx="9">
                  <c:v>295.54999999999995</c:v>
                </c:pt>
              </c:numCache>
            </c:numRef>
          </c:xVal>
          <c:yVal>
            <c:numRef>
              <c:f>'SR-mamun'!$C$196:$L$196</c:f>
              <c:numCache>
                <c:formatCode>0.0000</c:formatCode>
                <c:ptCount val="10"/>
                <c:pt idx="0" formatCode="0.00">
                  <c:v>0.51338312087797555</c:v>
                </c:pt>
                <c:pt idx="1">
                  <c:v>0.71395295261927971</c:v>
                </c:pt>
                <c:pt idx="2">
                  <c:v>0.55644487629342254</c:v>
                </c:pt>
                <c:pt idx="3" formatCode="0.00">
                  <c:v>0.44491725318771813</c:v>
                </c:pt>
                <c:pt idx="4" formatCode="0.00">
                  <c:v>0.44194037604214864</c:v>
                </c:pt>
                <c:pt idx="5" formatCode="0.00">
                  <c:v>0.44662018001992215</c:v>
                </c:pt>
                <c:pt idx="6" formatCode="0.00">
                  <c:v>0.66657512295664489</c:v>
                </c:pt>
                <c:pt idx="7" formatCode="0.00">
                  <c:v>9.640418465635206E-2</c:v>
                </c:pt>
                <c:pt idx="8" formatCode="0.00">
                  <c:v>0.38489711616244981</c:v>
                </c:pt>
                <c:pt idx="9" formatCode="0.00">
                  <c:v>0.35488156481625138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207680"/>
        <c:axId val="83214336"/>
      </c:scatterChart>
      <c:valAx>
        <c:axId val="83207680"/>
        <c:scaling>
          <c:orientation val="minMax"/>
          <c:min val="6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Temperature, 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3214336"/>
        <c:crosses val="autoZero"/>
        <c:crossBetween val="midCat"/>
        <c:majorUnit val="25"/>
      </c:valAx>
      <c:valAx>
        <c:axId val="83214336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QE, %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8320768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5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1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2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4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2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8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0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4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32466-43E9-4DDC-9CB8-2409580E4DA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7F382-9A01-419E-850E-548328A80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7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71578"/>
              </p:ext>
            </p:extLst>
          </p:nvPr>
        </p:nvGraphicFramePr>
        <p:xfrm>
          <a:off x="1600200" y="978932"/>
          <a:ext cx="6119813" cy="4210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0" y="249504"/>
            <a:ext cx="5106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~70 days of activation of K2CsSb photocathode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518666"/>
            <a:ext cx="8164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QE did not recover with temperature reversal or rejuvenation effort by brief heating.</a:t>
            </a:r>
          </a:p>
          <a:p>
            <a:r>
              <a:rPr lang="en-US" dirty="0" smtClean="0"/>
              <a:t>- Most likely the signature of chemical contamination.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4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931496"/>
              </p:ext>
            </p:extLst>
          </p:nvPr>
        </p:nvGraphicFramePr>
        <p:xfrm>
          <a:off x="533400" y="762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8616" y="2283023"/>
            <a:ext cx="498764" cy="2154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tIns="0" rIns="91440" bIns="0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LN</a:t>
            </a:r>
            <a:r>
              <a:rPr lang="en-US" baseline="-25000" dirty="0"/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276764"/>
            <a:ext cx="498764" cy="4308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tIns="0" rIns="91440" bIns="0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Dry 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0" y="2259657"/>
            <a:ext cx="533400" cy="4308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tIns="0" rIns="91440" bIns="0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r>
              <a:rPr lang="en-US" dirty="0"/>
              <a:t>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73996" y="2259657"/>
            <a:ext cx="411020" cy="2154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tIns="0" rIns="91440" bIns="0" rtlCol="0">
            <a:spAutoFit/>
          </a:bodyPr>
          <a:lstStyle/>
          <a:p>
            <a:r>
              <a:rPr lang="en-US" sz="1400" dirty="0" smtClean="0"/>
              <a:t>RT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3154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780160"/>
              </p:ext>
            </p:extLst>
          </p:nvPr>
        </p:nvGraphicFramePr>
        <p:xfrm>
          <a:off x="533400" y="762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584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660703"/>
              </p:ext>
            </p:extLst>
          </p:nvPr>
        </p:nvGraphicFramePr>
        <p:xfrm>
          <a:off x="533400" y="762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56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0724"/>
              </p:ext>
            </p:extLst>
          </p:nvPr>
        </p:nvGraphicFramePr>
        <p:xfrm>
          <a:off x="533400" y="762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3495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943764"/>
              </p:ext>
            </p:extLst>
          </p:nvPr>
        </p:nvGraphicFramePr>
        <p:xfrm>
          <a:off x="533400" y="762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2588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757406"/>
              </p:ext>
            </p:extLst>
          </p:nvPr>
        </p:nvGraphicFramePr>
        <p:xfrm>
          <a:off x="533400" y="762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724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Source</dc:creator>
  <cp:lastModifiedBy>Source</cp:lastModifiedBy>
  <cp:revision>4</cp:revision>
  <dcterms:created xsi:type="dcterms:W3CDTF">2016-10-03T18:54:24Z</dcterms:created>
  <dcterms:modified xsi:type="dcterms:W3CDTF">2016-10-04T15:05:19Z</dcterms:modified>
</cp:coreProperties>
</file>