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4" r:id="rId6"/>
    <p:sldId id="268" r:id="rId7"/>
    <p:sldId id="267" r:id="rId8"/>
    <p:sldId id="258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7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87D8-2A8F-4716-9BF3-9DDF895BB74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69D-6000-4A9A-82F3-681FAD90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2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87D8-2A8F-4716-9BF3-9DDF895BB74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69D-6000-4A9A-82F3-681FAD90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1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87D8-2A8F-4716-9BF3-9DDF895BB74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69D-6000-4A9A-82F3-681FAD90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5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87D8-2A8F-4716-9BF3-9DDF895BB74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69D-6000-4A9A-82F3-681FAD90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1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87D8-2A8F-4716-9BF3-9DDF895BB74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69D-6000-4A9A-82F3-681FAD90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0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87D8-2A8F-4716-9BF3-9DDF895BB74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69D-6000-4A9A-82F3-681FAD90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87D8-2A8F-4716-9BF3-9DDF895BB74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69D-6000-4A9A-82F3-681FAD90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9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87D8-2A8F-4716-9BF3-9DDF895BB74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69D-6000-4A9A-82F3-681FAD90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7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87D8-2A8F-4716-9BF3-9DDF895BB74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69D-6000-4A9A-82F3-681FAD90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87D8-2A8F-4716-9BF3-9DDF895BB74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69D-6000-4A9A-82F3-681FAD90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4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87D8-2A8F-4716-9BF3-9DDF895BB74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69D-6000-4A9A-82F3-681FAD90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A87D8-2A8F-4716-9BF3-9DDF895BB748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B69D-6000-4A9A-82F3-681FAD90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8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GTS GUN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3</a:t>
            </a:r>
          </a:p>
          <a:p>
            <a:r>
              <a:rPr lang="en-US" dirty="0" smtClean="0"/>
              <a:t>Yan Wang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GST Gun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672" y="1600200"/>
            <a:ext cx="458665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2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in the Chamber (350kV)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99001"/>
            <a:ext cx="242611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436" y="1871292"/>
            <a:ext cx="2438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01291" y="1734224"/>
            <a:ext cx="2043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High Field</a:t>
            </a:r>
          </a:p>
          <a:p>
            <a:r>
              <a:rPr lang="en-US" sz="2800" dirty="0" smtClean="0"/>
              <a:t>E=70 MV/m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066309" y="2662022"/>
            <a:ext cx="193964" cy="36551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18853"/>
            <a:ext cx="23907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582966" y="2367727"/>
            <a:ext cx="17692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Nonlinear </a:t>
            </a:r>
          </a:p>
          <a:p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239000" y="2844781"/>
            <a:ext cx="228600" cy="88901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Needs to Be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Protects the triple-junction point by lowing the field below 12 MV/m.</a:t>
            </a:r>
          </a:p>
          <a:p>
            <a:endParaRPr lang="en-US" sz="4000" dirty="0" smtClean="0"/>
          </a:p>
          <a:p>
            <a:r>
              <a:rPr lang="en-US" sz="4000" dirty="0" smtClean="0"/>
              <a:t>Linearizes the potential drop along the insulator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10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Adding </a:t>
            </a:r>
            <a:r>
              <a:rPr lang="en-US" dirty="0"/>
              <a:t>A</a:t>
            </a:r>
            <a:r>
              <a:rPr lang="en-US" dirty="0" smtClean="0"/>
              <a:t> Shed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237509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349" y="1600200"/>
            <a:ext cx="228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00200"/>
            <a:ext cx="24098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600" y="1607127"/>
            <a:ext cx="18007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Lower field</a:t>
            </a:r>
          </a:p>
          <a:p>
            <a:r>
              <a:rPr lang="en-US" sz="2800" dirty="0" smtClean="0"/>
              <a:t>E=9MV/m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170218" y="2992582"/>
            <a:ext cx="159328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038600" y="2561234"/>
            <a:ext cx="290946" cy="125662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00593" y="1565564"/>
            <a:ext cx="22564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Potential drop</a:t>
            </a:r>
          </a:p>
          <a:p>
            <a:r>
              <a:rPr lang="en-US" sz="2800" dirty="0" smtClean="0"/>
              <a:t>More linear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934200" y="4047154"/>
            <a:ext cx="1798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E=13Mv/m</a:t>
            </a:r>
            <a:endParaRPr lang="en-US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315200" y="4495800"/>
            <a:ext cx="427239" cy="45882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11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R: 8 cm</a:t>
            </a:r>
          </a:p>
          <a:p>
            <a:r>
              <a:rPr lang="en-US" dirty="0"/>
              <a:t>r</a:t>
            </a:r>
            <a:r>
              <a:rPr lang="en-US" dirty="0" smtClean="0"/>
              <a:t>: 1 cm</a:t>
            </a:r>
          </a:p>
          <a:p>
            <a:r>
              <a:rPr lang="el-GR" dirty="0" smtClean="0"/>
              <a:t>Θ</a:t>
            </a:r>
            <a:r>
              <a:rPr lang="en-US" dirty="0" smtClean="0"/>
              <a:t>: from 40 to -80 deg.</a:t>
            </a:r>
          </a:p>
          <a:p>
            <a:r>
              <a:rPr lang="en-US" dirty="0" smtClean="0"/>
              <a:t>L1: 4.53 cm</a:t>
            </a:r>
          </a:p>
          <a:p>
            <a:r>
              <a:rPr lang="en-US" dirty="0" smtClean="0"/>
              <a:t>L2: 6.96 cm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25908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7010400" y="2286000"/>
            <a:ext cx="304800" cy="0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59782" y="2024390"/>
            <a:ext cx="698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089600" y="2687781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265585" y="3695997"/>
            <a:ext cx="1049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L2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389418" y="2355273"/>
            <a:ext cx="1925782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44309" y="1893608"/>
            <a:ext cx="9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4392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Chamber &amp; Insulator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71800" y="2209800"/>
            <a:ext cx="28956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337468"/>
            <a:ext cx="8229600" cy="547969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194733"/>
            <a:ext cx="2921000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>
            <a:stCxn id="4" idx="2"/>
            <a:endCxn id="3075" idx="1"/>
          </p:cNvCxnSpPr>
          <p:nvPr/>
        </p:nvCxnSpPr>
        <p:spPr>
          <a:xfrm>
            <a:off x="2971800" y="3009900"/>
            <a:ext cx="0" cy="2996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733800" y="2743200"/>
            <a:ext cx="1371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89400" y="4312226"/>
            <a:ext cx="685800" cy="603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2"/>
          </p:cNvCxnSpPr>
          <p:nvPr/>
        </p:nvCxnSpPr>
        <p:spPr>
          <a:xfrm>
            <a:off x="3733800" y="3009900"/>
            <a:ext cx="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593" y="3946164"/>
            <a:ext cx="13954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5098473" y="2924031"/>
            <a:ext cx="0" cy="1302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 flipH="1" flipV="1">
            <a:off x="5511800" y="4425100"/>
            <a:ext cx="406400" cy="329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00" y="3007158"/>
            <a:ext cx="12700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Straight Arrow Connector 23"/>
          <p:cNvCxnSpPr/>
          <p:nvPr/>
        </p:nvCxnSpPr>
        <p:spPr>
          <a:xfrm>
            <a:off x="4775200" y="4589803"/>
            <a:ext cx="3073400" cy="2426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940136" y="4875206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Beam direction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86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Chamber &amp; Insulator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279156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76400"/>
            <a:ext cx="413385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9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Only the Insulator Modified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267556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813762" y="3438007"/>
            <a:ext cx="1707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High Field 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773781" y="3697932"/>
            <a:ext cx="101741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9200" y="1915180"/>
            <a:ext cx="2187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Low Field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419600" y="2176790"/>
            <a:ext cx="5334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0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105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GTS GUN</vt:lpstr>
      <vt:lpstr>GST Gun</vt:lpstr>
      <vt:lpstr>Field in the Chamber (350kV)</vt:lpstr>
      <vt:lpstr>What Needs to Be Done</vt:lpstr>
      <vt:lpstr>After Adding A Shed</vt:lpstr>
      <vt:lpstr>The Shed</vt:lpstr>
      <vt:lpstr>Modified Chamber &amp; Insulator </vt:lpstr>
      <vt:lpstr>Modified Chamber &amp; Insulator</vt:lpstr>
      <vt:lpstr>Only the Insulator Modified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GTS GUN</dc:title>
  <dc:creator>Yan Wang</dc:creator>
  <cp:lastModifiedBy>Mathew Poelker</cp:lastModifiedBy>
  <cp:revision>38</cp:revision>
  <dcterms:created xsi:type="dcterms:W3CDTF">2015-08-03T13:50:59Z</dcterms:created>
  <dcterms:modified xsi:type="dcterms:W3CDTF">2015-08-04T18:15:14Z</dcterms:modified>
</cp:coreProperties>
</file>