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  <p:sldMasterId id="2147483670" r:id="rId2"/>
  </p:sldMasterIdLst>
  <p:notesMasterIdLst>
    <p:notesMasterId r:id="rId10"/>
  </p:notesMasterIdLst>
  <p:sldIdLst>
    <p:sldId id="303" r:id="rId3"/>
    <p:sldId id="320" r:id="rId4"/>
    <p:sldId id="322" r:id="rId5"/>
    <p:sldId id="321" r:id="rId6"/>
    <p:sldId id="324" r:id="rId7"/>
    <p:sldId id="323" r:id="rId8"/>
    <p:sldId id="325" r:id="rId9"/>
  </p:sldIdLst>
  <p:sldSz cx="12192000" cy="6858000"/>
  <p:notesSz cx="4279900" cy="5486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03" userDrawn="1">
          <p15:clr>
            <a:srgbClr val="9AA0A6"/>
          </p15:clr>
        </p15:guide>
        <p15:guide id="4" orient="horz" pos="216" userDrawn="1">
          <p15:clr>
            <a:srgbClr val="9AA0A6"/>
          </p15:clr>
        </p15:guide>
        <p15:guide id="5" orient="horz" pos="388" userDrawn="1">
          <p15:clr>
            <a:srgbClr val="9AA0A6"/>
          </p15:clr>
        </p15:guide>
        <p15:guide id="6" orient="horz" pos="516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9933"/>
    <a:srgbClr val="CC0000"/>
    <a:srgbClr val="CC00CC"/>
    <a:srgbClr val="009900"/>
    <a:srgbClr val="99CCFF"/>
    <a:srgbClr val="33CC33"/>
    <a:srgbClr val="CCECFF"/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54" autoAdjust="0"/>
  </p:normalViewPr>
  <p:slideViewPr>
    <p:cSldViewPr snapToGrid="0">
      <p:cViewPr varScale="1">
        <p:scale>
          <a:sx n="138" d="100"/>
          <a:sy n="138" d="100"/>
        </p:scale>
        <p:origin x="648" y="102"/>
      </p:cViewPr>
      <p:guideLst>
        <p:guide orient="horz" pos="2160"/>
        <p:guide pos="3840"/>
        <p:guide orient="horz" pos="303"/>
        <p:guide orient="horz" pos="216"/>
        <p:guide orient="horz" pos="388"/>
        <p:guide orient="horz" pos="5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11150" y="411163"/>
            <a:ext cx="3657600" cy="2057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427990" y="2606040"/>
            <a:ext cx="3423920" cy="24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797" tIns="55797" rIns="55797" bIns="55797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cab207f6aa_2_120:notes"/>
          <p:cNvSpPr txBox="1">
            <a:spLocks noGrp="1"/>
          </p:cNvSpPr>
          <p:nvPr>
            <p:ph type="body" idx="1"/>
          </p:nvPr>
        </p:nvSpPr>
        <p:spPr>
          <a:xfrm>
            <a:off x="427990" y="2606040"/>
            <a:ext cx="3423920" cy="2468880"/>
          </a:xfrm>
          <a:prstGeom prst="rect">
            <a:avLst/>
          </a:prstGeom>
        </p:spPr>
        <p:txBody>
          <a:bodyPr spcFirstLastPara="1" wrap="square" lIns="55797" tIns="55797" rIns="55797" bIns="5579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73" name="Google Shape;173;gcab207f6aa_2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1150" y="411163"/>
            <a:ext cx="3657600" cy="2057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2274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cab207f6aa_2_120:notes"/>
          <p:cNvSpPr txBox="1">
            <a:spLocks noGrp="1"/>
          </p:cNvSpPr>
          <p:nvPr>
            <p:ph type="body" idx="1"/>
          </p:nvPr>
        </p:nvSpPr>
        <p:spPr>
          <a:xfrm>
            <a:off x="427990" y="2606040"/>
            <a:ext cx="3423920" cy="2468880"/>
          </a:xfrm>
          <a:prstGeom prst="rect">
            <a:avLst/>
          </a:prstGeom>
        </p:spPr>
        <p:txBody>
          <a:bodyPr spcFirstLastPara="1" wrap="square" lIns="55797" tIns="55797" rIns="55797" bIns="5579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73" name="Google Shape;173;gcab207f6aa_2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1150" y="411163"/>
            <a:ext cx="3657600" cy="2057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1096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cab207f6aa_2_120:notes"/>
          <p:cNvSpPr txBox="1">
            <a:spLocks noGrp="1"/>
          </p:cNvSpPr>
          <p:nvPr>
            <p:ph type="body" idx="1"/>
          </p:nvPr>
        </p:nvSpPr>
        <p:spPr>
          <a:xfrm>
            <a:off x="427990" y="2606040"/>
            <a:ext cx="3423920" cy="2468880"/>
          </a:xfrm>
          <a:prstGeom prst="rect">
            <a:avLst/>
          </a:prstGeom>
        </p:spPr>
        <p:txBody>
          <a:bodyPr spcFirstLastPara="1" wrap="square" lIns="55797" tIns="55797" rIns="55797" bIns="5579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73" name="Google Shape;173;gcab207f6aa_2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1150" y="411163"/>
            <a:ext cx="3657600" cy="2057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7164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cab207f6aa_2_120:notes"/>
          <p:cNvSpPr txBox="1">
            <a:spLocks noGrp="1"/>
          </p:cNvSpPr>
          <p:nvPr>
            <p:ph type="body" idx="1"/>
          </p:nvPr>
        </p:nvSpPr>
        <p:spPr>
          <a:xfrm>
            <a:off x="427990" y="2606040"/>
            <a:ext cx="3423920" cy="2468880"/>
          </a:xfrm>
          <a:prstGeom prst="rect">
            <a:avLst/>
          </a:prstGeom>
        </p:spPr>
        <p:txBody>
          <a:bodyPr spcFirstLastPara="1" wrap="square" lIns="55797" tIns="55797" rIns="55797" bIns="5579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73" name="Google Shape;173;gcab207f6aa_2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1150" y="411163"/>
            <a:ext cx="3657600" cy="2057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0231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cab207f6aa_2_120:notes"/>
          <p:cNvSpPr txBox="1">
            <a:spLocks noGrp="1"/>
          </p:cNvSpPr>
          <p:nvPr>
            <p:ph type="body" idx="1"/>
          </p:nvPr>
        </p:nvSpPr>
        <p:spPr>
          <a:xfrm>
            <a:off x="427990" y="2606040"/>
            <a:ext cx="3423920" cy="2468880"/>
          </a:xfrm>
          <a:prstGeom prst="rect">
            <a:avLst/>
          </a:prstGeom>
        </p:spPr>
        <p:txBody>
          <a:bodyPr spcFirstLastPara="1" wrap="square" lIns="55797" tIns="55797" rIns="55797" bIns="5579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73" name="Google Shape;173;gcab207f6aa_2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1150" y="411163"/>
            <a:ext cx="3657600" cy="2057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7604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cab207f6aa_2_120:notes"/>
          <p:cNvSpPr txBox="1">
            <a:spLocks noGrp="1"/>
          </p:cNvSpPr>
          <p:nvPr>
            <p:ph type="body" idx="1"/>
          </p:nvPr>
        </p:nvSpPr>
        <p:spPr>
          <a:xfrm>
            <a:off x="427990" y="2606040"/>
            <a:ext cx="3423920" cy="2468880"/>
          </a:xfrm>
          <a:prstGeom prst="rect">
            <a:avLst/>
          </a:prstGeom>
        </p:spPr>
        <p:txBody>
          <a:bodyPr spcFirstLastPara="1" wrap="square" lIns="55797" tIns="55797" rIns="55797" bIns="5579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73" name="Google Shape;173;gcab207f6aa_2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1150" y="411163"/>
            <a:ext cx="3657600" cy="2057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9853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cab207f6aa_2_120:notes"/>
          <p:cNvSpPr txBox="1">
            <a:spLocks noGrp="1"/>
          </p:cNvSpPr>
          <p:nvPr>
            <p:ph type="body" idx="1"/>
          </p:nvPr>
        </p:nvSpPr>
        <p:spPr>
          <a:xfrm>
            <a:off x="427990" y="2606040"/>
            <a:ext cx="3423920" cy="2468880"/>
          </a:xfrm>
          <a:prstGeom prst="rect">
            <a:avLst/>
          </a:prstGeom>
        </p:spPr>
        <p:txBody>
          <a:bodyPr spcFirstLastPara="1" wrap="square" lIns="55797" tIns="55797" rIns="55797" bIns="5579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73" name="Google Shape;173;gcab207f6aa_2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1150" y="411163"/>
            <a:ext cx="3657600" cy="2057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7066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" smtClean="0"/>
              <a:pPr/>
              <a:t>‹#›</a:t>
            </a:fld>
            <a:endParaRPr lang="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" smtClean="0"/>
              <a:pPr/>
              <a:t>‹#›</a:t>
            </a:fld>
            <a:endParaRPr lang="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" smtClean="0"/>
              <a:pPr/>
              <a:t>‹#›</a:t>
            </a:fld>
            <a:endParaRPr lang="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tro-slide-perso">
  <p:cSld name="1_Intro-slide-perso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" y="0"/>
            <a:ext cx="12191599" cy="6857773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839033" y="1681714"/>
            <a:ext cx="5158153" cy="822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294B"/>
              </a:buClr>
              <a:buSzPts val="2000"/>
              <a:buNone/>
              <a:defRPr sz="2667" b="1">
                <a:solidFill>
                  <a:srgbClr val="00294B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267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2"/>
          </p:nvPr>
        </p:nvSpPr>
        <p:spPr>
          <a:xfrm>
            <a:off x="839033" y="2504604"/>
            <a:ext cx="5158153" cy="368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FF6700"/>
              </a:buClr>
              <a:buSzPts val="2400"/>
              <a:buChar char="•"/>
              <a:defRPr>
                <a:solidFill>
                  <a:srgbClr val="FF6700"/>
                </a:solidFill>
              </a:defRPr>
            </a:lvl1pPr>
            <a:lvl2pPr marL="1219170" lvl="1" indent="-4741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294B"/>
              </a:buClr>
              <a:buSzPts val="2000"/>
              <a:buChar char="•"/>
              <a:defRPr>
                <a:solidFill>
                  <a:srgbClr val="00294B"/>
                </a:solidFill>
              </a:defRPr>
            </a:lvl2pPr>
            <a:lvl3pPr marL="1828754" lvl="2" indent="-44872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56487"/>
              </a:buClr>
              <a:buSzPts val="1700"/>
              <a:buChar char="•"/>
              <a:defRPr>
                <a:solidFill>
                  <a:srgbClr val="456487"/>
                </a:solidFill>
              </a:defRPr>
            </a:lvl3pPr>
            <a:lvl4pPr marL="2438339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56487"/>
              </a:buClr>
              <a:buSzPts val="1500"/>
              <a:buChar char="•"/>
              <a:defRPr>
                <a:solidFill>
                  <a:srgbClr val="456487"/>
                </a:solidFill>
              </a:defRPr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56487"/>
              </a:buClr>
              <a:buSzPts val="1500"/>
              <a:buChar char="•"/>
              <a:defRPr>
                <a:solidFill>
                  <a:srgbClr val="456487"/>
                </a:solidFill>
              </a:defRPr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3"/>
          </p:nvPr>
        </p:nvSpPr>
        <p:spPr>
          <a:xfrm>
            <a:off x="6171459" y="1681714"/>
            <a:ext cx="5183307" cy="822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294B"/>
              </a:buClr>
              <a:buSzPts val="2000"/>
              <a:buNone/>
              <a:defRPr sz="2667" b="1">
                <a:solidFill>
                  <a:srgbClr val="00294B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267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4"/>
          </p:nvPr>
        </p:nvSpPr>
        <p:spPr>
          <a:xfrm>
            <a:off x="6171459" y="2504604"/>
            <a:ext cx="5183307" cy="368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FF6700"/>
              </a:buClr>
              <a:buSzPts val="2400"/>
              <a:buChar char="•"/>
              <a:defRPr sz="3200">
                <a:solidFill>
                  <a:srgbClr val="FF6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741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294B"/>
              </a:buClr>
              <a:buSzPts val="2000"/>
              <a:buChar char="•"/>
              <a:defRPr sz="2667">
                <a:solidFill>
                  <a:srgbClr val="00294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44872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56487"/>
              </a:buClr>
              <a:buSzPts val="1700"/>
              <a:buChar char="•"/>
              <a:defRPr sz="2267">
                <a:solidFill>
                  <a:srgbClr val="45648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56487"/>
              </a:buClr>
              <a:buSzPts val="1500"/>
              <a:buChar char="•"/>
              <a:defRPr>
                <a:solidFill>
                  <a:srgbClr val="456487"/>
                </a:solidFill>
              </a:defRPr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56487"/>
              </a:buClr>
              <a:buSzPts val="1500"/>
              <a:buChar char="•"/>
              <a:defRPr>
                <a:solidFill>
                  <a:srgbClr val="456487"/>
                </a:solidFill>
              </a:defRPr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228399" y="6467925"/>
            <a:ext cx="2729259" cy="3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325189" y="6467925"/>
            <a:ext cx="5541624" cy="3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9234344" y="6467925"/>
            <a:ext cx="2741673" cy="3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" smtClean="0"/>
              <a:pPr/>
              <a:t>‹#›</a:t>
            </a:fld>
            <a:endParaRPr lang="fr"/>
          </a:p>
        </p:txBody>
      </p:sp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2591739" y="169116"/>
            <a:ext cx="6438063" cy="488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94B"/>
              </a:buClr>
              <a:buSzPts val="2000"/>
              <a:buFont typeface="Calibri"/>
              <a:buNone/>
              <a:defRPr sz="2667" b="1">
                <a:solidFill>
                  <a:srgbClr val="0029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-numbers">
  <p:cSld name="Key-number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1" y="1"/>
            <a:ext cx="12191596" cy="685777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1328573" y="169116"/>
            <a:ext cx="9534855" cy="488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667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228399" y="6467925"/>
            <a:ext cx="2729259" cy="3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325189" y="6467925"/>
            <a:ext cx="5541624" cy="3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9234344" y="6467925"/>
            <a:ext cx="2741673" cy="3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" smtClean="0"/>
              <a:pPr/>
              <a:t>‹#›</a:t>
            </a:fld>
            <a:endParaRPr lang="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p-ijclab">
  <p:cSld name="Map-ijclab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" y="1"/>
            <a:ext cx="12191599" cy="6857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2591737" y="169116"/>
            <a:ext cx="9290368" cy="488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94B"/>
              </a:buClr>
              <a:buSzPts val="2000"/>
              <a:buFont typeface="Calibri"/>
              <a:buNone/>
              <a:defRPr sz="2667" b="1">
                <a:solidFill>
                  <a:srgbClr val="0029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228399" y="6467925"/>
            <a:ext cx="2729259" cy="3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325189" y="6467925"/>
            <a:ext cx="5541624" cy="3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9234344" y="6467925"/>
            <a:ext cx="2741673" cy="3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" smtClean="0"/>
              <a:pPr/>
              <a:t>‹#›</a:t>
            </a:fld>
            <a:endParaRPr lang="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-slide-fili-perso">
  <p:cSld name="Intro-slide-fili-perso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" y="1"/>
            <a:ext cx="12191599" cy="68577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839033" y="1681714"/>
            <a:ext cx="5158153" cy="822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294B"/>
              </a:buClr>
              <a:buSzPts val="2000"/>
              <a:buNone/>
              <a:defRPr sz="2667" b="1">
                <a:solidFill>
                  <a:srgbClr val="00294B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267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2"/>
          </p:nvPr>
        </p:nvSpPr>
        <p:spPr>
          <a:xfrm>
            <a:off x="839033" y="2504604"/>
            <a:ext cx="5158153" cy="368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FF6700"/>
              </a:buClr>
              <a:buSzPts val="2400"/>
              <a:buChar char="•"/>
              <a:defRPr>
                <a:solidFill>
                  <a:srgbClr val="FF6700"/>
                </a:solidFill>
              </a:defRPr>
            </a:lvl1pPr>
            <a:lvl2pPr marL="1219170" lvl="1" indent="-4741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294B"/>
              </a:buClr>
              <a:buSzPts val="2000"/>
              <a:buChar char="•"/>
              <a:defRPr>
                <a:solidFill>
                  <a:srgbClr val="00294B"/>
                </a:solidFill>
              </a:defRPr>
            </a:lvl2pPr>
            <a:lvl3pPr marL="1828754" lvl="2" indent="-44872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56487"/>
              </a:buClr>
              <a:buSzPts val="1700"/>
              <a:buChar char="•"/>
              <a:defRPr>
                <a:solidFill>
                  <a:srgbClr val="456487"/>
                </a:solidFill>
              </a:defRPr>
            </a:lvl3pPr>
            <a:lvl4pPr marL="2438339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56487"/>
              </a:buClr>
              <a:buSzPts val="1500"/>
              <a:buChar char="•"/>
              <a:defRPr>
                <a:solidFill>
                  <a:srgbClr val="456487"/>
                </a:solidFill>
              </a:defRPr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56487"/>
              </a:buClr>
              <a:buSzPts val="1500"/>
              <a:buChar char="•"/>
              <a:defRPr>
                <a:solidFill>
                  <a:srgbClr val="456487"/>
                </a:solidFill>
              </a:defRPr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3"/>
          </p:nvPr>
        </p:nvSpPr>
        <p:spPr>
          <a:xfrm>
            <a:off x="6171459" y="1681714"/>
            <a:ext cx="5183307" cy="822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294B"/>
              </a:buClr>
              <a:buSzPts val="2000"/>
              <a:buNone/>
              <a:defRPr sz="2667" b="1">
                <a:solidFill>
                  <a:srgbClr val="00294B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267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4"/>
          </p:nvPr>
        </p:nvSpPr>
        <p:spPr>
          <a:xfrm>
            <a:off x="6171459" y="2504604"/>
            <a:ext cx="5183307" cy="368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FF6700"/>
              </a:buClr>
              <a:buSzPts val="2400"/>
              <a:buChar char="•"/>
              <a:defRPr sz="3200">
                <a:solidFill>
                  <a:srgbClr val="FF6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741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294B"/>
              </a:buClr>
              <a:buSzPts val="2000"/>
              <a:buChar char="•"/>
              <a:defRPr sz="2667">
                <a:solidFill>
                  <a:srgbClr val="00294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44872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56487"/>
              </a:buClr>
              <a:buSzPts val="1700"/>
              <a:buChar char="•"/>
              <a:defRPr sz="2267">
                <a:solidFill>
                  <a:srgbClr val="45648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56487"/>
              </a:buClr>
              <a:buSzPts val="1500"/>
              <a:buChar char="•"/>
              <a:defRPr>
                <a:solidFill>
                  <a:srgbClr val="456487"/>
                </a:solidFill>
              </a:defRPr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56487"/>
              </a:buClr>
              <a:buSzPts val="1500"/>
              <a:buChar char="•"/>
              <a:defRPr>
                <a:solidFill>
                  <a:srgbClr val="456487"/>
                </a:solidFill>
              </a:defRPr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dt" idx="10"/>
          </p:nvPr>
        </p:nvSpPr>
        <p:spPr>
          <a:xfrm>
            <a:off x="228399" y="6467925"/>
            <a:ext cx="2729259" cy="3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ftr" idx="11"/>
          </p:nvPr>
        </p:nvSpPr>
        <p:spPr>
          <a:xfrm>
            <a:off x="3325189" y="6467925"/>
            <a:ext cx="5541624" cy="3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sldNum" idx="12"/>
          </p:nvPr>
        </p:nvSpPr>
        <p:spPr>
          <a:xfrm>
            <a:off x="9234344" y="6467925"/>
            <a:ext cx="2741673" cy="3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" smtClean="0"/>
              <a:pPr/>
              <a:t>‹#›</a:t>
            </a:fld>
            <a:endParaRPr lang="fr"/>
          </a:p>
        </p:txBody>
      </p:sp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2591739" y="169116"/>
            <a:ext cx="6438063" cy="488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94B"/>
              </a:buClr>
              <a:buSzPts val="2000"/>
              <a:buFont typeface="Calibri"/>
              <a:buNone/>
              <a:defRPr sz="2667" b="1">
                <a:solidFill>
                  <a:srgbClr val="0029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-2-fili-tutelles" type="twoTxTwoObj">
  <p:cSld name="TWO_OBJECTS_WITH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" y="0"/>
            <a:ext cx="12191599" cy="685777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2591739" y="169116"/>
            <a:ext cx="6438063" cy="488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94B"/>
              </a:buClr>
              <a:buSzPts val="2000"/>
              <a:buFont typeface="Calibri"/>
              <a:buNone/>
              <a:defRPr sz="2667" b="1">
                <a:solidFill>
                  <a:srgbClr val="00294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839033" y="1681714"/>
            <a:ext cx="5158153" cy="822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294B"/>
              </a:buClr>
              <a:buSzPts val="2000"/>
              <a:buNone/>
              <a:defRPr sz="2667" b="1">
                <a:solidFill>
                  <a:srgbClr val="00294B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267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2"/>
          </p:nvPr>
        </p:nvSpPr>
        <p:spPr>
          <a:xfrm>
            <a:off x="839033" y="2504604"/>
            <a:ext cx="5158153" cy="368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FF6700"/>
              </a:buClr>
              <a:buSzPts val="2400"/>
              <a:buChar char="•"/>
              <a:defRPr>
                <a:solidFill>
                  <a:srgbClr val="FF6700"/>
                </a:solidFill>
              </a:defRPr>
            </a:lvl1pPr>
            <a:lvl2pPr marL="1219170" lvl="1" indent="-4741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294B"/>
              </a:buClr>
              <a:buSzPts val="2000"/>
              <a:buChar char="•"/>
              <a:defRPr>
                <a:solidFill>
                  <a:srgbClr val="00294B"/>
                </a:solidFill>
              </a:defRPr>
            </a:lvl2pPr>
            <a:lvl3pPr marL="1828754" lvl="2" indent="-44872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56487"/>
              </a:buClr>
              <a:buSzPts val="1700"/>
              <a:buChar char="•"/>
              <a:defRPr>
                <a:solidFill>
                  <a:srgbClr val="456487"/>
                </a:solidFill>
              </a:defRPr>
            </a:lvl3pPr>
            <a:lvl4pPr marL="2438339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56487"/>
              </a:buClr>
              <a:buSzPts val="1500"/>
              <a:buChar char="•"/>
              <a:defRPr>
                <a:solidFill>
                  <a:srgbClr val="456487"/>
                </a:solidFill>
              </a:defRPr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56487"/>
              </a:buClr>
              <a:buSzPts val="1500"/>
              <a:buChar char="•"/>
              <a:defRPr>
                <a:solidFill>
                  <a:srgbClr val="456487"/>
                </a:solidFill>
              </a:defRPr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3"/>
          </p:nvPr>
        </p:nvSpPr>
        <p:spPr>
          <a:xfrm>
            <a:off x="6171459" y="1681714"/>
            <a:ext cx="5183307" cy="822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294B"/>
              </a:buClr>
              <a:buSzPts val="2000"/>
              <a:buNone/>
              <a:defRPr sz="2667" b="1">
                <a:solidFill>
                  <a:srgbClr val="00294B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267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4"/>
          </p:nvPr>
        </p:nvSpPr>
        <p:spPr>
          <a:xfrm>
            <a:off x="6171459" y="2504604"/>
            <a:ext cx="5183307" cy="368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FF6700"/>
              </a:buClr>
              <a:buSzPts val="2400"/>
              <a:buChar char="•"/>
              <a:defRPr sz="3200">
                <a:solidFill>
                  <a:srgbClr val="FF6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741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294B"/>
              </a:buClr>
              <a:buSzPts val="2000"/>
              <a:buChar char="•"/>
              <a:defRPr sz="2667">
                <a:solidFill>
                  <a:srgbClr val="00294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44872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56487"/>
              </a:buClr>
              <a:buSzPts val="1700"/>
              <a:buChar char="•"/>
              <a:defRPr sz="2267">
                <a:solidFill>
                  <a:srgbClr val="45648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56487"/>
              </a:buClr>
              <a:buSzPts val="1500"/>
              <a:buChar char="•"/>
              <a:defRPr>
                <a:solidFill>
                  <a:srgbClr val="456487"/>
                </a:solidFill>
              </a:defRPr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56487"/>
              </a:buClr>
              <a:buSzPts val="1500"/>
              <a:buChar char="•"/>
              <a:defRPr>
                <a:solidFill>
                  <a:srgbClr val="456487"/>
                </a:solidFill>
              </a:defRPr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dt" idx="10"/>
          </p:nvPr>
        </p:nvSpPr>
        <p:spPr>
          <a:xfrm>
            <a:off x="228399" y="6467925"/>
            <a:ext cx="2729259" cy="3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ftr" idx="11"/>
          </p:nvPr>
        </p:nvSpPr>
        <p:spPr>
          <a:xfrm>
            <a:off x="3325189" y="6467925"/>
            <a:ext cx="5541624" cy="3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ldNum" idx="12"/>
          </p:nvPr>
        </p:nvSpPr>
        <p:spPr>
          <a:xfrm>
            <a:off x="9234344" y="6467925"/>
            <a:ext cx="2741673" cy="3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" smtClean="0"/>
              <a:pPr/>
              <a:t>‹#›</a:t>
            </a:fld>
            <a:endParaRPr lang="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-2-fili">
  <p:cSld name="slide-2-fili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1" y="0"/>
            <a:ext cx="12191596" cy="685777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2591739" y="169116"/>
            <a:ext cx="6438063" cy="488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94B"/>
              </a:buClr>
              <a:buSzPts val="2000"/>
              <a:buFont typeface="Calibri"/>
              <a:buNone/>
              <a:defRPr sz="2667" b="1">
                <a:solidFill>
                  <a:srgbClr val="00294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839033" y="1681714"/>
            <a:ext cx="5158153" cy="822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294B"/>
              </a:buClr>
              <a:buSzPts val="2000"/>
              <a:buNone/>
              <a:defRPr sz="2667" b="1">
                <a:solidFill>
                  <a:srgbClr val="00294B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267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2"/>
          </p:nvPr>
        </p:nvSpPr>
        <p:spPr>
          <a:xfrm>
            <a:off x="839033" y="2504604"/>
            <a:ext cx="5158153" cy="368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FF6700"/>
              </a:buClr>
              <a:buSzPts val="2400"/>
              <a:buChar char="•"/>
              <a:defRPr>
                <a:solidFill>
                  <a:srgbClr val="FF6700"/>
                </a:solidFill>
              </a:defRPr>
            </a:lvl1pPr>
            <a:lvl2pPr marL="1219170" lvl="1" indent="-4741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294B"/>
              </a:buClr>
              <a:buSzPts val="2000"/>
              <a:buChar char="•"/>
              <a:defRPr>
                <a:solidFill>
                  <a:srgbClr val="00294B"/>
                </a:solidFill>
              </a:defRPr>
            </a:lvl2pPr>
            <a:lvl3pPr marL="1828754" lvl="2" indent="-44872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56487"/>
              </a:buClr>
              <a:buSzPts val="1700"/>
              <a:buChar char="•"/>
              <a:defRPr>
                <a:solidFill>
                  <a:srgbClr val="456487"/>
                </a:solidFill>
              </a:defRPr>
            </a:lvl3pPr>
            <a:lvl4pPr marL="2438339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56487"/>
              </a:buClr>
              <a:buSzPts val="1500"/>
              <a:buChar char="•"/>
              <a:defRPr>
                <a:solidFill>
                  <a:srgbClr val="456487"/>
                </a:solidFill>
              </a:defRPr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56487"/>
              </a:buClr>
              <a:buSzPts val="1500"/>
              <a:buChar char="•"/>
              <a:defRPr>
                <a:solidFill>
                  <a:srgbClr val="456487"/>
                </a:solidFill>
              </a:defRPr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3"/>
          </p:nvPr>
        </p:nvSpPr>
        <p:spPr>
          <a:xfrm>
            <a:off x="6171459" y="1681714"/>
            <a:ext cx="5183307" cy="822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294B"/>
              </a:buClr>
              <a:buSzPts val="2000"/>
              <a:buNone/>
              <a:defRPr sz="2667" b="1">
                <a:solidFill>
                  <a:srgbClr val="00294B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267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4"/>
          </p:nvPr>
        </p:nvSpPr>
        <p:spPr>
          <a:xfrm>
            <a:off x="6171459" y="2504604"/>
            <a:ext cx="5183307" cy="368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FF6700"/>
              </a:buClr>
              <a:buSzPts val="2400"/>
              <a:buChar char="•"/>
              <a:defRPr sz="3200">
                <a:solidFill>
                  <a:srgbClr val="FF6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741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294B"/>
              </a:buClr>
              <a:buSzPts val="2000"/>
              <a:buChar char="•"/>
              <a:defRPr sz="2667">
                <a:solidFill>
                  <a:srgbClr val="00294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44872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56487"/>
              </a:buClr>
              <a:buSzPts val="1700"/>
              <a:buChar char="•"/>
              <a:defRPr sz="2267">
                <a:solidFill>
                  <a:srgbClr val="45648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56487"/>
              </a:buClr>
              <a:buSzPts val="1500"/>
              <a:buChar char="•"/>
              <a:defRPr>
                <a:solidFill>
                  <a:srgbClr val="456487"/>
                </a:solidFill>
              </a:defRPr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56487"/>
              </a:buClr>
              <a:buSzPts val="1500"/>
              <a:buChar char="•"/>
              <a:defRPr>
                <a:solidFill>
                  <a:srgbClr val="456487"/>
                </a:solidFill>
              </a:defRPr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dt" idx="10"/>
          </p:nvPr>
        </p:nvSpPr>
        <p:spPr>
          <a:xfrm>
            <a:off x="228399" y="6467925"/>
            <a:ext cx="2729259" cy="3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ftr" idx="11"/>
          </p:nvPr>
        </p:nvSpPr>
        <p:spPr>
          <a:xfrm>
            <a:off x="3325189" y="6467925"/>
            <a:ext cx="5541624" cy="3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sldNum" idx="12"/>
          </p:nvPr>
        </p:nvSpPr>
        <p:spPr>
          <a:xfrm>
            <a:off x="9234344" y="6467925"/>
            <a:ext cx="2741673" cy="3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" smtClean="0"/>
              <a:pPr/>
              <a:t>‹#›</a:t>
            </a:fld>
            <a:endParaRPr lang="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-2">
  <p:cSld name="slide-2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1" y="1"/>
            <a:ext cx="12191596" cy="685777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2591739" y="169116"/>
            <a:ext cx="6438063" cy="488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94B"/>
              </a:buClr>
              <a:buSzPts val="2000"/>
              <a:buFont typeface="Calibri"/>
              <a:buNone/>
              <a:defRPr sz="2667" b="1">
                <a:solidFill>
                  <a:srgbClr val="00294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033" y="1681714"/>
            <a:ext cx="5158153" cy="822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294B"/>
              </a:buClr>
              <a:buSzPts val="2000"/>
              <a:buNone/>
              <a:defRPr sz="2667" b="1">
                <a:solidFill>
                  <a:srgbClr val="00294B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267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033" y="2504604"/>
            <a:ext cx="5158153" cy="368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FF6700"/>
              </a:buClr>
              <a:buSzPts val="2400"/>
              <a:buChar char="•"/>
              <a:defRPr>
                <a:solidFill>
                  <a:srgbClr val="FF6700"/>
                </a:solidFill>
              </a:defRPr>
            </a:lvl1pPr>
            <a:lvl2pPr marL="1219170" lvl="1" indent="-4741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294B"/>
              </a:buClr>
              <a:buSzPts val="2000"/>
              <a:buChar char="•"/>
              <a:defRPr>
                <a:solidFill>
                  <a:srgbClr val="00294B"/>
                </a:solidFill>
              </a:defRPr>
            </a:lvl2pPr>
            <a:lvl3pPr marL="1828754" lvl="2" indent="-44872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56487"/>
              </a:buClr>
              <a:buSzPts val="1700"/>
              <a:buChar char="•"/>
              <a:defRPr>
                <a:solidFill>
                  <a:srgbClr val="456487"/>
                </a:solidFill>
              </a:defRPr>
            </a:lvl3pPr>
            <a:lvl4pPr marL="2438339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56487"/>
              </a:buClr>
              <a:buSzPts val="1500"/>
              <a:buChar char="•"/>
              <a:defRPr>
                <a:solidFill>
                  <a:srgbClr val="456487"/>
                </a:solidFill>
              </a:defRPr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56487"/>
              </a:buClr>
              <a:buSzPts val="1500"/>
              <a:buChar char="•"/>
              <a:defRPr>
                <a:solidFill>
                  <a:srgbClr val="456487"/>
                </a:solidFill>
              </a:defRPr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1459" y="1681714"/>
            <a:ext cx="5183307" cy="822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294B"/>
              </a:buClr>
              <a:buSzPts val="2000"/>
              <a:buNone/>
              <a:defRPr sz="2667" b="1">
                <a:solidFill>
                  <a:srgbClr val="00294B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267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1459" y="2504604"/>
            <a:ext cx="5183307" cy="368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FF6700"/>
              </a:buClr>
              <a:buSzPts val="2400"/>
              <a:buChar char="•"/>
              <a:defRPr sz="3200">
                <a:solidFill>
                  <a:srgbClr val="FF6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741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294B"/>
              </a:buClr>
              <a:buSzPts val="2000"/>
              <a:buChar char="•"/>
              <a:defRPr sz="2667">
                <a:solidFill>
                  <a:srgbClr val="00294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44872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56487"/>
              </a:buClr>
              <a:buSzPts val="1700"/>
              <a:buChar char="•"/>
              <a:defRPr sz="2267">
                <a:solidFill>
                  <a:srgbClr val="45648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56487"/>
              </a:buClr>
              <a:buSzPts val="1500"/>
              <a:buChar char="•"/>
              <a:defRPr>
                <a:solidFill>
                  <a:srgbClr val="456487"/>
                </a:solidFill>
              </a:defRPr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56487"/>
              </a:buClr>
              <a:buSzPts val="1500"/>
              <a:buChar char="•"/>
              <a:defRPr>
                <a:solidFill>
                  <a:srgbClr val="456487"/>
                </a:solidFill>
              </a:defRPr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228399" y="6467925"/>
            <a:ext cx="2729259" cy="3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3325189" y="6467925"/>
            <a:ext cx="5541624" cy="3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9234344" y="6467925"/>
            <a:ext cx="2741673" cy="3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" smtClean="0"/>
              <a:pPr/>
              <a:t>‹#›</a:t>
            </a:fld>
            <a:endParaRPr lang="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-2-fili-small">
  <p:cSld name="slide-2-fili-small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0" y="1"/>
            <a:ext cx="12191595" cy="685777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2591739" y="169116"/>
            <a:ext cx="6438063" cy="488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94B"/>
              </a:buClr>
              <a:buSzPts val="2000"/>
              <a:buFont typeface="Calibri"/>
              <a:buNone/>
              <a:defRPr sz="2667" b="1">
                <a:solidFill>
                  <a:srgbClr val="00294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839033" y="1681714"/>
            <a:ext cx="5158153" cy="822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294B"/>
              </a:buClr>
              <a:buSzPts val="2000"/>
              <a:buNone/>
              <a:defRPr sz="2667" b="1">
                <a:solidFill>
                  <a:srgbClr val="00294B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267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2"/>
          </p:nvPr>
        </p:nvSpPr>
        <p:spPr>
          <a:xfrm>
            <a:off x="839033" y="2504604"/>
            <a:ext cx="5158153" cy="368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FF6700"/>
              </a:buClr>
              <a:buSzPts val="2400"/>
              <a:buChar char="•"/>
              <a:defRPr>
                <a:solidFill>
                  <a:srgbClr val="FF6700"/>
                </a:solidFill>
              </a:defRPr>
            </a:lvl1pPr>
            <a:lvl2pPr marL="1219170" lvl="1" indent="-4741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294B"/>
              </a:buClr>
              <a:buSzPts val="2000"/>
              <a:buChar char="•"/>
              <a:defRPr>
                <a:solidFill>
                  <a:srgbClr val="00294B"/>
                </a:solidFill>
              </a:defRPr>
            </a:lvl2pPr>
            <a:lvl3pPr marL="1828754" lvl="2" indent="-44872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56487"/>
              </a:buClr>
              <a:buSzPts val="1700"/>
              <a:buChar char="•"/>
              <a:defRPr>
                <a:solidFill>
                  <a:srgbClr val="456487"/>
                </a:solidFill>
              </a:defRPr>
            </a:lvl3pPr>
            <a:lvl4pPr marL="2438339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56487"/>
              </a:buClr>
              <a:buSzPts val="1500"/>
              <a:buChar char="•"/>
              <a:defRPr>
                <a:solidFill>
                  <a:srgbClr val="456487"/>
                </a:solidFill>
              </a:defRPr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56487"/>
              </a:buClr>
              <a:buSzPts val="1500"/>
              <a:buChar char="•"/>
              <a:defRPr>
                <a:solidFill>
                  <a:srgbClr val="456487"/>
                </a:solidFill>
              </a:defRPr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3"/>
          </p:nvPr>
        </p:nvSpPr>
        <p:spPr>
          <a:xfrm>
            <a:off x="6171459" y="1681714"/>
            <a:ext cx="5183307" cy="822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294B"/>
              </a:buClr>
              <a:buSzPts val="2000"/>
              <a:buNone/>
              <a:defRPr sz="2667" b="1">
                <a:solidFill>
                  <a:srgbClr val="00294B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267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4"/>
          </p:nvPr>
        </p:nvSpPr>
        <p:spPr>
          <a:xfrm>
            <a:off x="6171459" y="2504604"/>
            <a:ext cx="5183307" cy="368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FF6700"/>
              </a:buClr>
              <a:buSzPts val="2400"/>
              <a:buChar char="•"/>
              <a:defRPr sz="3200">
                <a:solidFill>
                  <a:srgbClr val="FF6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741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294B"/>
              </a:buClr>
              <a:buSzPts val="2000"/>
              <a:buChar char="•"/>
              <a:defRPr sz="2667">
                <a:solidFill>
                  <a:srgbClr val="00294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44872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56487"/>
              </a:buClr>
              <a:buSzPts val="1700"/>
              <a:buChar char="•"/>
              <a:defRPr sz="2267">
                <a:solidFill>
                  <a:srgbClr val="45648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56487"/>
              </a:buClr>
              <a:buSzPts val="1500"/>
              <a:buChar char="•"/>
              <a:defRPr>
                <a:solidFill>
                  <a:srgbClr val="456487"/>
                </a:solidFill>
              </a:defRPr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56487"/>
              </a:buClr>
              <a:buSzPts val="1500"/>
              <a:buChar char="•"/>
              <a:defRPr>
                <a:solidFill>
                  <a:srgbClr val="456487"/>
                </a:solidFill>
              </a:defRPr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dt" idx="10"/>
          </p:nvPr>
        </p:nvSpPr>
        <p:spPr>
          <a:xfrm>
            <a:off x="228399" y="6467925"/>
            <a:ext cx="2729259" cy="3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ftr" idx="11"/>
          </p:nvPr>
        </p:nvSpPr>
        <p:spPr>
          <a:xfrm>
            <a:off x="3325189" y="6467925"/>
            <a:ext cx="5541624" cy="3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sldNum" idx="12"/>
          </p:nvPr>
        </p:nvSpPr>
        <p:spPr>
          <a:xfrm>
            <a:off x="9234344" y="6467925"/>
            <a:ext cx="2741673" cy="3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" smtClean="0"/>
              <a:pPr/>
              <a:t>‹#›</a:t>
            </a:fld>
            <a:endParaRPr lang="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" smtClean="0"/>
              <a:pPr/>
              <a:t>‹#›</a:t>
            </a:fld>
            <a:endParaRPr lang="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-2-small">
  <p:cSld name="slide-2-small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0" y="1"/>
            <a:ext cx="12191595" cy="685777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3"/>
          <p:cNvSpPr txBox="1">
            <a:spLocks noGrp="1"/>
          </p:cNvSpPr>
          <p:nvPr>
            <p:ph type="title"/>
          </p:nvPr>
        </p:nvSpPr>
        <p:spPr>
          <a:xfrm>
            <a:off x="2591739" y="169116"/>
            <a:ext cx="6438063" cy="488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94B"/>
              </a:buClr>
              <a:buSzPts val="2000"/>
              <a:buFont typeface="Calibri"/>
              <a:buNone/>
              <a:defRPr sz="2667" b="1">
                <a:solidFill>
                  <a:srgbClr val="00294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body" idx="1"/>
          </p:nvPr>
        </p:nvSpPr>
        <p:spPr>
          <a:xfrm>
            <a:off x="839033" y="1681714"/>
            <a:ext cx="5158153" cy="822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294B"/>
              </a:buClr>
              <a:buSzPts val="2000"/>
              <a:buNone/>
              <a:defRPr sz="2667" b="1">
                <a:solidFill>
                  <a:srgbClr val="00294B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267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2"/>
          </p:nvPr>
        </p:nvSpPr>
        <p:spPr>
          <a:xfrm>
            <a:off x="839033" y="2504604"/>
            <a:ext cx="5158153" cy="368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FF6700"/>
              </a:buClr>
              <a:buSzPts val="2400"/>
              <a:buChar char="•"/>
              <a:defRPr>
                <a:solidFill>
                  <a:srgbClr val="FF6700"/>
                </a:solidFill>
              </a:defRPr>
            </a:lvl1pPr>
            <a:lvl2pPr marL="1219170" lvl="1" indent="-4741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294B"/>
              </a:buClr>
              <a:buSzPts val="2000"/>
              <a:buChar char="•"/>
              <a:defRPr>
                <a:solidFill>
                  <a:srgbClr val="00294B"/>
                </a:solidFill>
              </a:defRPr>
            </a:lvl2pPr>
            <a:lvl3pPr marL="1828754" lvl="2" indent="-44872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56487"/>
              </a:buClr>
              <a:buSzPts val="1700"/>
              <a:buChar char="•"/>
              <a:defRPr>
                <a:solidFill>
                  <a:srgbClr val="456487"/>
                </a:solidFill>
              </a:defRPr>
            </a:lvl3pPr>
            <a:lvl4pPr marL="2438339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56487"/>
              </a:buClr>
              <a:buSzPts val="1500"/>
              <a:buChar char="•"/>
              <a:defRPr>
                <a:solidFill>
                  <a:srgbClr val="456487"/>
                </a:solidFill>
              </a:defRPr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56487"/>
              </a:buClr>
              <a:buSzPts val="1500"/>
              <a:buChar char="•"/>
              <a:defRPr>
                <a:solidFill>
                  <a:srgbClr val="456487"/>
                </a:solidFill>
              </a:defRPr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body" idx="3"/>
          </p:nvPr>
        </p:nvSpPr>
        <p:spPr>
          <a:xfrm>
            <a:off x="6171459" y="1681714"/>
            <a:ext cx="5183307" cy="822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294B"/>
              </a:buClr>
              <a:buSzPts val="2000"/>
              <a:buNone/>
              <a:defRPr sz="2667" b="1">
                <a:solidFill>
                  <a:srgbClr val="00294B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267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body" idx="4"/>
          </p:nvPr>
        </p:nvSpPr>
        <p:spPr>
          <a:xfrm>
            <a:off x="6171459" y="2504604"/>
            <a:ext cx="5183307" cy="368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FF6700"/>
              </a:buClr>
              <a:buSzPts val="2400"/>
              <a:buChar char="•"/>
              <a:defRPr sz="3200">
                <a:solidFill>
                  <a:srgbClr val="FF6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74121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294B"/>
              </a:buClr>
              <a:buSzPts val="2000"/>
              <a:buChar char="•"/>
              <a:defRPr sz="2667">
                <a:solidFill>
                  <a:srgbClr val="00294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44872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56487"/>
              </a:buClr>
              <a:buSzPts val="1700"/>
              <a:buChar char="•"/>
              <a:defRPr sz="2267">
                <a:solidFill>
                  <a:srgbClr val="45648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56487"/>
              </a:buClr>
              <a:buSzPts val="1500"/>
              <a:buChar char="•"/>
              <a:defRPr>
                <a:solidFill>
                  <a:srgbClr val="456487"/>
                </a:solidFill>
              </a:defRPr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56487"/>
              </a:buClr>
              <a:buSzPts val="1500"/>
              <a:buChar char="•"/>
              <a:defRPr>
                <a:solidFill>
                  <a:srgbClr val="456487"/>
                </a:solidFill>
              </a:defRPr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dt" idx="10"/>
          </p:nvPr>
        </p:nvSpPr>
        <p:spPr>
          <a:xfrm>
            <a:off x="228399" y="6467925"/>
            <a:ext cx="2729259" cy="3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ftr" idx="11"/>
          </p:nvPr>
        </p:nvSpPr>
        <p:spPr>
          <a:xfrm>
            <a:off x="3325189" y="6467925"/>
            <a:ext cx="5541624" cy="3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sldNum" idx="12"/>
          </p:nvPr>
        </p:nvSpPr>
        <p:spPr>
          <a:xfrm>
            <a:off x="9234344" y="6467925"/>
            <a:ext cx="2741673" cy="3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" smtClean="0"/>
              <a:pPr/>
              <a:t>‹#›</a:t>
            </a:fld>
            <a:endParaRPr lang="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" smtClean="0"/>
              <a:pPr/>
              <a:t>‹#›</a:t>
            </a:fld>
            <a:endParaRPr lang="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" smtClean="0"/>
              <a:pPr/>
              <a:t>‹#›</a:t>
            </a:fld>
            <a:endParaRPr lang="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" smtClean="0"/>
              <a:pPr/>
              <a:t>‹#›</a:t>
            </a:fld>
            <a:endParaRPr lang="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" smtClean="0"/>
              <a:pPr/>
              <a:t>‹#›</a:t>
            </a:fld>
            <a:endParaRPr lang="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" smtClean="0"/>
              <a:pPr/>
              <a:t>‹#›</a:t>
            </a:fld>
            <a:endParaRPr lang="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" smtClean="0"/>
              <a:pPr/>
              <a:t>‹#›</a:t>
            </a:fld>
            <a:endParaRPr lang="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" smtClean="0"/>
              <a:pPr/>
              <a:t>‹#›</a:t>
            </a:fld>
            <a:endParaRPr lang="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fr" smtClean="0"/>
              <a:pPr/>
              <a:t>‹#›</a:t>
            </a:fld>
            <a:endParaRPr lang="f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839033" y="364731"/>
            <a:ext cx="10513937" cy="1325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839033" y="1825450"/>
            <a:ext cx="10513937" cy="4351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839033" y="6356735"/>
            <a:ext cx="2741673" cy="3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333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22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22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22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22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22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22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22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22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4038848" y="6356735"/>
            <a:ext cx="4114305" cy="3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333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22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22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22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22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22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22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22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22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611298" y="6356735"/>
            <a:ext cx="2741673" cy="3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600" tIns="38800" rIns="77600" bIns="388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333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333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333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333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333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333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333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333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333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" smtClean="0"/>
              <a:pPr/>
              <a:t>‹#›</a:t>
            </a:fld>
            <a:endParaRPr lang="f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18" y="1762612"/>
            <a:ext cx="5066269" cy="4390766"/>
          </a:xfrm>
          <a:prstGeom prst="rect">
            <a:avLst/>
          </a:prstGeom>
        </p:spPr>
      </p:pic>
      <p:sp>
        <p:nvSpPr>
          <p:cNvPr id="175" name="Google Shape;175;p26"/>
          <p:cNvSpPr txBox="1">
            <a:spLocks noGrp="1"/>
          </p:cNvSpPr>
          <p:nvPr>
            <p:ph type="sldNum" idx="12"/>
          </p:nvPr>
        </p:nvSpPr>
        <p:spPr>
          <a:xfrm>
            <a:off x="9234344" y="6467925"/>
            <a:ext cx="2741673" cy="3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467" tIns="51733" rIns="103467" bIns="51733" anchor="ctr" anchorCtr="0">
            <a:noAutofit/>
          </a:bodyPr>
          <a:lstStyle/>
          <a:p>
            <a:fld id="{00000000-1234-1234-1234-123412341234}" type="slidenum">
              <a:rPr lang="fr" sz="1600"/>
              <a:pPr/>
              <a:t>1</a:t>
            </a:fld>
            <a:endParaRPr sz="1600"/>
          </a:p>
        </p:txBody>
      </p:sp>
      <p:sp>
        <p:nvSpPr>
          <p:cNvPr id="177" name="Google Shape;177;p26"/>
          <p:cNvSpPr txBox="1"/>
          <p:nvPr/>
        </p:nvSpPr>
        <p:spPr>
          <a:xfrm>
            <a:off x="11618231" y="7719579"/>
            <a:ext cx="2328445" cy="41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467" tIns="51733" rIns="103467" bIns="51733" anchor="ctr" anchorCtr="0">
            <a:noAutofit/>
          </a:bodyPr>
          <a:lstStyle/>
          <a:p>
            <a:pPr algn="r"/>
            <a:r>
              <a:rPr lang="fr" sz="1333">
                <a:solidFill>
                  <a:schemeClr val="lt1"/>
                </a:solidFill>
              </a:rPr>
              <a:t>1</a:t>
            </a:r>
            <a:endParaRPr sz="1333">
              <a:solidFill>
                <a:schemeClr val="lt1"/>
              </a:solidFill>
            </a:endParaRPr>
          </a:p>
        </p:txBody>
      </p:sp>
      <p:grpSp>
        <p:nvGrpSpPr>
          <p:cNvPr id="184" name="Google Shape;184;p26"/>
          <p:cNvGrpSpPr/>
          <p:nvPr/>
        </p:nvGrpSpPr>
        <p:grpSpPr>
          <a:xfrm>
            <a:off x="400876" y="6467920"/>
            <a:ext cx="8638413" cy="364731"/>
            <a:chOff x="354212" y="5714815"/>
            <a:chExt cx="7632848" cy="322263"/>
          </a:xfrm>
        </p:grpSpPr>
        <p:sp>
          <p:nvSpPr>
            <p:cNvPr id="185" name="Google Shape;185;p26"/>
            <p:cNvSpPr txBox="1"/>
            <p:nvPr/>
          </p:nvSpPr>
          <p:spPr>
            <a:xfrm>
              <a:off x="354212" y="5714815"/>
              <a:ext cx="2411556" cy="322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3467" tIns="51733" rIns="103467" bIns="51733" anchor="ctr" anchorCtr="0">
              <a:noAutofit/>
            </a:bodyPr>
            <a:lstStyle/>
            <a:p>
              <a:pPr>
                <a:buClr>
                  <a:schemeClr val="lt1"/>
                </a:buClr>
                <a:buSzPts val="1000"/>
              </a:pPr>
              <a:r>
                <a:rPr lang="fr" sz="1333" b="1" dirty="0" smtClean="0">
                  <a:solidFill>
                    <a:schemeClr val="lt1"/>
                  </a:solidFill>
                </a:rPr>
                <a:t>06/09/2022</a:t>
              </a:r>
              <a:endParaRPr sz="1333" b="1" dirty="0">
                <a:solidFill>
                  <a:schemeClr val="lt1"/>
                </a:solidFill>
              </a:endParaRPr>
            </a:p>
          </p:txBody>
        </p:sp>
        <p:sp>
          <p:nvSpPr>
            <p:cNvPr id="186" name="Google Shape;186;p26"/>
            <p:cNvSpPr txBox="1"/>
            <p:nvPr/>
          </p:nvSpPr>
          <p:spPr>
            <a:xfrm>
              <a:off x="3090516" y="5714815"/>
              <a:ext cx="4896544" cy="322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3467" tIns="51733" rIns="103467" bIns="51733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000"/>
              </a:pPr>
              <a:r>
                <a:rPr lang="fr" sz="1333" b="1" dirty="0" smtClean="0">
                  <a:solidFill>
                    <a:schemeClr val="lt1"/>
                  </a:solidFill>
                </a:rPr>
                <a:t>NPS assembly</a:t>
              </a:r>
              <a:endParaRPr sz="1333" b="1" dirty="0">
                <a:solidFill>
                  <a:schemeClr val="lt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79073" y="882475"/>
            <a:ext cx="982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Status of </a:t>
            </a:r>
            <a:r>
              <a:rPr lang="en-US" sz="4000" dirty="0" smtClean="0">
                <a:latin typeface="+mj-lt"/>
              </a:rPr>
              <a:t>the </a:t>
            </a:r>
            <a:r>
              <a:rPr lang="en-US" sz="4000" dirty="0" smtClean="0">
                <a:latin typeface="+mj-lt"/>
              </a:rPr>
              <a:t>NPS calorimeter assembly</a:t>
            </a:r>
            <a:endParaRPr lang="en-US" sz="4000" dirty="0">
              <a:latin typeface="+mj-lt"/>
            </a:endParaRPr>
          </a:p>
        </p:txBody>
      </p:sp>
      <p:pic>
        <p:nvPicPr>
          <p:cNvPr id="1026" name="Picture 2" descr="https://wiki.jlab.org/cuawiki/images/7/7a/NPSlogoPropos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384" y="3232486"/>
            <a:ext cx="2194677" cy="139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47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sldNum" idx="12"/>
          </p:nvPr>
        </p:nvSpPr>
        <p:spPr>
          <a:xfrm>
            <a:off x="9234344" y="6467925"/>
            <a:ext cx="2741673" cy="3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467" tIns="51733" rIns="103467" bIns="51733" anchor="ctr" anchorCtr="0">
            <a:noAutofit/>
          </a:bodyPr>
          <a:lstStyle/>
          <a:p>
            <a:fld id="{00000000-1234-1234-1234-123412341234}" type="slidenum">
              <a:rPr lang="fr" sz="1600"/>
              <a:pPr/>
              <a:t>2</a:t>
            </a:fld>
            <a:endParaRPr sz="1600"/>
          </a:p>
        </p:txBody>
      </p:sp>
      <p:sp>
        <p:nvSpPr>
          <p:cNvPr id="177" name="Google Shape;177;p26"/>
          <p:cNvSpPr txBox="1"/>
          <p:nvPr/>
        </p:nvSpPr>
        <p:spPr>
          <a:xfrm>
            <a:off x="11618231" y="7719579"/>
            <a:ext cx="2328445" cy="41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467" tIns="51733" rIns="103467" bIns="51733" anchor="ctr" anchorCtr="0">
            <a:noAutofit/>
          </a:bodyPr>
          <a:lstStyle/>
          <a:p>
            <a:pPr algn="r"/>
            <a:r>
              <a:rPr lang="fr" sz="1333">
                <a:solidFill>
                  <a:schemeClr val="lt1"/>
                </a:solidFill>
              </a:rPr>
              <a:t>1</a:t>
            </a:r>
            <a:endParaRPr sz="1333">
              <a:solidFill>
                <a:schemeClr val="lt1"/>
              </a:solidFill>
            </a:endParaRPr>
          </a:p>
        </p:txBody>
      </p:sp>
      <p:sp>
        <p:nvSpPr>
          <p:cNvPr id="186" name="Google Shape;186;p26"/>
          <p:cNvSpPr txBox="1"/>
          <p:nvPr/>
        </p:nvSpPr>
        <p:spPr>
          <a:xfrm>
            <a:off x="3497665" y="6467920"/>
            <a:ext cx="5541623" cy="3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467" tIns="51733" rIns="103467" bIns="51733" anchor="ctr" anchorCtr="0">
            <a:noAutofit/>
          </a:bodyPr>
          <a:lstStyle/>
          <a:p>
            <a:pPr algn="ctr">
              <a:buClr>
                <a:schemeClr val="lt1"/>
              </a:buClr>
              <a:buSzPts val="1000"/>
            </a:pPr>
            <a:r>
              <a:rPr lang="fr" sz="1333" b="1" dirty="0" smtClean="0">
                <a:solidFill>
                  <a:schemeClr val="lt1"/>
                </a:solidFill>
              </a:rPr>
              <a:t>NPS assembly</a:t>
            </a:r>
            <a:endParaRPr sz="1333" b="1" dirty="0">
              <a:solidFill>
                <a:schemeClr val="lt1"/>
              </a:solidFill>
            </a:endParaRPr>
          </a:p>
        </p:txBody>
      </p:sp>
      <p:sp>
        <p:nvSpPr>
          <p:cNvPr id="11" name="Google Shape;185;p26"/>
          <p:cNvSpPr txBox="1"/>
          <p:nvPr/>
        </p:nvSpPr>
        <p:spPr>
          <a:xfrm>
            <a:off x="400876" y="6467920"/>
            <a:ext cx="2729259" cy="3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467" tIns="51733" rIns="103467" bIns="51733" anchor="ctr" anchorCtr="0">
            <a:noAutofit/>
          </a:bodyPr>
          <a:lstStyle/>
          <a:p>
            <a:pPr>
              <a:buClr>
                <a:schemeClr val="lt1"/>
              </a:buClr>
              <a:buSzPts val="1000"/>
            </a:pPr>
            <a:r>
              <a:rPr lang="fr" sz="1333" b="1" dirty="0" smtClean="0">
                <a:solidFill>
                  <a:schemeClr val="lt1"/>
                </a:solidFill>
              </a:rPr>
              <a:t>06/09/2022</a:t>
            </a:r>
            <a:endParaRPr sz="1333" b="1" dirty="0">
              <a:solidFill>
                <a:schemeClr val="l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16"/>
          <a:stretch/>
        </p:blipFill>
        <p:spPr>
          <a:xfrm>
            <a:off x="1765505" y="311727"/>
            <a:ext cx="3086100" cy="6061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03" b="9292"/>
          <a:stretch/>
        </p:blipFill>
        <p:spPr>
          <a:xfrm>
            <a:off x="8723169" y="1217259"/>
            <a:ext cx="3086100" cy="45265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3" b="19327"/>
          <a:stretch/>
        </p:blipFill>
        <p:spPr>
          <a:xfrm>
            <a:off x="5338892" y="1025236"/>
            <a:ext cx="3086100" cy="4454237"/>
          </a:xfrm>
          <a:prstGeom prst="rect">
            <a:avLst/>
          </a:prstGeom>
        </p:spPr>
      </p:pic>
      <p:sp>
        <p:nvSpPr>
          <p:cNvPr id="10" name="Google Shape;178;p26"/>
          <p:cNvSpPr txBox="1"/>
          <p:nvPr/>
        </p:nvSpPr>
        <p:spPr>
          <a:xfrm>
            <a:off x="2400378" y="175176"/>
            <a:ext cx="6322791" cy="453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467" tIns="51733" rIns="103467" bIns="51733" anchor="t" anchorCtr="0">
            <a:spAutoFit/>
          </a:bodyPr>
          <a:lstStyle/>
          <a:p>
            <a:pPr algn="r"/>
            <a:r>
              <a:rPr lang="fr" sz="2267" b="1" dirty="0" smtClean="0">
                <a:solidFill>
                  <a:schemeClr val="accent1">
                    <a:lumMod val="50000"/>
                  </a:schemeClr>
                </a:solidFill>
              </a:rPr>
              <a:t>Box onto support frame</a:t>
            </a:r>
            <a:endParaRPr sz="2267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44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sldNum" idx="12"/>
          </p:nvPr>
        </p:nvSpPr>
        <p:spPr>
          <a:xfrm>
            <a:off x="9234344" y="6467925"/>
            <a:ext cx="2741673" cy="3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467" tIns="51733" rIns="103467" bIns="51733" anchor="ctr" anchorCtr="0">
            <a:noAutofit/>
          </a:bodyPr>
          <a:lstStyle/>
          <a:p>
            <a:fld id="{00000000-1234-1234-1234-123412341234}" type="slidenum">
              <a:rPr lang="fr" sz="1600"/>
              <a:pPr/>
              <a:t>3</a:t>
            </a:fld>
            <a:endParaRPr sz="1600"/>
          </a:p>
        </p:txBody>
      </p:sp>
      <p:sp>
        <p:nvSpPr>
          <p:cNvPr id="177" name="Google Shape;177;p26"/>
          <p:cNvSpPr txBox="1"/>
          <p:nvPr/>
        </p:nvSpPr>
        <p:spPr>
          <a:xfrm>
            <a:off x="11618231" y="7719579"/>
            <a:ext cx="2328445" cy="41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467" tIns="51733" rIns="103467" bIns="51733" anchor="ctr" anchorCtr="0">
            <a:noAutofit/>
          </a:bodyPr>
          <a:lstStyle/>
          <a:p>
            <a:pPr algn="r"/>
            <a:r>
              <a:rPr lang="fr" sz="1333">
                <a:solidFill>
                  <a:schemeClr val="lt1"/>
                </a:solidFill>
              </a:rPr>
              <a:t>1</a:t>
            </a:r>
            <a:endParaRPr sz="1333">
              <a:solidFill>
                <a:schemeClr val="lt1"/>
              </a:solidFill>
            </a:endParaRPr>
          </a:p>
        </p:txBody>
      </p:sp>
      <p:sp>
        <p:nvSpPr>
          <p:cNvPr id="186" name="Google Shape;186;p26"/>
          <p:cNvSpPr txBox="1"/>
          <p:nvPr/>
        </p:nvSpPr>
        <p:spPr>
          <a:xfrm>
            <a:off x="3497665" y="6467920"/>
            <a:ext cx="5541623" cy="3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467" tIns="51733" rIns="103467" bIns="51733" anchor="ctr" anchorCtr="0">
            <a:noAutofit/>
          </a:bodyPr>
          <a:lstStyle/>
          <a:p>
            <a:pPr algn="ctr">
              <a:buClr>
                <a:schemeClr val="lt1"/>
              </a:buClr>
              <a:buSzPts val="1000"/>
            </a:pPr>
            <a:r>
              <a:rPr lang="fr" sz="1333" b="1" dirty="0" smtClean="0">
                <a:solidFill>
                  <a:schemeClr val="lt1"/>
                </a:solidFill>
              </a:rPr>
              <a:t>NPS assembly</a:t>
            </a:r>
            <a:endParaRPr sz="1333" b="1" dirty="0">
              <a:solidFill>
                <a:schemeClr val="lt1"/>
              </a:solidFill>
            </a:endParaRPr>
          </a:p>
        </p:txBody>
      </p:sp>
      <p:sp>
        <p:nvSpPr>
          <p:cNvPr id="11" name="Google Shape;185;p26"/>
          <p:cNvSpPr txBox="1"/>
          <p:nvPr/>
        </p:nvSpPr>
        <p:spPr>
          <a:xfrm>
            <a:off x="400876" y="6467920"/>
            <a:ext cx="2729259" cy="3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467" tIns="51733" rIns="103467" bIns="51733" anchor="ctr" anchorCtr="0">
            <a:noAutofit/>
          </a:bodyPr>
          <a:lstStyle/>
          <a:p>
            <a:pPr>
              <a:buClr>
                <a:schemeClr val="lt1"/>
              </a:buClr>
              <a:buSzPts val="1000"/>
            </a:pPr>
            <a:r>
              <a:rPr lang="fr" sz="1333" b="1" dirty="0" smtClean="0">
                <a:solidFill>
                  <a:schemeClr val="lt1"/>
                </a:solidFill>
              </a:rPr>
              <a:t>06/09/2022</a:t>
            </a:r>
            <a:endParaRPr sz="1333" b="1" dirty="0">
              <a:solidFill>
                <a:schemeClr val="l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12192000" cy="5486400"/>
          </a:xfrm>
          <a:prstGeom prst="rect">
            <a:avLst/>
          </a:prstGeom>
        </p:spPr>
      </p:pic>
      <p:sp>
        <p:nvSpPr>
          <p:cNvPr id="7" name="Google Shape;178;p26"/>
          <p:cNvSpPr txBox="1"/>
          <p:nvPr/>
        </p:nvSpPr>
        <p:spPr>
          <a:xfrm>
            <a:off x="2400378" y="175176"/>
            <a:ext cx="6322791" cy="453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467" tIns="51733" rIns="103467" bIns="51733" anchor="t" anchorCtr="0">
            <a:spAutoFit/>
          </a:bodyPr>
          <a:lstStyle/>
          <a:p>
            <a:pPr algn="ctr"/>
            <a:r>
              <a:rPr lang="fr" sz="2267" b="1" dirty="0" smtClean="0">
                <a:solidFill>
                  <a:schemeClr val="accent1">
                    <a:lumMod val="50000"/>
                  </a:schemeClr>
                </a:solidFill>
              </a:rPr>
              <a:t>Crystal stacking</a:t>
            </a:r>
            <a:endParaRPr sz="2267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54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sldNum" idx="12"/>
          </p:nvPr>
        </p:nvSpPr>
        <p:spPr>
          <a:xfrm>
            <a:off x="9234344" y="6467925"/>
            <a:ext cx="2741673" cy="3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467" tIns="51733" rIns="103467" bIns="51733" anchor="ctr" anchorCtr="0">
            <a:noAutofit/>
          </a:bodyPr>
          <a:lstStyle/>
          <a:p>
            <a:fld id="{00000000-1234-1234-1234-123412341234}" type="slidenum">
              <a:rPr lang="fr" sz="1600"/>
              <a:pPr/>
              <a:t>4</a:t>
            </a:fld>
            <a:endParaRPr sz="1600"/>
          </a:p>
        </p:txBody>
      </p:sp>
      <p:sp>
        <p:nvSpPr>
          <p:cNvPr id="177" name="Google Shape;177;p26"/>
          <p:cNvSpPr txBox="1"/>
          <p:nvPr/>
        </p:nvSpPr>
        <p:spPr>
          <a:xfrm>
            <a:off x="11618231" y="7719579"/>
            <a:ext cx="2328445" cy="41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467" tIns="51733" rIns="103467" bIns="51733" anchor="ctr" anchorCtr="0">
            <a:noAutofit/>
          </a:bodyPr>
          <a:lstStyle/>
          <a:p>
            <a:pPr algn="r"/>
            <a:r>
              <a:rPr lang="fr" sz="1333">
                <a:solidFill>
                  <a:schemeClr val="lt1"/>
                </a:solidFill>
              </a:rPr>
              <a:t>1</a:t>
            </a:r>
            <a:endParaRPr sz="1333">
              <a:solidFill>
                <a:schemeClr val="lt1"/>
              </a:solidFill>
            </a:endParaRPr>
          </a:p>
        </p:txBody>
      </p:sp>
      <p:sp>
        <p:nvSpPr>
          <p:cNvPr id="186" name="Google Shape;186;p26"/>
          <p:cNvSpPr txBox="1"/>
          <p:nvPr/>
        </p:nvSpPr>
        <p:spPr>
          <a:xfrm>
            <a:off x="3497665" y="6467920"/>
            <a:ext cx="5541623" cy="3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467" tIns="51733" rIns="103467" bIns="51733" anchor="ctr" anchorCtr="0">
            <a:noAutofit/>
          </a:bodyPr>
          <a:lstStyle/>
          <a:p>
            <a:pPr algn="ctr">
              <a:buClr>
                <a:schemeClr val="lt1"/>
              </a:buClr>
              <a:buSzPts val="1000"/>
            </a:pPr>
            <a:r>
              <a:rPr lang="fr" sz="1333" b="1" dirty="0" smtClean="0">
                <a:solidFill>
                  <a:schemeClr val="lt1"/>
                </a:solidFill>
              </a:rPr>
              <a:t>NPS assembly</a:t>
            </a:r>
            <a:endParaRPr sz="1333" b="1" dirty="0">
              <a:solidFill>
                <a:schemeClr val="lt1"/>
              </a:solidFill>
            </a:endParaRPr>
          </a:p>
        </p:txBody>
      </p:sp>
      <p:sp>
        <p:nvSpPr>
          <p:cNvPr id="11" name="Google Shape;185;p26"/>
          <p:cNvSpPr txBox="1"/>
          <p:nvPr/>
        </p:nvSpPr>
        <p:spPr>
          <a:xfrm>
            <a:off x="400876" y="6467920"/>
            <a:ext cx="2729259" cy="3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467" tIns="51733" rIns="103467" bIns="51733" anchor="ctr" anchorCtr="0">
            <a:noAutofit/>
          </a:bodyPr>
          <a:lstStyle/>
          <a:p>
            <a:pPr>
              <a:buClr>
                <a:schemeClr val="lt1"/>
              </a:buClr>
              <a:buSzPts val="1000"/>
            </a:pPr>
            <a:r>
              <a:rPr lang="fr" sz="1333" b="1" dirty="0" smtClean="0">
                <a:solidFill>
                  <a:schemeClr val="lt1"/>
                </a:solidFill>
              </a:rPr>
              <a:t>06/09/2022</a:t>
            </a:r>
            <a:endParaRPr sz="1333" b="1" dirty="0">
              <a:solidFill>
                <a:schemeClr val="l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8254"/>
            <a:ext cx="12192000" cy="5486400"/>
          </a:xfrm>
          <a:prstGeom prst="rect">
            <a:avLst/>
          </a:prstGeom>
        </p:spPr>
      </p:pic>
      <p:sp>
        <p:nvSpPr>
          <p:cNvPr id="7" name="Google Shape;178;p26"/>
          <p:cNvSpPr txBox="1"/>
          <p:nvPr/>
        </p:nvSpPr>
        <p:spPr>
          <a:xfrm>
            <a:off x="2400378" y="175176"/>
            <a:ext cx="6322791" cy="453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467" tIns="51733" rIns="103467" bIns="51733" anchor="t" anchorCtr="0">
            <a:spAutoFit/>
          </a:bodyPr>
          <a:lstStyle/>
          <a:p>
            <a:pPr algn="ctr"/>
            <a:r>
              <a:rPr lang="fr" sz="2267" b="1" dirty="0" smtClean="0">
                <a:solidFill>
                  <a:schemeClr val="accent1">
                    <a:lumMod val="50000"/>
                  </a:schemeClr>
                </a:solidFill>
              </a:rPr>
              <a:t>Crystal stacking</a:t>
            </a:r>
            <a:endParaRPr sz="2267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16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sldNum" idx="12"/>
          </p:nvPr>
        </p:nvSpPr>
        <p:spPr>
          <a:xfrm>
            <a:off x="9234344" y="6467925"/>
            <a:ext cx="2741673" cy="3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467" tIns="51733" rIns="103467" bIns="51733" anchor="ctr" anchorCtr="0">
            <a:noAutofit/>
          </a:bodyPr>
          <a:lstStyle/>
          <a:p>
            <a:fld id="{00000000-1234-1234-1234-123412341234}" type="slidenum">
              <a:rPr lang="fr" sz="1600"/>
              <a:pPr/>
              <a:t>5</a:t>
            </a:fld>
            <a:endParaRPr sz="1600"/>
          </a:p>
        </p:txBody>
      </p:sp>
      <p:sp>
        <p:nvSpPr>
          <p:cNvPr id="177" name="Google Shape;177;p26"/>
          <p:cNvSpPr txBox="1"/>
          <p:nvPr/>
        </p:nvSpPr>
        <p:spPr>
          <a:xfrm>
            <a:off x="11618231" y="7719579"/>
            <a:ext cx="2328445" cy="41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467" tIns="51733" rIns="103467" bIns="51733" anchor="ctr" anchorCtr="0">
            <a:noAutofit/>
          </a:bodyPr>
          <a:lstStyle/>
          <a:p>
            <a:pPr algn="r"/>
            <a:r>
              <a:rPr lang="fr" sz="1333">
                <a:solidFill>
                  <a:schemeClr val="lt1"/>
                </a:solidFill>
              </a:rPr>
              <a:t>1</a:t>
            </a:r>
            <a:endParaRPr sz="1333">
              <a:solidFill>
                <a:schemeClr val="lt1"/>
              </a:solidFill>
            </a:endParaRPr>
          </a:p>
        </p:txBody>
      </p:sp>
      <p:sp>
        <p:nvSpPr>
          <p:cNvPr id="186" name="Google Shape;186;p26"/>
          <p:cNvSpPr txBox="1"/>
          <p:nvPr/>
        </p:nvSpPr>
        <p:spPr>
          <a:xfrm>
            <a:off x="3497665" y="6467920"/>
            <a:ext cx="5541623" cy="3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467" tIns="51733" rIns="103467" bIns="51733" anchor="ctr" anchorCtr="0">
            <a:noAutofit/>
          </a:bodyPr>
          <a:lstStyle/>
          <a:p>
            <a:pPr algn="ctr">
              <a:buClr>
                <a:schemeClr val="lt1"/>
              </a:buClr>
              <a:buSzPts val="1000"/>
            </a:pPr>
            <a:r>
              <a:rPr lang="fr" sz="1333" b="1" dirty="0" smtClean="0">
                <a:solidFill>
                  <a:schemeClr val="lt1"/>
                </a:solidFill>
              </a:rPr>
              <a:t>nDVCS with NPS</a:t>
            </a:r>
            <a:endParaRPr sz="1333" b="1" dirty="0">
              <a:solidFill>
                <a:schemeClr val="lt1"/>
              </a:solidFill>
            </a:endParaRPr>
          </a:p>
        </p:txBody>
      </p:sp>
      <p:sp>
        <p:nvSpPr>
          <p:cNvPr id="11" name="Google Shape;185;p26"/>
          <p:cNvSpPr txBox="1"/>
          <p:nvPr/>
        </p:nvSpPr>
        <p:spPr>
          <a:xfrm>
            <a:off x="400876" y="6467920"/>
            <a:ext cx="2729259" cy="3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467" tIns="51733" rIns="103467" bIns="51733" anchor="ctr" anchorCtr="0">
            <a:noAutofit/>
          </a:bodyPr>
          <a:lstStyle/>
          <a:p>
            <a:pPr>
              <a:buClr>
                <a:schemeClr val="lt1"/>
              </a:buClr>
              <a:buSzPts val="1000"/>
            </a:pPr>
            <a:r>
              <a:rPr lang="fr" sz="1333" b="1" dirty="0" smtClean="0">
                <a:solidFill>
                  <a:schemeClr val="lt1"/>
                </a:solidFill>
              </a:rPr>
              <a:t>06/09/2022</a:t>
            </a:r>
            <a:endParaRPr sz="1333" b="1" dirty="0">
              <a:solidFill>
                <a:schemeClr val="l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4" r="26627"/>
          <a:stretch/>
        </p:blipFill>
        <p:spPr>
          <a:xfrm>
            <a:off x="1180941" y="1742091"/>
            <a:ext cx="5183944" cy="4526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" b="10536"/>
          <a:stretch/>
        </p:blipFill>
        <p:spPr>
          <a:xfrm>
            <a:off x="7691294" y="768927"/>
            <a:ext cx="3086100" cy="6012873"/>
          </a:xfrm>
          <a:prstGeom prst="rect">
            <a:avLst/>
          </a:prstGeom>
        </p:spPr>
      </p:pic>
      <p:sp>
        <p:nvSpPr>
          <p:cNvPr id="9" name="Google Shape;178;p26"/>
          <p:cNvSpPr txBox="1"/>
          <p:nvPr/>
        </p:nvSpPr>
        <p:spPr>
          <a:xfrm>
            <a:off x="2400378" y="175176"/>
            <a:ext cx="6322791" cy="453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467" tIns="51733" rIns="103467" bIns="51733" anchor="t" anchorCtr="0">
            <a:spAutoFit/>
          </a:bodyPr>
          <a:lstStyle/>
          <a:p>
            <a:pPr algn="ctr"/>
            <a:r>
              <a:rPr lang="fr" sz="2267" b="1" dirty="0" smtClean="0">
                <a:solidFill>
                  <a:schemeClr val="accent1">
                    <a:lumMod val="50000"/>
                  </a:schemeClr>
                </a:solidFill>
              </a:rPr>
              <a:t>Crystal stacking</a:t>
            </a:r>
            <a:endParaRPr sz="2267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25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sldNum" idx="12"/>
          </p:nvPr>
        </p:nvSpPr>
        <p:spPr>
          <a:xfrm>
            <a:off x="9234344" y="6467925"/>
            <a:ext cx="2741673" cy="3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467" tIns="51733" rIns="103467" bIns="51733" anchor="ctr" anchorCtr="0">
            <a:noAutofit/>
          </a:bodyPr>
          <a:lstStyle/>
          <a:p>
            <a:fld id="{00000000-1234-1234-1234-123412341234}" type="slidenum">
              <a:rPr lang="fr" sz="1600"/>
              <a:pPr/>
              <a:t>6</a:t>
            </a:fld>
            <a:endParaRPr sz="1600"/>
          </a:p>
        </p:txBody>
      </p:sp>
      <p:sp>
        <p:nvSpPr>
          <p:cNvPr id="177" name="Google Shape;177;p26"/>
          <p:cNvSpPr txBox="1"/>
          <p:nvPr/>
        </p:nvSpPr>
        <p:spPr>
          <a:xfrm>
            <a:off x="11618231" y="7719579"/>
            <a:ext cx="2328445" cy="41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467" tIns="51733" rIns="103467" bIns="51733" anchor="ctr" anchorCtr="0">
            <a:noAutofit/>
          </a:bodyPr>
          <a:lstStyle/>
          <a:p>
            <a:pPr algn="r"/>
            <a:r>
              <a:rPr lang="fr" sz="1333">
                <a:solidFill>
                  <a:schemeClr val="lt1"/>
                </a:solidFill>
              </a:rPr>
              <a:t>1</a:t>
            </a:r>
            <a:endParaRPr sz="1333">
              <a:solidFill>
                <a:schemeClr val="lt1"/>
              </a:solidFill>
            </a:endParaRPr>
          </a:p>
        </p:txBody>
      </p:sp>
      <p:sp>
        <p:nvSpPr>
          <p:cNvPr id="186" name="Google Shape;186;p26"/>
          <p:cNvSpPr txBox="1"/>
          <p:nvPr/>
        </p:nvSpPr>
        <p:spPr>
          <a:xfrm>
            <a:off x="3497665" y="6467920"/>
            <a:ext cx="5541623" cy="3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467" tIns="51733" rIns="103467" bIns="51733" anchor="ctr" anchorCtr="0">
            <a:noAutofit/>
          </a:bodyPr>
          <a:lstStyle/>
          <a:p>
            <a:pPr algn="ctr">
              <a:buClr>
                <a:schemeClr val="lt1"/>
              </a:buClr>
              <a:buSzPts val="1000"/>
            </a:pPr>
            <a:r>
              <a:rPr lang="fr" sz="1333" b="1" dirty="0" smtClean="0">
                <a:solidFill>
                  <a:schemeClr val="lt1"/>
                </a:solidFill>
              </a:rPr>
              <a:t>NPS assembly</a:t>
            </a:r>
            <a:endParaRPr sz="1333" b="1" dirty="0">
              <a:solidFill>
                <a:schemeClr val="lt1"/>
              </a:solidFill>
            </a:endParaRPr>
          </a:p>
        </p:txBody>
      </p:sp>
      <p:sp>
        <p:nvSpPr>
          <p:cNvPr id="11" name="Google Shape;185;p26"/>
          <p:cNvSpPr txBox="1"/>
          <p:nvPr/>
        </p:nvSpPr>
        <p:spPr>
          <a:xfrm>
            <a:off x="400876" y="6467920"/>
            <a:ext cx="2729259" cy="3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467" tIns="51733" rIns="103467" bIns="51733" anchor="ctr" anchorCtr="0">
            <a:noAutofit/>
          </a:bodyPr>
          <a:lstStyle/>
          <a:p>
            <a:pPr>
              <a:buClr>
                <a:schemeClr val="lt1"/>
              </a:buClr>
              <a:buSzPts val="1000"/>
            </a:pPr>
            <a:r>
              <a:rPr lang="fr" sz="1333" b="1" dirty="0" smtClean="0">
                <a:solidFill>
                  <a:schemeClr val="lt1"/>
                </a:solidFill>
              </a:rPr>
              <a:t>06/09/2022</a:t>
            </a:r>
            <a:endParaRPr sz="1333" b="1" dirty="0">
              <a:solidFill>
                <a:schemeClr val="l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1" b="16565"/>
          <a:stretch/>
        </p:blipFill>
        <p:spPr>
          <a:xfrm>
            <a:off x="8889917" y="1734193"/>
            <a:ext cx="3086100" cy="4142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585" y="1308165"/>
            <a:ext cx="6848014" cy="4994563"/>
          </a:xfrm>
          <a:prstGeom prst="rect">
            <a:avLst/>
          </a:prstGeom>
        </p:spPr>
      </p:pic>
      <p:sp>
        <p:nvSpPr>
          <p:cNvPr id="9" name="Google Shape;178;p26"/>
          <p:cNvSpPr txBox="1"/>
          <p:nvPr/>
        </p:nvSpPr>
        <p:spPr>
          <a:xfrm>
            <a:off x="2400378" y="175176"/>
            <a:ext cx="6322791" cy="453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467" tIns="51733" rIns="103467" bIns="51733" anchor="t" anchorCtr="0">
            <a:spAutoFit/>
          </a:bodyPr>
          <a:lstStyle/>
          <a:p>
            <a:pPr algn="ctr"/>
            <a:r>
              <a:rPr lang="fr" sz="2267" b="1" dirty="0" smtClean="0">
                <a:solidFill>
                  <a:schemeClr val="accent1">
                    <a:lumMod val="50000"/>
                  </a:schemeClr>
                </a:solidFill>
              </a:rPr>
              <a:t>LV crate (</a:t>
            </a:r>
            <a:r>
              <a:rPr lang="fr" sz="2267" b="1" i="1" dirty="0" smtClean="0">
                <a:solidFill>
                  <a:schemeClr val="accent1">
                    <a:lumMod val="50000"/>
                  </a:schemeClr>
                </a:solidFill>
              </a:rPr>
              <a:t>very late</a:t>
            </a:r>
            <a:r>
              <a:rPr lang="fr" sz="2267" b="1" dirty="0" smtClean="0">
                <a:solidFill>
                  <a:schemeClr val="accent1">
                    <a:lumMod val="50000"/>
                  </a:schemeClr>
                </a:solidFill>
              </a:rPr>
              <a:t>) arrival (June 8)</a:t>
            </a:r>
            <a:endParaRPr sz="2267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3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sldNum" idx="12"/>
          </p:nvPr>
        </p:nvSpPr>
        <p:spPr>
          <a:xfrm>
            <a:off x="9234344" y="6467925"/>
            <a:ext cx="2741673" cy="3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467" tIns="51733" rIns="103467" bIns="51733" anchor="ctr" anchorCtr="0">
            <a:noAutofit/>
          </a:bodyPr>
          <a:lstStyle/>
          <a:p>
            <a:fld id="{00000000-1234-1234-1234-123412341234}" type="slidenum">
              <a:rPr lang="fr" sz="1600"/>
              <a:pPr/>
              <a:t>7</a:t>
            </a:fld>
            <a:endParaRPr sz="1600"/>
          </a:p>
        </p:txBody>
      </p:sp>
      <p:sp>
        <p:nvSpPr>
          <p:cNvPr id="177" name="Google Shape;177;p26"/>
          <p:cNvSpPr txBox="1"/>
          <p:nvPr/>
        </p:nvSpPr>
        <p:spPr>
          <a:xfrm>
            <a:off x="11618231" y="7719579"/>
            <a:ext cx="2328445" cy="41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467" tIns="51733" rIns="103467" bIns="51733" anchor="ctr" anchorCtr="0">
            <a:noAutofit/>
          </a:bodyPr>
          <a:lstStyle/>
          <a:p>
            <a:pPr algn="r"/>
            <a:r>
              <a:rPr lang="fr" sz="1333">
                <a:solidFill>
                  <a:schemeClr val="lt1"/>
                </a:solidFill>
              </a:rPr>
              <a:t>1</a:t>
            </a:r>
            <a:endParaRPr sz="1333">
              <a:solidFill>
                <a:schemeClr val="lt1"/>
              </a:solidFill>
            </a:endParaRPr>
          </a:p>
        </p:txBody>
      </p:sp>
      <p:sp>
        <p:nvSpPr>
          <p:cNvPr id="186" name="Google Shape;186;p26"/>
          <p:cNvSpPr txBox="1"/>
          <p:nvPr/>
        </p:nvSpPr>
        <p:spPr>
          <a:xfrm>
            <a:off x="3497665" y="6467920"/>
            <a:ext cx="5541623" cy="3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467" tIns="51733" rIns="103467" bIns="51733" anchor="ctr" anchorCtr="0">
            <a:noAutofit/>
          </a:bodyPr>
          <a:lstStyle/>
          <a:p>
            <a:pPr algn="ctr">
              <a:buClr>
                <a:schemeClr val="lt1"/>
              </a:buClr>
              <a:buSzPts val="1000"/>
            </a:pPr>
            <a:r>
              <a:rPr lang="fr" sz="1333" b="1" dirty="0" smtClean="0">
                <a:solidFill>
                  <a:schemeClr val="lt1"/>
                </a:solidFill>
              </a:rPr>
              <a:t>NPS assembly</a:t>
            </a:r>
            <a:endParaRPr sz="1333" b="1" dirty="0">
              <a:solidFill>
                <a:schemeClr val="lt1"/>
              </a:solidFill>
            </a:endParaRPr>
          </a:p>
        </p:txBody>
      </p:sp>
      <p:sp>
        <p:nvSpPr>
          <p:cNvPr id="11" name="Google Shape;185;p26"/>
          <p:cNvSpPr txBox="1"/>
          <p:nvPr/>
        </p:nvSpPr>
        <p:spPr>
          <a:xfrm>
            <a:off x="400876" y="6467920"/>
            <a:ext cx="2729259" cy="36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467" tIns="51733" rIns="103467" bIns="51733" anchor="ctr" anchorCtr="0">
            <a:noAutofit/>
          </a:bodyPr>
          <a:lstStyle/>
          <a:p>
            <a:pPr>
              <a:buClr>
                <a:schemeClr val="lt1"/>
              </a:buClr>
              <a:buSzPts val="1000"/>
            </a:pPr>
            <a:r>
              <a:rPr lang="fr" sz="1333" b="1" dirty="0" smtClean="0">
                <a:solidFill>
                  <a:schemeClr val="lt1"/>
                </a:solidFill>
              </a:rPr>
              <a:t>06/09/2022</a:t>
            </a:r>
            <a:endParaRPr sz="1333" b="1" dirty="0">
              <a:solidFill>
                <a:schemeClr val="lt1"/>
              </a:solidFill>
            </a:endParaRPr>
          </a:p>
        </p:txBody>
      </p:sp>
      <p:sp>
        <p:nvSpPr>
          <p:cNvPr id="9" name="Google Shape;178;p26"/>
          <p:cNvSpPr txBox="1"/>
          <p:nvPr/>
        </p:nvSpPr>
        <p:spPr>
          <a:xfrm>
            <a:off x="2400378" y="175176"/>
            <a:ext cx="6322791" cy="453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467" tIns="51733" rIns="103467" bIns="51733" anchor="t" anchorCtr="0">
            <a:spAutoFit/>
          </a:bodyPr>
          <a:lstStyle/>
          <a:p>
            <a:pPr algn="ctr"/>
            <a:r>
              <a:rPr lang="fr" sz="2267" b="1" dirty="0" smtClean="0">
                <a:solidFill>
                  <a:schemeClr val="accent1">
                    <a:lumMod val="50000"/>
                  </a:schemeClr>
                </a:solidFill>
              </a:rPr>
              <a:t>Status summary</a:t>
            </a:r>
            <a:endParaRPr sz="2267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7758" y="1226126"/>
            <a:ext cx="102842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Stacking will be completed by Friday afternoon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PMT blocks assembly can start now and continue through next week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Next week: start cabling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Most likely a few columns will be cabled before the end of next week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Orsay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group departure)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Tests can be performed at that time or continue cabling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Orsay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group can return in September to finish cabling or for further tests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(cooling, electronics,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8460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ele-IJCLAb-powerpoin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11879</TotalTime>
  <Words>137</Words>
  <Application>Microsoft Office PowerPoint</Application>
  <PresentationFormat>Widescreen</PresentationFormat>
  <Paragraphs>43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Wingdings</vt:lpstr>
      <vt:lpstr>Simple Light</vt:lpstr>
      <vt:lpstr>1_modele-IJCLAb-powerpoint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Electron-Ion Collider</dc:title>
  <dc:creator>Carlos</dc:creator>
  <cp:lastModifiedBy>Carlos Muñoz</cp:lastModifiedBy>
  <cp:revision>160</cp:revision>
  <cp:lastPrinted>2021-03-30T00:01:28Z</cp:lastPrinted>
  <dcterms:modified xsi:type="dcterms:W3CDTF">2022-06-09T12:31:17Z</dcterms:modified>
</cp:coreProperties>
</file>