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590"/>
  </p:normalViewPr>
  <p:slideViewPr>
    <p:cSldViewPr snapToGrid="0" snapToObjects="1">
      <p:cViewPr varScale="1">
        <p:scale>
          <a:sx n="133" d="100"/>
          <a:sy n="133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E6392-27EF-3149-86EE-1C104C374EB9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E83EF-133F-1846-9B8B-2DBC92C5A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83EF-133F-1846-9B8B-2DBC92C5A9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with Bogdan, Jack re:  Hall Probe.  What is minimum field/precision. +- 2 Gauss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E83EF-133F-1846-9B8B-2DBC92C5A9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244104"/>
            <a:ext cx="7886700" cy="7240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F79A421-2CBF-AE4D-9917-7B643D0D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6000">
              <a:schemeClr val="accent1">
                <a:lumMod val="0"/>
                <a:lumOff val="100000"/>
              </a:schemeClr>
            </a:gs>
            <a:gs pos="83000">
              <a:schemeClr val="bg1"/>
            </a:gs>
            <a:gs pos="100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A421-2CBF-AE4D-9917-7B643D0D7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7" y="1122363"/>
            <a:ext cx="4456497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NPS Sweep Magnet Field-Mapping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85" y="3602038"/>
            <a:ext cx="4317839" cy="16557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Charles Hyde, Tom </a:t>
            </a:r>
            <a:r>
              <a:rPr lang="en-US" dirty="0" err="1"/>
              <a:t>Hartlove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6 September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5" y="5709561"/>
            <a:ext cx="2031095" cy="85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76A82B-2351-EF46-B4AD-57A47577A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1" y="0"/>
            <a:ext cx="4807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46" y="244103"/>
            <a:ext cx="2060762" cy="1140943"/>
          </a:xfrm>
        </p:spPr>
        <p:txBody>
          <a:bodyPr>
            <a:normAutofit/>
          </a:bodyPr>
          <a:lstStyle/>
          <a:p>
            <a:r>
              <a:rPr lang="en-US" dirty="0" err="1"/>
              <a:t>Velmex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3529"/>
          <a:stretch/>
        </p:blipFill>
        <p:spPr>
          <a:xfrm>
            <a:off x="2576304" y="0"/>
            <a:ext cx="6603176" cy="6333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158004" y="1385046"/>
            <a:ext cx="2528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/>
              <a:t>Labview</a:t>
            </a:r>
            <a:r>
              <a:rPr lang="en-US" dirty="0"/>
              <a:t> readout of positioning.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Measure field in gap and (separately) along beam-line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Only long track is in magnet gap.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Revising P.O. with </a:t>
            </a:r>
            <a:r>
              <a:rPr lang="en-US" dirty="0" err="1"/>
              <a:t>Velmex</a:t>
            </a:r>
            <a:r>
              <a:rPr lang="en-US" dirty="0"/>
              <a:t> to replace Stainless Steel drive screw with (mostly) non ferrous belt-drive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Hall Probe sensor required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9E8D8-1492-0748-960C-29DBD9235FC4}"/>
              </a:ext>
            </a:extLst>
          </p:cNvPr>
          <p:cNvSpPr txBox="1"/>
          <p:nvPr/>
        </p:nvSpPr>
        <p:spPr>
          <a:xfrm>
            <a:off x="7392203" y="317633"/>
            <a:ext cx="1516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Travel:</a:t>
            </a:r>
          </a:p>
          <a:p>
            <a:r>
              <a:rPr lang="en-US" dirty="0"/>
              <a:t>X (long) = 80”</a:t>
            </a:r>
          </a:p>
          <a:p>
            <a:r>
              <a:rPr lang="en-US" dirty="0"/>
              <a:t>Y (trans) = 12”</a:t>
            </a:r>
          </a:p>
          <a:p>
            <a:r>
              <a:rPr lang="en-US" dirty="0"/>
              <a:t>Z (vert)  = 6”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4EEA-867D-394D-9589-2403A9BA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</p:spTree>
    <p:extLst>
      <p:ext uri="{BB962C8B-B14F-4D97-AF65-F5344CB8AC3E}">
        <p14:creationId xmlns:p14="http://schemas.microsoft.com/office/powerpoint/2010/main" val="119825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1" y="244103"/>
            <a:ext cx="2487705" cy="1571249"/>
          </a:xfrm>
        </p:spPr>
        <p:txBody>
          <a:bodyPr/>
          <a:lstStyle/>
          <a:p>
            <a:r>
              <a:rPr lang="en-US" dirty="0"/>
              <a:t>Mapper in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906307"/>
            <a:ext cx="1976717" cy="2020233"/>
          </a:xfrm>
        </p:spPr>
        <p:txBody>
          <a:bodyPr/>
          <a:lstStyle/>
          <a:p>
            <a:r>
              <a:rPr lang="en-US" dirty="0"/>
              <a:t>Mapper, support structure, and magnet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2741"/>
            <a:ext cx="6477000" cy="60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9" r="3353" b="34969"/>
          <a:stretch/>
        </p:blipFill>
        <p:spPr>
          <a:xfrm>
            <a:off x="112058" y="4087906"/>
            <a:ext cx="3101789" cy="181535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94750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E21E-3107-D949-A729-AA35B108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E047-5934-9848-B70D-02DEE243E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6531"/>
            <a:ext cx="7886700" cy="5060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 Lab View app to control sensor and record Hall probe readings.</a:t>
            </a:r>
          </a:p>
          <a:p>
            <a:r>
              <a:rPr lang="en-US" dirty="0"/>
              <a:t>Install mapper in main gap</a:t>
            </a:r>
          </a:p>
          <a:p>
            <a:r>
              <a:rPr lang="en-US" dirty="0"/>
              <a:t>Power magnet at full Test-Lab current.</a:t>
            </a:r>
          </a:p>
          <a:p>
            <a:pPr lvl="1"/>
            <a:r>
              <a:rPr lang="en-US" dirty="0"/>
              <a:t>Repeat at 50% current for linearity test.</a:t>
            </a:r>
          </a:p>
          <a:p>
            <a:pPr lvl="1"/>
            <a:r>
              <a:rPr lang="en-US" dirty="0"/>
              <a:t>De-Gauss procedure?  Can we reverse polarity?</a:t>
            </a:r>
          </a:p>
          <a:p>
            <a:r>
              <a:rPr lang="en-US" dirty="0"/>
              <a:t>Record transverse field in 1 cm steps in X,Y,Z</a:t>
            </a:r>
          </a:p>
          <a:p>
            <a:pPr lvl="1"/>
            <a:r>
              <a:rPr lang="en-US" dirty="0"/>
              <a:t>Repeat 3 times for reproducibility</a:t>
            </a:r>
          </a:p>
          <a:p>
            <a:pPr lvl="1"/>
            <a:r>
              <a:rPr lang="en-US" dirty="0"/>
              <a:t>Longitudinal field as cross check?</a:t>
            </a:r>
          </a:p>
          <a:p>
            <a:r>
              <a:rPr lang="en-US" dirty="0"/>
              <a:t>Install mapper in beam-line area</a:t>
            </a:r>
          </a:p>
          <a:p>
            <a:pPr lvl="1"/>
            <a:r>
              <a:rPr lang="en-US" dirty="0"/>
              <a:t>Map transverse field in midline plane (Y=0) in 1 cm steps in X and Z</a:t>
            </a:r>
          </a:p>
          <a:p>
            <a:r>
              <a:rPr lang="en-US" dirty="0"/>
              <a:t>Repeat in Hall-C at full power when available.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8D87-849F-634A-9D95-B3B9124F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0189F-D775-8B4B-9602-4020F8C8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76CC-240F-D94A-9EE5-B63D4BD4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9768-62A2-944F-9A2D-46ACC9A8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5F79-5B2F-1241-B4F3-D5B15AF6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assembly available Oct 1.</a:t>
            </a:r>
          </a:p>
          <a:p>
            <a:r>
              <a:rPr lang="en-US" dirty="0"/>
              <a:t>Software operational mid-Nov.</a:t>
            </a:r>
          </a:p>
          <a:p>
            <a:r>
              <a:rPr lang="en-US" dirty="0"/>
              <a:t>1 week for mapping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F68B-A495-DD4D-9979-0A7A9674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 Sept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9291-BF87-1748-94DB-794B14FC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NPS Sweep Magnet Mapping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BC1C-68A2-9F47-A891-BF179770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A421-2CBF-AE4D-9917-7B643D0D77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Ds-Kobe.potx" id="{E5783E32-75F5-FC45-A473-963D7FBB9572}" vid="{0FF5AF50-E1A5-E24F-8896-B90E53DCB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GPDs-Kobe</Template>
  <TotalTime>352</TotalTime>
  <Words>264</Words>
  <Application>Microsoft Macintosh PowerPoint</Application>
  <PresentationFormat>On-screen Show (4:3)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NPS Sweep Magnet Field-Mapping</vt:lpstr>
      <vt:lpstr>Velmex</vt:lpstr>
      <vt:lpstr>Mapper in Magnet</vt:lpstr>
      <vt:lpstr>Mapping Strategy</vt:lpstr>
      <vt:lpstr>Anticipated Timeline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Sweep Magnet Field-Mapping</dc:title>
  <dc:creator>Hyde, Charles E.</dc:creator>
  <cp:lastModifiedBy>Microsoft Office User</cp:lastModifiedBy>
  <cp:revision>15</cp:revision>
  <dcterms:created xsi:type="dcterms:W3CDTF">2018-07-12T12:05:00Z</dcterms:created>
  <dcterms:modified xsi:type="dcterms:W3CDTF">2018-09-06T12:42:54Z</dcterms:modified>
</cp:coreProperties>
</file>