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7A1F-1F08-4B9E-A31D-79CCBE7B0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839C9-CD85-606A-609A-FAF48D807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9865-C9D5-7907-47A7-5254445C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40B1-9BB6-5271-ACEB-BB44BB4F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D95D-CE7E-9F6F-3C05-83CE04E2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3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9F74-53C4-45DB-BAA5-AC8B8ABA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592B3-A2A1-E349-CCAA-DE9087CCC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35A64-B99F-0A28-5688-37DB6D8B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DBCD9-26ED-93EC-41FB-ABD1A41F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1DF51-F53B-CBC2-1A06-64AA6530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4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C628A0-E3C7-690B-255E-FF0E05427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D5F6C-9B5D-F0D7-1A96-8D73B6CA7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80CC2-0F51-FD42-99D0-1FF25A39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EAE44-5300-475F-300F-B1F37C1AE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0D723-3F7E-24AC-CC64-C691181E0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3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E518F-609A-EBA9-BFD0-4A60358F7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70369-69BE-61DC-A93E-F39004860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C9951-D890-4841-ABD1-F3896C6D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94059-A056-DAE0-C52C-8B108028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F5ADB-017A-3A0B-3B6E-F8FFEDC7E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9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27B4-1FC2-DCA3-451C-CE692A5A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9BDC7-1A87-D3EC-A40E-483787CA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89F3-1D17-679A-50A6-5F8DBEEE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27564-1FF6-DE7B-2031-8A9B80CE9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E4E51-5A7F-FF0E-5039-1746CDDE9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4E6EC-DBD5-0EC0-5747-2319C9CB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C1D25-CB2B-2F2A-4F08-9CB8FF544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F1D94-CEE3-FDAC-900E-11C65EBE4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138EC-187A-CF2F-1BF0-6E0EF73F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9CC2E-4E48-EFCF-054C-3CB9322A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B6BD2-B931-DF70-1CAB-686E8372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3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DBBD-18AF-6357-B052-9C07A7029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5634B-877A-642A-40F2-EFA9D04D6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8B916-FE7D-896C-5617-70E03EAA5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6C4DD-8371-184C-7008-3924968AA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B86DC-6E9E-8191-752A-D36E4EEC0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088FA6-7980-DDC6-8057-25251334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2E64D-8ED6-741C-8E03-F6ED5E36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E63DE-AF69-E0E7-A400-B42503F2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4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B09BE-B5FD-B97C-F6A0-63966684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42AF4-0539-4180-0BAB-6496011B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9078F-CDB2-F3CA-AD7B-73BB50284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9E746-ACBA-D0B5-070D-2C56A2FB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25FCDD-C9D7-F77D-EED1-3B5AF06A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54716-A786-81D5-EB74-4070652B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8C110-AC15-2754-8B1E-B328DF0F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0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4A32-6073-2B1D-C895-262CD1D20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FDBA1-A9AB-1CF8-C11A-84F8E6C63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D914B-744F-45AC-1313-0DE50D14B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191A4-30B0-472D-D993-DDA0666D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8EAD0-BD13-68F9-7628-F987F2AE7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8B980-3463-FF38-AD5A-454E5B51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7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6C931-3947-24D7-CD46-99223544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D8B5E-606D-053C-9FC6-1656C89D2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F7AC2-6ADA-43FF-4CF5-37A3C5CCC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F70C3-2A1D-B860-B0EF-02146D4B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98953-D108-60CE-8927-6897EE2A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A9182-7CE3-8BB8-5710-ABFABF9C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8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E6423-2D65-57AC-9CF9-388CB8CE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128E2-C270-3D53-EAFC-D839FD7E5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35D8A-99E6-3F12-5316-6EAB0006D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8E782-8313-49D8-B702-49FD8A25EE4D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736C1-C12D-0F7F-88AD-1D3473EF7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E0B1-8ED8-450B-EB86-3FF7535E3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95DE-5234-4E95-8FB8-5B5B870E0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0F0B77-66C2-E623-56C7-E9DF23BF6DCF}"/>
              </a:ext>
            </a:extLst>
          </p:cNvPr>
          <p:cNvSpPr txBox="1"/>
          <p:nvPr/>
        </p:nvSpPr>
        <p:spPr>
          <a:xfrm>
            <a:off x="329878" y="273667"/>
            <a:ext cx="8437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Planning for the next three months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C9470-0DF5-C593-138C-CDA0527CFC51}"/>
              </a:ext>
            </a:extLst>
          </p:cNvPr>
          <p:cNvSpPr txBox="1"/>
          <p:nvPr/>
        </p:nvSpPr>
        <p:spPr>
          <a:xfrm>
            <a:off x="9061048" y="460882"/>
            <a:ext cx="2860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Note: If invited the NSF proposal is due on 5 May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BA431-5F5C-31B2-CD38-27B4A97E36B5}"/>
              </a:ext>
            </a:extLst>
          </p:cNvPr>
          <p:cNvSpPr txBox="1"/>
          <p:nvPr/>
        </p:nvSpPr>
        <p:spPr>
          <a:xfrm>
            <a:off x="572948" y="1168768"/>
            <a:ext cx="11348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Technical activities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Prototype beam tests for evaluation of crystal + </a:t>
            </a:r>
            <a:r>
              <a:rPr lang="en-US" sz="2200" dirty="0" err="1"/>
              <a:t>SiPM</a:t>
            </a:r>
            <a:r>
              <a:rPr lang="en-US" sz="2200" dirty="0"/>
              <a:t> readout chain </a:t>
            </a:r>
            <a:r>
              <a:rPr lang="en-US" sz="2200" dirty="0">
                <a:sym typeface="Wingdings" panose="05000000000000000000" pitchFamily="2" charset="2"/>
              </a:rPr>
              <a:t> goal: select </a:t>
            </a:r>
            <a:r>
              <a:rPr lang="en-US" sz="2200" dirty="0" err="1">
                <a:sym typeface="Wingdings" panose="05000000000000000000" pitchFamily="2" charset="2"/>
              </a:rPr>
              <a:t>SiPM</a:t>
            </a:r>
            <a:r>
              <a:rPr lang="en-US" sz="2200" dirty="0">
                <a:sym typeface="Wingdings" panose="05000000000000000000" pitchFamily="2" charset="2"/>
              </a:rPr>
              <a:t> and readout board scheme etc.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Additional tests with new Hamamatsu 6mm x 6mm (testbench and as possible beam test)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Lessons learned from 1080 PWO crystal based NPS – currently assembling and will begin installation mid-April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Design activities – is anything needed?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Software/Simulations – is anything needed, e.g., updated plots for proposal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EPIC activities – some of us involved with the upcoming barrel </a:t>
            </a:r>
            <a:r>
              <a:rPr lang="en-US" sz="2200" dirty="0" err="1">
                <a:sym typeface="Wingdings" panose="05000000000000000000" pitchFamily="2" charset="2"/>
              </a:rPr>
              <a:t>EMCal</a:t>
            </a:r>
            <a:r>
              <a:rPr lang="en-US" sz="2200" dirty="0">
                <a:sym typeface="Wingdings" panose="05000000000000000000" pitchFamily="2" charset="2"/>
              </a:rPr>
              <a:t> review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DAQ backend readout pieces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ym typeface="Wingdings" panose="05000000000000000000" pitchFamily="2" charset="2"/>
              </a:rPr>
              <a:t>Administrative activities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NSF project organization structure development together with EIC PM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Budget and Quotes etc. – do we need anything?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ym typeface="Wingdings" panose="05000000000000000000" pitchFamily="2" charset="2"/>
              </a:rPr>
              <a:t>Proposal writing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Is there anything we should do to prepare, e.g., PEP?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Other – anything we are forgetting?</a:t>
            </a:r>
          </a:p>
        </p:txBody>
      </p:sp>
    </p:spTree>
    <p:extLst>
      <p:ext uri="{BB962C8B-B14F-4D97-AF65-F5344CB8AC3E}">
        <p14:creationId xmlns:p14="http://schemas.microsoft.com/office/powerpoint/2010/main" val="14099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Horn</dc:creator>
  <cp:lastModifiedBy>Tanja Horn</cp:lastModifiedBy>
  <cp:revision>7</cp:revision>
  <dcterms:created xsi:type="dcterms:W3CDTF">2023-02-16T20:19:58Z</dcterms:created>
  <dcterms:modified xsi:type="dcterms:W3CDTF">2023-02-17T16:00:09Z</dcterms:modified>
</cp:coreProperties>
</file>