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BC1D-44C8-4965-9E3C-49400A660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404218-C486-4484-871C-18CD9C785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71D71-7D07-42EF-871F-C2AF8292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EE73A-C191-4710-BE17-1D8B0CB08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9A218-3FF3-4D46-93F3-9BCE8F88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9B27-7823-4663-8523-94C355ED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B21B0-4B15-4599-99B6-B15B765C0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81DF1-4274-493B-B69E-FFD583D0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F0EB4-3715-4EA5-8812-BC262122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F342A-AADC-46D7-BBC8-70124883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5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185FA3-5354-4470-861C-8FE4EF84B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4A6DC-CB32-4781-8F1C-7502FA505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7A524-066A-4BAE-B6EA-5513B748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C96E0-60D2-467E-9972-179DE77F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8ED9-654B-4606-B3CB-36F3100E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04D04-C2DF-4944-8F73-5826AD33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3ED06-922E-460D-9B66-F4BC54BD2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C9D00-1D3D-41DB-96FB-15F7AB40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6DEAB-732A-4FF8-9880-13A6B719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7B102-66F9-4109-B031-968B5A37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4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10AB3-E3E3-4820-BB3F-107CEA79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7CE47-4BEB-4F34-93A7-802FC6718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BD0B0-2655-4AB0-B72A-A18C805A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B405D-2EA1-423A-B720-922CA6B9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66DC5-FC94-48DB-93D3-8E8DB81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7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2CE2E-68F3-4E87-891B-BDA4DF8A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03313-F3EE-4A2D-BC39-7B7D992C6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127CF-0F8F-43A2-B306-CE62158E5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BB479-7316-4F14-BE79-241838FD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007F0-F920-4475-BDD3-37786836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3284E-ACC2-4625-8F87-9C17AC02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9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25765-9913-49FB-9695-0958DB5E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F8381-E02C-483C-9D3B-D367981AF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EB37F-D880-4C82-A670-4315005E3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02EE91-3D1D-4495-9B99-A427E057B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ECB28-371F-45DA-988C-F10CE75BF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701B3A-8AF9-4566-865B-F35D8118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8DF210-612A-4655-8AE3-B72810B2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ECE046-AC5E-4B43-8FBE-9124B3CA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9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6EFB-6323-431F-A19B-6E0436C6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745B97-CFA4-4BC7-A1B7-32204EC5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7F9C4-B0B0-4F2D-AC59-2A588C1D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43774-5EAA-48F2-AD6E-933C27C42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5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F1F80-3A6F-4024-B649-D0BE6523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A87C6-1B69-4C67-BC10-00547004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7DD0-221C-4F2B-A86A-C0811F61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8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4B06F-7510-47C2-B78E-393DCF9EF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FDC8A-C375-4F13-97FD-3E8065EA7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8439-C25A-4282-9B39-FE5BA1983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C6BF4-2CFB-4F66-83F3-E6FA9615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015A5-00AF-4451-89F9-F4A0E700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43951-783E-4A6F-AC2D-2AD6F413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5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4DE0-BD0A-40F9-8CC6-9CA51C75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7FFC4-6847-40D7-8B47-0D50F4A60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89539-A341-4BB6-85EC-9DA711FAC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4E73D-E7F3-420A-B400-E29A1BF7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2B46B-9B48-4B0D-A892-7118E05A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5DE5B-9DC0-460D-99B6-FD385CA9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6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E3D975-D879-4741-BB0C-F781DB4D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F81A9-E933-4DDE-B7A6-42954A98B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DCF9E-1E1A-46EA-94B7-04B953A6D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1ED1-E96F-42F9-AD6A-83630081A8B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0458D-C166-431C-9045-897C9406D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B6AC-A32A-4FE5-BBEA-1A8D21041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ACB9-2669-4210-8D87-970943D9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2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4E5BDD-8F2F-4BD5-B2A7-117CF3262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4" y="1825625"/>
            <a:ext cx="9140811" cy="435133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EE7516E-1162-40C7-8C5C-5DEA0D4B70B4}"/>
              </a:ext>
            </a:extLst>
          </p:cNvPr>
          <p:cNvSpPr txBox="1">
            <a:spLocks/>
          </p:cNvSpPr>
          <p:nvPr/>
        </p:nvSpPr>
        <p:spPr>
          <a:xfrm>
            <a:off x="538843" y="716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Georgia" panose="02040502050405020303" pitchFamily="18" charset="0"/>
              </a:rPr>
              <a:t>Latest Stacking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4CD3A-773A-4C86-A60B-9092E97B0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071" y="1397238"/>
            <a:ext cx="4524712" cy="4351338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Last level before beam pipe installation required.</a:t>
            </a:r>
          </a:p>
        </p:txBody>
      </p:sp>
    </p:spTree>
    <p:extLst>
      <p:ext uri="{BB962C8B-B14F-4D97-AF65-F5344CB8AC3E}">
        <p14:creationId xmlns:p14="http://schemas.microsoft.com/office/powerpoint/2010/main" val="203343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EC5F-A1A6-472D-B790-259A24B35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43" y="7167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Beam Pipe Channel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18C169-85B2-4468-A016-D3F98BC3F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564" y="1574234"/>
            <a:ext cx="9535886" cy="46680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4D782-CC32-4311-9AC4-85E85228E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5" y="1397237"/>
            <a:ext cx="3956958" cy="4207431"/>
          </a:xfrm>
        </p:spPr>
        <p:txBody>
          <a:bodyPr/>
          <a:lstStyle/>
          <a:p>
            <a:r>
              <a:rPr lang="en-US" dirty="0"/>
              <a:t>Beam channel is made by excluding a row of bricks along the midline.</a:t>
            </a:r>
          </a:p>
          <a:p>
            <a:r>
              <a:rPr lang="en-US" dirty="0"/>
              <a:t>Structure.</a:t>
            </a:r>
          </a:p>
          <a:p>
            <a:r>
              <a:rPr lang="en-US" dirty="0"/>
              <a:t>Material.</a:t>
            </a:r>
          </a:p>
          <a:p>
            <a:r>
              <a:rPr lang="en-US" dirty="0"/>
              <a:t>Cooling.</a:t>
            </a:r>
          </a:p>
        </p:txBody>
      </p:sp>
    </p:spTree>
    <p:extLst>
      <p:ext uri="{BB962C8B-B14F-4D97-AF65-F5344CB8AC3E}">
        <p14:creationId xmlns:p14="http://schemas.microsoft.com/office/powerpoint/2010/main" val="229974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F5CA-5DD3-4EBE-B8AB-7A0300C6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Cooling Feed.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96246B-6620-40A8-A04B-94BB61A01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43" y="-129832"/>
            <a:ext cx="5804482" cy="36410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340854-8E03-480B-8075-098A9C7D6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77704"/>
            <a:ext cx="6242234" cy="42751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A52D5E7-82C7-462F-9BB0-11FBD6875E02}"/>
              </a:ext>
            </a:extLst>
          </p:cNvPr>
          <p:cNvSpPr/>
          <p:nvPr/>
        </p:nvSpPr>
        <p:spPr>
          <a:xfrm>
            <a:off x="838200" y="2577704"/>
            <a:ext cx="6242234" cy="4280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7CD34-C65D-4723-BC2C-EC3CB7AE55C4}"/>
              </a:ext>
            </a:extLst>
          </p:cNvPr>
          <p:cNvSpPr/>
          <p:nvPr/>
        </p:nvSpPr>
        <p:spPr>
          <a:xfrm>
            <a:off x="7886700" y="832757"/>
            <a:ext cx="2188029" cy="17449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8B8EAEA-69C3-47FF-9CDD-C52AF2478564}"/>
              </a:ext>
            </a:extLst>
          </p:cNvPr>
          <p:cNvCxnSpPr/>
          <p:nvPr/>
        </p:nvCxnSpPr>
        <p:spPr>
          <a:xfrm flipH="1">
            <a:off x="838200" y="832757"/>
            <a:ext cx="7048500" cy="17449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B2A18B-325A-4B05-9ADC-8D31FD7F7981}"/>
              </a:ext>
            </a:extLst>
          </p:cNvPr>
          <p:cNvCxnSpPr/>
          <p:nvPr/>
        </p:nvCxnSpPr>
        <p:spPr>
          <a:xfrm flipH="1">
            <a:off x="7080434" y="2577704"/>
            <a:ext cx="2994295" cy="42802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4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76AA1-0239-4158-9B57-D0B5A85B5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9" y="1193627"/>
            <a:ext cx="3526174" cy="4983336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Cooling feed lines.</a:t>
            </a:r>
          </a:p>
          <a:p>
            <a:r>
              <a:rPr lang="en-US" dirty="0">
                <a:latin typeface="Georgia" panose="02040502050405020303" pitchFamily="18" charset="0"/>
              </a:rPr>
              <a:t>Fed into shield from side or above</a:t>
            </a:r>
          </a:p>
          <a:p>
            <a:r>
              <a:rPr lang="en-US" dirty="0">
                <a:latin typeface="Georgia" panose="02040502050405020303" pitchFamily="18" charset="0"/>
              </a:rPr>
              <a:t>Shielding labyrinth.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15830B-EBDB-493F-A2ED-C388001AC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965" y="1509626"/>
            <a:ext cx="7835174" cy="498333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86C6C99-94B4-491F-A229-458B46867A25}"/>
              </a:ext>
            </a:extLst>
          </p:cNvPr>
          <p:cNvCxnSpPr>
            <a:cxnSpLocks/>
          </p:cNvCxnSpPr>
          <p:nvPr/>
        </p:nvCxnSpPr>
        <p:spPr>
          <a:xfrm flipH="1" flipV="1">
            <a:off x="6509857" y="2908693"/>
            <a:ext cx="922790" cy="10406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CF31AF7-DA02-4429-8BC4-C867465F08AD}"/>
              </a:ext>
            </a:extLst>
          </p:cNvPr>
          <p:cNvCxnSpPr>
            <a:cxnSpLocks/>
          </p:cNvCxnSpPr>
          <p:nvPr/>
        </p:nvCxnSpPr>
        <p:spPr>
          <a:xfrm>
            <a:off x="6535025" y="2773756"/>
            <a:ext cx="973122" cy="10762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E382E8-5708-40BF-899C-9314E5DBD1B5}"/>
              </a:ext>
            </a:extLst>
          </p:cNvPr>
          <p:cNvCxnSpPr>
            <a:cxnSpLocks/>
          </p:cNvCxnSpPr>
          <p:nvPr/>
        </p:nvCxnSpPr>
        <p:spPr>
          <a:xfrm>
            <a:off x="6535025" y="3639979"/>
            <a:ext cx="897622" cy="4200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E74C3A9-E639-4222-95A0-A1129F85728B}"/>
              </a:ext>
            </a:extLst>
          </p:cNvPr>
          <p:cNvCxnSpPr>
            <a:cxnSpLocks/>
          </p:cNvCxnSpPr>
          <p:nvPr/>
        </p:nvCxnSpPr>
        <p:spPr>
          <a:xfrm flipH="1" flipV="1">
            <a:off x="6535025" y="3456817"/>
            <a:ext cx="859872" cy="4683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A9AF60E-356B-49FC-A4FA-412B0E37D831}"/>
              </a:ext>
            </a:extLst>
          </p:cNvPr>
          <p:cNvCxnSpPr/>
          <p:nvPr/>
        </p:nvCxnSpPr>
        <p:spPr>
          <a:xfrm>
            <a:off x="7308211" y="3858414"/>
            <a:ext cx="2722226" cy="17257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0C4D1D3-05DB-4027-A7FF-5C6A55EC6B54}"/>
              </a:ext>
            </a:extLst>
          </p:cNvPr>
          <p:cNvCxnSpPr/>
          <p:nvPr/>
        </p:nvCxnSpPr>
        <p:spPr>
          <a:xfrm>
            <a:off x="7482980" y="3824858"/>
            <a:ext cx="2522290" cy="15944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C05CED8-1891-4C1E-AFE8-D1F38B46ABDE}"/>
              </a:ext>
            </a:extLst>
          </p:cNvPr>
          <p:cNvCxnSpPr/>
          <p:nvPr/>
        </p:nvCxnSpPr>
        <p:spPr>
          <a:xfrm>
            <a:off x="7407480" y="4043294"/>
            <a:ext cx="2522290" cy="15944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E712533C-8D7D-4D4F-818D-2F5FA79A5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-591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Beam Pipe Channel</a:t>
            </a:r>
          </a:p>
        </p:txBody>
      </p:sp>
    </p:spTree>
    <p:extLst>
      <p:ext uri="{BB962C8B-B14F-4D97-AF65-F5344CB8AC3E}">
        <p14:creationId xmlns:p14="http://schemas.microsoft.com/office/powerpoint/2010/main" val="271882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63058" y="193853"/>
            <a:ext cx="10515600" cy="83560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Cu Core Machining Questions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1462" y="904875"/>
            <a:ext cx="6030858" cy="5953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61568" y="3821679"/>
            <a:ext cx="35098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Sharp Tapering to zero thickness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70319" y="4559855"/>
            <a:ext cx="42216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Compound corners need radius to machine</a:t>
            </a:r>
          </a:p>
        </p:txBody>
      </p:sp>
      <p:cxnSp>
        <p:nvCxnSpPr>
          <p:cNvPr id="12" name="Straight Arrow Connector 11"/>
          <p:cNvCxnSpPr>
            <a:cxnSpLocks/>
            <a:stCxn id="10" idx="1"/>
          </p:cNvCxnSpPr>
          <p:nvPr/>
        </p:nvCxnSpPr>
        <p:spPr>
          <a:xfrm flipH="1">
            <a:off x="7608815" y="4744521"/>
            <a:ext cx="361504" cy="37276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6460201" y="3263317"/>
            <a:ext cx="896944" cy="74302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5E25521-30BD-49EA-8428-FA768227009E}"/>
              </a:ext>
            </a:extLst>
          </p:cNvPr>
          <p:cNvSpPr txBox="1">
            <a:spLocks/>
          </p:cNvSpPr>
          <p:nvPr/>
        </p:nvSpPr>
        <p:spPr>
          <a:xfrm>
            <a:off x="464504" y="1029455"/>
            <a:ext cx="4057162" cy="4207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Thicken core walls at the at downstream end of Cu Core.</a:t>
            </a:r>
          </a:p>
          <a:p>
            <a:r>
              <a:rPr lang="en-US" dirty="0"/>
              <a:t>Adjust shape of Fe Poles.</a:t>
            </a:r>
          </a:p>
          <a:p>
            <a:r>
              <a:rPr lang="en-US" dirty="0"/>
              <a:t>Change spacing of Fe Poles.</a:t>
            </a:r>
          </a:p>
          <a:p>
            <a:endParaRPr lang="en-US" dirty="0"/>
          </a:p>
          <a:p>
            <a:r>
              <a:rPr lang="en-US" dirty="0"/>
              <a:t>Potential changes to magnetic field strength?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D39005-9748-466C-B551-8C956976E35C}"/>
              </a:ext>
            </a:extLst>
          </p:cNvPr>
          <p:cNvCxnSpPr>
            <a:cxnSpLocks/>
          </p:cNvCxnSpPr>
          <p:nvPr/>
        </p:nvCxnSpPr>
        <p:spPr>
          <a:xfrm flipV="1">
            <a:off x="6471386" y="3429000"/>
            <a:ext cx="1137429" cy="57734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100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Office Theme</vt:lpstr>
      <vt:lpstr>PowerPoint Presentation</vt:lpstr>
      <vt:lpstr>Beam Pipe Channel</vt:lpstr>
      <vt:lpstr>Cooling Feed.</vt:lpstr>
      <vt:lpstr>Beam Pipe Channel</vt:lpstr>
      <vt:lpstr>Cu Core Machining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Crafts</dc:creator>
  <cp:lastModifiedBy>Joshua Crafts</cp:lastModifiedBy>
  <cp:revision>7</cp:revision>
  <dcterms:created xsi:type="dcterms:W3CDTF">2020-07-30T21:22:32Z</dcterms:created>
  <dcterms:modified xsi:type="dcterms:W3CDTF">2020-07-31T12:49:48Z</dcterms:modified>
</cp:coreProperties>
</file>