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8" r:id="rId4"/>
    <p:sldId id="261" r:id="rId5"/>
    <p:sldId id="256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47" d="100"/>
          <a:sy n="47" d="100"/>
        </p:scale>
        <p:origin x="122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F0F9-25A2-4DE2-A4CD-C7D139833AE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67D1-A673-4B88-9F3D-38A01EEDE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3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F0F9-25A2-4DE2-A4CD-C7D139833AE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67D1-A673-4B88-9F3D-38A01EEDE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6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F0F9-25A2-4DE2-A4CD-C7D139833AE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67D1-A673-4B88-9F3D-38A01EEDE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5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F0F9-25A2-4DE2-A4CD-C7D139833AE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67D1-A673-4B88-9F3D-38A01EEDE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8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F0F9-25A2-4DE2-A4CD-C7D139833AE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67D1-A673-4B88-9F3D-38A01EEDE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0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F0F9-25A2-4DE2-A4CD-C7D139833AE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67D1-A673-4B88-9F3D-38A01EEDE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2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F0F9-25A2-4DE2-A4CD-C7D139833AE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67D1-A673-4B88-9F3D-38A01EEDE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0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F0F9-25A2-4DE2-A4CD-C7D139833AE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67D1-A673-4B88-9F3D-38A01EEDE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9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F0F9-25A2-4DE2-A4CD-C7D139833AE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67D1-A673-4B88-9F3D-38A01EEDE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4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F0F9-25A2-4DE2-A4CD-C7D139833AE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67D1-A673-4B88-9F3D-38A01EEDE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0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F0F9-25A2-4DE2-A4CD-C7D139833AE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67D1-A673-4B88-9F3D-38A01EEDE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4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F0F9-25A2-4DE2-A4CD-C7D139833AE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E67D1-A673-4B88-9F3D-38A01EEDE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8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at&#10;&#10;Description automatically generated with low confidence">
            <a:extLst>
              <a:ext uri="{FF2B5EF4-FFF2-40B4-BE49-F238E27FC236}">
                <a16:creationId xmlns:a16="http://schemas.microsoft.com/office/drawing/2014/main" id="{C25D14DC-CB3D-488C-A6F5-1D60D9A63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9" t="5118" r="17539"/>
          <a:stretch/>
        </p:blipFill>
        <p:spPr>
          <a:xfrm>
            <a:off x="1326501" y="771214"/>
            <a:ext cx="6740261" cy="506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09DD6D-DB05-44D9-B8D3-A5165DEFAA5E}"/>
              </a:ext>
            </a:extLst>
          </p:cNvPr>
          <p:cNvSpPr txBox="1"/>
          <p:nvPr/>
        </p:nvSpPr>
        <p:spPr>
          <a:xfrm>
            <a:off x="300624" y="250521"/>
            <a:ext cx="7597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ECCE Central Detector – Original EEEMCal/DIRC Configuration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302DD-1705-40E6-87D0-6B7ED1E496E5}"/>
              </a:ext>
            </a:extLst>
          </p:cNvPr>
          <p:cNvSpPr txBox="1"/>
          <p:nvPr/>
        </p:nvSpPr>
        <p:spPr>
          <a:xfrm>
            <a:off x="6065944" y="771214"/>
            <a:ext cx="284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DIRC Prism on hadron side</a:t>
            </a:r>
          </a:p>
          <a:p>
            <a:r>
              <a:rPr lang="en-US" dirty="0"/>
              <a:t>Interference with </a:t>
            </a:r>
            <a:r>
              <a:rPr lang="en-US" dirty="0" err="1"/>
              <a:t>dRICH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968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FA0C66-1384-4CD5-A24D-014F5C97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0" b="22283"/>
          <a:stretch/>
        </p:blipFill>
        <p:spPr>
          <a:xfrm>
            <a:off x="1270964" y="945713"/>
            <a:ext cx="7013606" cy="5047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247929-5019-41FF-860C-55F1C6DCAE7C}"/>
              </a:ext>
            </a:extLst>
          </p:cNvPr>
          <p:cNvSpPr txBox="1"/>
          <p:nvPr/>
        </p:nvSpPr>
        <p:spPr>
          <a:xfrm>
            <a:off x="321501" y="246345"/>
            <a:ext cx="7597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ECCE Central Detector – PRESENT EEEMCal/DIRC Configuration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48BCE-449B-4B02-B493-A7DA2FDAC793}"/>
              </a:ext>
            </a:extLst>
          </p:cNvPr>
          <p:cNvSpPr txBox="1"/>
          <p:nvPr/>
        </p:nvSpPr>
        <p:spPr>
          <a:xfrm>
            <a:off x="184974" y="5800519"/>
            <a:ext cx="44308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DIRC Prism on electron side</a:t>
            </a:r>
          </a:p>
          <a:p>
            <a:r>
              <a:rPr lang="en-US" dirty="0"/>
              <a:t>Move in EEEMCal </a:t>
            </a:r>
            <a:r>
              <a:rPr lang="en-US" sz="2000" dirty="0"/>
              <a:t>– need new frame</a:t>
            </a:r>
          </a:p>
          <a:p>
            <a:r>
              <a:rPr lang="en-US" sz="2000" dirty="0"/>
              <a:t>Prism in “shadow” of </a:t>
            </a:r>
            <a:r>
              <a:rPr lang="en-US" sz="2000" dirty="0" err="1"/>
              <a:t>EMCal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1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D68686-95FB-44FE-890D-B01951BEE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8" b="24018"/>
          <a:stretch/>
        </p:blipFill>
        <p:spPr>
          <a:xfrm>
            <a:off x="720881" y="1002082"/>
            <a:ext cx="7702238" cy="5179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CAA8BA-773C-48CC-A7E8-8908A1B6369E}"/>
              </a:ext>
            </a:extLst>
          </p:cNvPr>
          <p:cNvSpPr txBox="1"/>
          <p:nvPr/>
        </p:nvSpPr>
        <p:spPr>
          <a:xfrm>
            <a:off x="321501" y="246345"/>
            <a:ext cx="7597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ECCE Central Detector – PRESENT EEEMCal/DIRC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68983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EFA373-B2F2-4424-ABF4-7D40262D1A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5" b="23836"/>
          <a:stretch/>
        </p:blipFill>
        <p:spPr>
          <a:xfrm>
            <a:off x="613348" y="1155526"/>
            <a:ext cx="7699336" cy="5213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477105-9C00-4507-BD23-10200BE11337}"/>
              </a:ext>
            </a:extLst>
          </p:cNvPr>
          <p:cNvSpPr txBox="1"/>
          <p:nvPr/>
        </p:nvSpPr>
        <p:spPr>
          <a:xfrm>
            <a:off x="321501" y="288460"/>
            <a:ext cx="7597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ECCE Central Detector – Particle cone</a:t>
            </a:r>
          </a:p>
        </p:txBody>
      </p:sp>
    </p:spTree>
    <p:extLst>
      <p:ext uri="{BB962C8B-B14F-4D97-AF65-F5344CB8AC3E}">
        <p14:creationId xmlns:p14="http://schemas.microsoft.com/office/powerpoint/2010/main" val="281524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BF3564-95E7-4BC2-8A2C-83B4291CC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97" y="1005359"/>
            <a:ext cx="6188516" cy="5301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3F50B0-8103-4618-80E2-96B47D844976}"/>
              </a:ext>
            </a:extLst>
          </p:cNvPr>
          <p:cNvSpPr txBox="1"/>
          <p:nvPr/>
        </p:nvSpPr>
        <p:spPr>
          <a:xfrm>
            <a:off x="321501" y="288460"/>
            <a:ext cx="7597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ECCE Central Detector – Barrel </a:t>
            </a:r>
            <a:r>
              <a:rPr lang="en-US" sz="2000" b="1" dirty="0" err="1"/>
              <a:t>EMCal</a:t>
            </a:r>
            <a:r>
              <a:rPr lang="en-US" sz="2000" b="1" dirty="0"/>
              <a:t> model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83BC9-F131-48DD-9A1A-FDE25A32B2AF}"/>
              </a:ext>
            </a:extLst>
          </p:cNvPr>
          <p:cNvSpPr txBox="1"/>
          <p:nvPr/>
        </p:nvSpPr>
        <p:spPr>
          <a:xfrm>
            <a:off x="228488" y="6200208"/>
            <a:ext cx="443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adding projectivity eta (1, 2)</a:t>
            </a:r>
          </a:p>
        </p:txBody>
      </p:sp>
    </p:spTree>
    <p:extLst>
      <p:ext uri="{BB962C8B-B14F-4D97-AF65-F5344CB8AC3E}">
        <p14:creationId xmlns:p14="http://schemas.microsoft.com/office/powerpoint/2010/main" val="238017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F63D9-9EAA-43DB-8EA1-A03E4E66A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" y="888323"/>
            <a:ext cx="7195771" cy="51237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272B5F-6C25-4F20-83F7-41A66B29C1DB}"/>
              </a:ext>
            </a:extLst>
          </p:cNvPr>
          <p:cNvSpPr txBox="1"/>
          <p:nvPr/>
        </p:nvSpPr>
        <p:spPr>
          <a:xfrm>
            <a:off x="321501" y="246345"/>
            <a:ext cx="7597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ECCE Central Detector – PRESENT EEEMCal/DIRC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874891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85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Horn</dc:creator>
  <cp:lastModifiedBy>Tanja Horn</cp:lastModifiedBy>
  <cp:revision>3</cp:revision>
  <dcterms:created xsi:type="dcterms:W3CDTF">2021-06-07T01:46:43Z</dcterms:created>
  <dcterms:modified xsi:type="dcterms:W3CDTF">2021-06-07T02:11:44Z</dcterms:modified>
</cp:coreProperties>
</file>