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8"/>
  </p:notesMasterIdLst>
  <p:sldIdLst>
    <p:sldId id="303" r:id="rId3"/>
    <p:sldId id="318" r:id="rId4"/>
    <p:sldId id="319" r:id="rId5"/>
    <p:sldId id="320" r:id="rId6"/>
    <p:sldId id="321" r:id="rId7"/>
  </p:sldIdLst>
  <p:sldSz cx="12192000" cy="6858000"/>
  <p:notesSz cx="4279900" cy="54864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03" userDrawn="1">
          <p15:clr>
            <a:srgbClr val="9AA0A6"/>
          </p15:clr>
        </p15:guide>
        <p15:guide id="4" orient="horz" pos="216" userDrawn="1">
          <p15:clr>
            <a:srgbClr val="9AA0A6"/>
          </p15:clr>
        </p15:guide>
        <p15:guide id="5" orient="horz" pos="388" userDrawn="1">
          <p15:clr>
            <a:srgbClr val="9AA0A6"/>
          </p15:clr>
        </p15:guide>
        <p15:guide id="6" orient="horz" pos="516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9933"/>
    <a:srgbClr val="CC0000"/>
    <a:srgbClr val="CC00CC"/>
    <a:srgbClr val="009900"/>
    <a:srgbClr val="99CCFF"/>
    <a:srgbClr val="33CC33"/>
    <a:srgbClr val="CCECFF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54" autoAdjust="0"/>
  </p:normalViewPr>
  <p:slideViewPr>
    <p:cSldViewPr snapToGrid="0">
      <p:cViewPr>
        <p:scale>
          <a:sx n="93" d="100"/>
          <a:sy n="93" d="100"/>
        </p:scale>
        <p:origin x="2856" y="1092"/>
      </p:cViewPr>
      <p:guideLst>
        <p:guide orient="horz" pos="2160"/>
        <p:guide pos="3840"/>
        <p:guide orient="horz" pos="303"/>
        <p:guide orient="horz" pos="216"/>
        <p:guide orient="horz" pos="388"/>
        <p:guide orient="horz" pos="5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427990" y="2606040"/>
            <a:ext cx="342392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97" tIns="55797" rIns="55797" bIns="55797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ab207f6aa_2_120:notes"/>
          <p:cNvSpPr txBox="1">
            <a:spLocks noGrp="1"/>
          </p:cNvSpPr>
          <p:nvPr>
            <p:ph type="body" idx="1"/>
          </p:nvPr>
        </p:nvSpPr>
        <p:spPr>
          <a:xfrm>
            <a:off x="427990" y="2606040"/>
            <a:ext cx="3423920" cy="2468880"/>
          </a:xfrm>
          <a:prstGeom prst="rect">
            <a:avLst/>
          </a:prstGeom>
        </p:spPr>
        <p:txBody>
          <a:bodyPr spcFirstLastPara="1" wrap="square" lIns="55797" tIns="55797" rIns="55797" bIns="5579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3" name="Google Shape;173;gcab207f6aa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27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ab207f6aa_2_120:notes"/>
          <p:cNvSpPr txBox="1">
            <a:spLocks noGrp="1"/>
          </p:cNvSpPr>
          <p:nvPr>
            <p:ph type="body" idx="1"/>
          </p:nvPr>
        </p:nvSpPr>
        <p:spPr>
          <a:xfrm>
            <a:off x="427990" y="2606040"/>
            <a:ext cx="3423920" cy="2468880"/>
          </a:xfrm>
          <a:prstGeom prst="rect">
            <a:avLst/>
          </a:prstGeom>
        </p:spPr>
        <p:txBody>
          <a:bodyPr spcFirstLastPara="1" wrap="square" lIns="55797" tIns="55797" rIns="55797" bIns="5579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3" name="Google Shape;173;gcab207f6aa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1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ab207f6aa_2_120:notes"/>
          <p:cNvSpPr txBox="1">
            <a:spLocks noGrp="1"/>
          </p:cNvSpPr>
          <p:nvPr>
            <p:ph type="body" idx="1"/>
          </p:nvPr>
        </p:nvSpPr>
        <p:spPr>
          <a:xfrm>
            <a:off x="427990" y="2606040"/>
            <a:ext cx="3423920" cy="2468880"/>
          </a:xfrm>
          <a:prstGeom prst="rect">
            <a:avLst/>
          </a:prstGeom>
        </p:spPr>
        <p:txBody>
          <a:bodyPr spcFirstLastPara="1" wrap="square" lIns="55797" tIns="55797" rIns="55797" bIns="5579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3" name="Google Shape;173;gcab207f6aa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2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ab207f6aa_2_120:notes"/>
          <p:cNvSpPr txBox="1">
            <a:spLocks noGrp="1"/>
          </p:cNvSpPr>
          <p:nvPr>
            <p:ph type="body" idx="1"/>
          </p:nvPr>
        </p:nvSpPr>
        <p:spPr>
          <a:xfrm>
            <a:off x="427990" y="2606040"/>
            <a:ext cx="3423920" cy="2468880"/>
          </a:xfrm>
          <a:prstGeom prst="rect">
            <a:avLst/>
          </a:prstGeom>
        </p:spPr>
        <p:txBody>
          <a:bodyPr spcFirstLastPara="1" wrap="square" lIns="55797" tIns="55797" rIns="55797" bIns="5579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3" name="Google Shape;173;gcab207f6aa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1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ab207f6aa_2_120:notes"/>
          <p:cNvSpPr txBox="1">
            <a:spLocks noGrp="1"/>
          </p:cNvSpPr>
          <p:nvPr>
            <p:ph type="body" idx="1"/>
          </p:nvPr>
        </p:nvSpPr>
        <p:spPr>
          <a:xfrm>
            <a:off x="427990" y="2606040"/>
            <a:ext cx="3423920" cy="2468880"/>
          </a:xfrm>
          <a:prstGeom prst="rect">
            <a:avLst/>
          </a:prstGeom>
        </p:spPr>
        <p:txBody>
          <a:bodyPr spcFirstLastPara="1" wrap="square" lIns="55797" tIns="55797" rIns="55797" bIns="5579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3" name="Google Shape;173;gcab207f6aa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69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ro-slide-perso">
  <p:cSld name="1_Intro-slide-pers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" y="0"/>
            <a:ext cx="12191599" cy="685777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-numbers">
  <p:cSld name="Key-number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" y="1"/>
            <a:ext cx="12191596" cy="685777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1328573" y="169116"/>
            <a:ext cx="9534855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667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-ijclab">
  <p:cSld name="Map-ijclab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" y="1"/>
            <a:ext cx="12191599" cy="68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591737" y="169116"/>
            <a:ext cx="9290368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-slide-fili-perso">
  <p:cSld name="Intro-slide-fili-perso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" y="1"/>
            <a:ext cx="12191599" cy="68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2-fili-tutelles" type="twoTxTwoObj">
  <p:cSld name="TWO_OBJECTS_WITH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" y="0"/>
            <a:ext cx="12191599" cy="68577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2-fili">
  <p:cSld name="slide-2-fili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" y="0"/>
            <a:ext cx="12191596" cy="685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2">
  <p:cSld name="slide-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" y="1"/>
            <a:ext cx="12191596" cy="685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2-fili-small">
  <p:cSld name="slide-2-fili-small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0" y="1"/>
            <a:ext cx="12191595" cy="685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2-small">
  <p:cSld name="slide-2-small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0" y="1"/>
            <a:ext cx="12191595" cy="685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2591739" y="169116"/>
            <a:ext cx="6438063" cy="4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667" b="1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839033" y="1681714"/>
            <a:ext cx="5158153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2"/>
          </p:nvPr>
        </p:nvSpPr>
        <p:spPr>
          <a:xfrm>
            <a:off x="839033" y="2504604"/>
            <a:ext cx="5158153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3"/>
          </p:nvPr>
        </p:nvSpPr>
        <p:spPr>
          <a:xfrm>
            <a:off x="6171459" y="1681714"/>
            <a:ext cx="5183307" cy="82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667" b="1">
                <a:solidFill>
                  <a:srgbClr val="00294B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4"/>
          </p:nvPr>
        </p:nvSpPr>
        <p:spPr>
          <a:xfrm>
            <a:off x="6171459" y="2504604"/>
            <a:ext cx="5183307" cy="368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32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7412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667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872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267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228399" y="6467925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3325189" y="6467925"/>
            <a:ext cx="5541624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9033" y="364731"/>
            <a:ext cx="10513937" cy="132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9033" y="1825450"/>
            <a:ext cx="10513937" cy="435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9033" y="635673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848" y="6356735"/>
            <a:ext cx="4114305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1298" y="635673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24" y="1734906"/>
            <a:ext cx="5066269" cy="4390766"/>
          </a:xfrm>
          <a:prstGeom prst="rect">
            <a:avLst/>
          </a:prstGeom>
        </p:spPr>
      </p:pic>
      <p:sp>
        <p:nvSpPr>
          <p:cNvPr id="175" name="Google Shape;175;p26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fld id="{00000000-1234-1234-1234-123412341234}" type="slidenum">
              <a:rPr lang="fr" sz="1600"/>
              <a:pPr/>
              <a:t>1</a:t>
            </a:fld>
            <a:endParaRPr sz="1600"/>
          </a:p>
        </p:txBody>
      </p:sp>
      <p:sp>
        <p:nvSpPr>
          <p:cNvPr id="177" name="Google Shape;177;p26"/>
          <p:cNvSpPr txBox="1"/>
          <p:nvPr/>
        </p:nvSpPr>
        <p:spPr>
          <a:xfrm>
            <a:off x="11618231" y="7719579"/>
            <a:ext cx="2328445" cy="41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r"/>
            <a:r>
              <a:rPr lang="fr" sz="1333">
                <a:solidFill>
                  <a:schemeClr val="lt1"/>
                </a:solidFill>
              </a:rPr>
              <a:t>1</a:t>
            </a:r>
            <a:endParaRPr sz="1333">
              <a:solidFill>
                <a:schemeClr val="lt1"/>
              </a:solidFill>
            </a:endParaRPr>
          </a:p>
        </p:txBody>
      </p:sp>
      <p:grpSp>
        <p:nvGrpSpPr>
          <p:cNvPr id="184" name="Google Shape;184;p26"/>
          <p:cNvGrpSpPr/>
          <p:nvPr/>
        </p:nvGrpSpPr>
        <p:grpSpPr>
          <a:xfrm>
            <a:off x="400876" y="6467920"/>
            <a:ext cx="8638413" cy="364731"/>
            <a:chOff x="354212" y="5714815"/>
            <a:chExt cx="7632848" cy="322263"/>
          </a:xfrm>
        </p:grpSpPr>
        <p:sp>
          <p:nvSpPr>
            <p:cNvPr id="185" name="Google Shape;185;p26"/>
            <p:cNvSpPr txBox="1"/>
            <p:nvPr/>
          </p:nvSpPr>
          <p:spPr>
            <a:xfrm>
              <a:off x="354212" y="5714815"/>
              <a:ext cx="2411556" cy="322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3467" tIns="51733" rIns="103467" bIns="51733" anchor="ctr" anchorCtr="0">
              <a:noAutofit/>
            </a:bodyPr>
            <a:lstStyle/>
            <a:p>
              <a:pPr>
                <a:buClr>
                  <a:schemeClr val="lt1"/>
                </a:buClr>
                <a:buSzPts val="1000"/>
              </a:pPr>
              <a:r>
                <a:rPr lang="fr" sz="1333" b="1" dirty="0" smtClean="0">
                  <a:solidFill>
                    <a:schemeClr val="lt1"/>
                  </a:solidFill>
                </a:rPr>
                <a:t>06/30/2022</a:t>
              </a:r>
              <a:endParaRPr sz="1333" b="1" dirty="0">
                <a:solidFill>
                  <a:schemeClr val="lt1"/>
                </a:solidFill>
              </a:endParaRPr>
            </a:p>
          </p:txBody>
        </p:sp>
        <p:sp>
          <p:nvSpPr>
            <p:cNvPr id="186" name="Google Shape;186;p26"/>
            <p:cNvSpPr txBox="1"/>
            <p:nvPr/>
          </p:nvSpPr>
          <p:spPr>
            <a:xfrm>
              <a:off x="3090516" y="5714815"/>
              <a:ext cx="4896544" cy="322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3467" tIns="51733" rIns="103467" bIns="517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000"/>
              </a:pPr>
              <a:r>
                <a:rPr lang="fr" sz="1333" b="1" dirty="0" smtClean="0">
                  <a:solidFill>
                    <a:schemeClr val="lt1"/>
                  </a:solidFill>
                </a:rPr>
                <a:t>nDVCS with NPS</a:t>
              </a:r>
              <a:endParaRPr sz="1333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63520" y="88247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NPS assembly</a:t>
            </a:r>
            <a:endParaRPr lang="en-US" sz="4000" dirty="0">
              <a:latin typeface="+mj-lt"/>
            </a:endParaRPr>
          </a:p>
        </p:txBody>
      </p:sp>
      <p:pic>
        <p:nvPicPr>
          <p:cNvPr id="1026" name="Picture 2" descr="https://wiki.jlab.org/cuawiki/images/7/7a/NPSlogoPropos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05" y="2242063"/>
            <a:ext cx="2194677" cy="139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4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fld id="{00000000-1234-1234-1234-123412341234}" type="slidenum">
              <a:rPr lang="fr" sz="1600"/>
              <a:pPr/>
              <a:t>2</a:t>
            </a:fld>
            <a:endParaRPr sz="1600"/>
          </a:p>
        </p:txBody>
      </p:sp>
      <p:sp>
        <p:nvSpPr>
          <p:cNvPr id="177" name="Google Shape;177;p26"/>
          <p:cNvSpPr txBox="1"/>
          <p:nvPr/>
        </p:nvSpPr>
        <p:spPr>
          <a:xfrm>
            <a:off x="11618231" y="7719579"/>
            <a:ext cx="2328445" cy="41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r"/>
            <a:r>
              <a:rPr lang="fr" sz="1333">
                <a:solidFill>
                  <a:schemeClr val="lt1"/>
                </a:solidFill>
              </a:rPr>
              <a:t>1</a:t>
            </a:r>
            <a:endParaRPr sz="1333">
              <a:solidFill>
                <a:schemeClr val="lt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2453269" y="162339"/>
            <a:ext cx="6322791" cy="45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t" anchorCtr="0">
            <a:spAutoFit/>
          </a:bodyPr>
          <a:lstStyle/>
          <a:p>
            <a:r>
              <a:rPr lang="fr" sz="2267" b="1" dirty="0" smtClean="0">
                <a:solidFill>
                  <a:schemeClr val="accent1">
                    <a:lumMod val="50000"/>
                  </a:schemeClr>
                </a:solidFill>
              </a:rPr>
              <a:t>Overview</a:t>
            </a:r>
            <a:endParaRPr sz="2267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3497665" y="6467920"/>
            <a:ext cx="554162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ctr"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NPS assembly</a:t>
            </a:r>
            <a:endParaRPr sz="1333" b="1" dirty="0">
              <a:solidFill>
                <a:schemeClr val="lt1"/>
              </a:solidFill>
            </a:endParaRPr>
          </a:p>
        </p:txBody>
      </p:sp>
      <p:sp>
        <p:nvSpPr>
          <p:cNvPr id="11" name="Google Shape;185;p26"/>
          <p:cNvSpPr txBox="1"/>
          <p:nvPr/>
        </p:nvSpPr>
        <p:spPr>
          <a:xfrm>
            <a:off x="400876" y="6467920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06/30/2022</a:t>
            </a:r>
            <a:endParaRPr sz="1333" b="1" dirty="0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5195" r="23864"/>
          <a:stretch/>
        </p:blipFill>
        <p:spPr>
          <a:xfrm>
            <a:off x="5980483" y="916033"/>
            <a:ext cx="4668241" cy="526303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9" y="1480457"/>
            <a:ext cx="5189392" cy="4698612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11" b="95598"/>
          <a:stretch/>
        </p:blipFill>
        <p:spPr>
          <a:xfrm>
            <a:off x="3920896" y="1529441"/>
            <a:ext cx="1685247" cy="3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fld id="{00000000-1234-1234-1234-123412341234}" type="slidenum">
              <a:rPr lang="fr" sz="1600"/>
              <a:pPr/>
              <a:t>3</a:t>
            </a:fld>
            <a:endParaRPr sz="1600"/>
          </a:p>
        </p:txBody>
      </p:sp>
      <p:sp>
        <p:nvSpPr>
          <p:cNvPr id="177" name="Google Shape;177;p26"/>
          <p:cNvSpPr txBox="1"/>
          <p:nvPr/>
        </p:nvSpPr>
        <p:spPr>
          <a:xfrm>
            <a:off x="11618231" y="7719579"/>
            <a:ext cx="2328445" cy="41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r"/>
            <a:r>
              <a:rPr lang="fr" sz="1333">
                <a:solidFill>
                  <a:schemeClr val="lt1"/>
                </a:solidFill>
              </a:rPr>
              <a:t>1</a:t>
            </a:r>
            <a:endParaRPr sz="1333">
              <a:solidFill>
                <a:schemeClr val="lt1"/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3497665" y="6467920"/>
            <a:ext cx="554162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ctr"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NPS assembly</a:t>
            </a:r>
            <a:endParaRPr sz="1333" b="1" dirty="0">
              <a:solidFill>
                <a:schemeClr val="lt1"/>
              </a:solidFill>
            </a:endParaRPr>
          </a:p>
        </p:txBody>
      </p:sp>
      <p:sp>
        <p:nvSpPr>
          <p:cNvPr id="11" name="Google Shape;185;p26"/>
          <p:cNvSpPr txBox="1"/>
          <p:nvPr/>
        </p:nvSpPr>
        <p:spPr>
          <a:xfrm>
            <a:off x="400876" y="6467920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06/30/2022</a:t>
            </a:r>
            <a:endParaRPr sz="1333" b="1"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" b="2952"/>
          <a:stretch/>
        </p:blipFill>
        <p:spPr>
          <a:xfrm>
            <a:off x="7356021" y="228469"/>
            <a:ext cx="4835979" cy="6030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 t="19458" r="37619" b="27143"/>
          <a:stretch/>
        </p:blipFill>
        <p:spPr>
          <a:xfrm>
            <a:off x="3281609" y="63413"/>
            <a:ext cx="3922938" cy="6195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1" y="0"/>
            <a:ext cx="309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fld id="{00000000-1234-1234-1234-123412341234}" type="slidenum">
              <a:rPr lang="fr" sz="1600"/>
              <a:pPr/>
              <a:t>4</a:t>
            </a:fld>
            <a:endParaRPr sz="1600"/>
          </a:p>
        </p:txBody>
      </p:sp>
      <p:sp>
        <p:nvSpPr>
          <p:cNvPr id="177" name="Google Shape;177;p26"/>
          <p:cNvSpPr txBox="1"/>
          <p:nvPr/>
        </p:nvSpPr>
        <p:spPr>
          <a:xfrm>
            <a:off x="11618231" y="7719579"/>
            <a:ext cx="2328445" cy="41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r"/>
            <a:r>
              <a:rPr lang="fr" sz="1333">
                <a:solidFill>
                  <a:schemeClr val="lt1"/>
                </a:solidFill>
              </a:rPr>
              <a:t>1</a:t>
            </a:r>
            <a:endParaRPr sz="1333">
              <a:solidFill>
                <a:schemeClr val="lt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2453269" y="162339"/>
            <a:ext cx="6322791" cy="45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t" anchorCtr="0">
            <a:spAutoFit/>
          </a:bodyPr>
          <a:lstStyle/>
          <a:p>
            <a:r>
              <a:rPr lang="fr" sz="2267" b="1" dirty="0" smtClean="0">
                <a:solidFill>
                  <a:schemeClr val="accent1">
                    <a:lumMod val="50000"/>
                  </a:schemeClr>
                </a:solidFill>
              </a:rPr>
              <a:t>Top view</a:t>
            </a:r>
            <a:endParaRPr sz="2267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3497665" y="6467920"/>
            <a:ext cx="554162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ctr"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NPS assembly</a:t>
            </a:r>
            <a:endParaRPr sz="1333" b="1" dirty="0">
              <a:solidFill>
                <a:schemeClr val="lt1"/>
              </a:solidFill>
            </a:endParaRPr>
          </a:p>
        </p:txBody>
      </p:sp>
      <p:sp>
        <p:nvSpPr>
          <p:cNvPr id="11" name="Google Shape;185;p26"/>
          <p:cNvSpPr txBox="1"/>
          <p:nvPr/>
        </p:nvSpPr>
        <p:spPr>
          <a:xfrm>
            <a:off x="400876" y="6467920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06/30/2022</a:t>
            </a:r>
            <a:endParaRPr sz="1333" b="1"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 b="9486"/>
          <a:stretch/>
        </p:blipFill>
        <p:spPr>
          <a:xfrm>
            <a:off x="2224669" y="1055913"/>
            <a:ext cx="8378017" cy="48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sldNum" idx="12"/>
          </p:nvPr>
        </p:nvSpPr>
        <p:spPr>
          <a:xfrm>
            <a:off x="9234344" y="6467925"/>
            <a:ext cx="274167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fld id="{00000000-1234-1234-1234-123412341234}" type="slidenum">
              <a:rPr lang="fr" sz="1600"/>
              <a:pPr/>
              <a:t>5</a:t>
            </a:fld>
            <a:endParaRPr sz="1600"/>
          </a:p>
        </p:txBody>
      </p:sp>
      <p:sp>
        <p:nvSpPr>
          <p:cNvPr id="177" name="Google Shape;177;p26"/>
          <p:cNvSpPr txBox="1"/>
          <p:nvPr/>
        </p:nvSpPr>
        <p:spPr>
          <a:xfrm>
            <a:off x="11618231" y="7719579"/>
            <a:ext cx="2328445" cy="41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r"/>
            <a:r>
              <a:rPr lang="fr" sz="1333">
                <a:solidFill>
                  <a:schemeClr val="lt1"/>
                </a:solidFill>
              </a:rPr>
              <a:t>1</a:t>
            </a:r>
            <a:endParaRPr sz="1333">
              <a:solidFill>
                <a:schemeClr val="lt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2453269" y="162339"/>
            <a:ext cx="6322791" cy="45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t" anchorCtr="0">
            <a:spAutoFit/>
          </a:bodyPr>
          <a:lstStyle/>
          <a:p>
            <a:r>
              <a:rPr lang="fr" sz="2267" b="1" dirty="0" smtClean="0">
                <a:solidFill>
                  <a:schemeClr val="accent1">
                    <a:lumMod val="50000"/>
                  </a:schemeClr>
                </a:solidFill>
              </a:rPr>
              <a:t>Title</a:t>
            </a:r>
            <a:endParaRPr sz="2267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3497665" y="6467920"/>
            <a:ext cx="5541623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 algn="ctr"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NPS assembly</a:t>
            </a:r>
            <a:endParaRPr sz="1333" b="1" dirty="0">
              <a:solidFill>
                <a:schemeClr val="lt1"/>
              </a:solidFill>
            </a:endParaRPr>
          </a:p>
        </p:txBody>
      </p:sp>
      <p:sp>
        <p:nvSpPr>
          <p:cNvPr id="11" name="Google Shape;185;p26"/>
          <p:cNvSpPr txBox="1"/>
          <p:nvPr/>
        </p:nvSpPr>
        <p:spPr>
          <a:xfrm>
            <a:off x="400876" y="6467920"/>
            <a:ext cx="2729259" cy="3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67" tIns="51733" rIns="103467" bIns="51733" anchor="ctr" anchorCtr="0">
            <a:noAutofit/>
          </a:bodyPr>
          <a:lstStyle/>
          <a:p>
            <a:pPr>
              <a:buClr>
                <a:schemeClr val="lt1"/>
              </a:buClr>
              <a:buSzPts val="1000"/>
            </a:pPr>
            <a:r>
              <a:rPr lang="fr" sz="1333" b="1" dirty="0" smtClean="0">
                <a:solidFill>
                  <a:schemeClr val="lt1"/>
                </a:solidFill>
              </a:rPr>
              <a:t>06/30/2022</a:t>
            </a:r>
            <a:endParaRPr sz="1333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ele-IJCLAb-powerpoi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10927</TotalTime>
  <Words>32</Words>
  <Application>Microsoft Office PowerPoint</Application>
  <PresentationFormat>Widescreen</PresentationFormat>
  <Paragraphs>24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Simple Light</vt:lpstr>
      <vt:lpstr>1_modele-IJCLAb-powerpoint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Electron-Ion Collider</dc:title>
  <dc:creator>Carlos</dc:creator>
  <cp:lastModifiedBy>Carlos Muñoz</cp:lastModifiedBy>
  <cp:revision>153</cp:revision>
  <cp:lastPrinted>2021-03-30T00:01:28Z</cp:lastPrinted>
  <dcterms:modified xsi:type="dcterms:W3CDTF">2022-06-30T12:45:35Z</dcterms:modified>
</cp:coreProperties>
</file>