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CC48-B68C-4043-970A-A8D162105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43D0F-2CAE-4E2A-A31C-038A464B4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210EB-FB9E-43BA-A948-CF547981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E4B4D-12C8-44D2-A65C-AD9EC199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83DBC-41C5-4EC4-AAFD-63980F39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51E3-4680-4B69-A294-8B60F0F6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7AD20-F0C5-4B3B-92A7-1F023C17E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EBB3-3E36-4643-8AC5-C8A86763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D909-B602-4A1F-8DFE-247A3CD0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8AC3-79D1-413E-A78A-7943BD7D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9DC15-99E1-41B8-8385-A46B0BBF3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26658-9063-42E7-ADA6-D054663E7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03F47-08A1-4812-8AA9-8E2CF234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DF38C-127C-4385-822D-FD15E496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864A2-291B-46D6-BCBE-49C2E57D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0F03-1787-4E5E-ACA1-EDE21B01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D9CB-9FD0-4A06-AE3F-AAC437E3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93EED-A0BD-4184-A4A2-D853D540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EB289-0CF4-4DED-B60B-0C23338D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9F32E-BFF5-4A91-B03B-6F0AAC04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6BBD-D918-4CF3-9943-E15EC4E2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D9D0C-CCD0-4EB1-9913-6F56EAD5D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64AC-94F9-4BDF-914E-742F2210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728F4-B02A-458D-A8E5-F4C46D26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26451-A15B-43B5-97BC-69E1F9BC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0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4667-75D5-47F7-93A6-ADA167E4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A8CA4-D80B-4160-AEC5-E5412FF88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E62BA-A4C0-43AE-8204-86D8EE170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88D41-DC6D-43E3-B3AF-44070F14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DBC2E-017A-4BA9-AD97-9750B18C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D4B42-C07B-41E4-825E-9D3B2DF3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9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21344-1ED7-4AE8-A3C0-26FD2865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8738E-7143-49B5-B1A2-355D84CD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B4BF6-7213-4269-8820-7DA39B43B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43A3E-A1F7-48BB-8D26-E0B23F4F8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3403B-5354-4B30-80A9-BC52929DB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CD57D-E3AE-47E9-B0E9-D25FB1D4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9C070-64F1-4A53-B923-FD1449D5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15591-ED79-4CAF-B3C8-11C56A92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8F27-DB10-43F0-B63A-8620C0A1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02E1E-EE9A-485E-969D-629EA387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11DDB-8E33-4D13-8058-D6E0E54E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FE194-F85F-44FC-8833-FBC0FDAB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1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38586-1B48-437E-8EF6-574FA9C7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5E900-43BD-4453-8A86-0F69EFD5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F69AA-D1FD-4963-8953-FC371B4F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A13C-FE0D-4235-AA0C-A0EA2C14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D8DF7-4077-47D2-8CAD-EE9987366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D7169-F775-48C2-A3B5-0389975C5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AD607-B6DC-4F9E-A86F-4FBCB040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FF5DA-DD25-40EC-B823-108AA890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B019C-39C0-4082-B5CA-AAEEABD3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F532-E724-4101-851A-FB8AC139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66E26-EC94-4C36-A51B-88551363D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4C15-78FC-4C4C-BA79-698FBD6A2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A75E9-D8D9-4876-B05B-994D820B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E35AE-F643-4CC8-B3F5-2F3C0F8B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DA384-6F34-43F5-8045-CCB03D2B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BC0E5-EDE3-4842-8465-283DB41B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B7155-D592-481A-B87D-B671C3140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02EE6-198E-43B2-9717-546B86E5B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883C-3E64-4102-B42E-631C94127D3F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AD325-7D9E-4DB9-A073-3997345B2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A6404-C661-475E-918B-6F3C6B5FD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8475E-770B-447B-AA30-2B5C65FDB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8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3D9A-2CB4-44E0-AE2A-70EF74BCE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CF6CC-E752-4C70-8C81-34C568103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76C52-D956-4EF5-A42B-F511BBA5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6786" l="8755" r="93515">
                        <a14:foregroundMark x1="27756" y1="10119" x2="46822" y2="13214"/>
                        <a14:foregroundMark x1="46822" y1="13214" x2="51621" y2="13095"/>
                        <a14:foregroundMark x1="51621" y1="13095" x2="55253" y2="10357"/>
                        <a14:foregroundMark x1="55253" y1="10357" x2="53956" y2="3095"/>
                        <a14:foregroundMark x1="53956" y1="3095" x2="29637" y2="1071"/>
                        <a14:foregroundMark x1="29637" y1="1071" x2="25486" y2="4286"/>
                        <a14:foregroundMark x1="25486" y1="4286" x2="25551" y2="12262"/>
                        <a14:foregroundMark x1="25551" y1="12262" x2="29572" y2="14881"/>
                        <a14:foregroundMark x1="29572" y1="14881" x2="30156" y2="14762"/>
                        <a14:foregroundMark x1="48379" y1="92024" x2="56031" y2="86548"/>
                        <a14:foregroundMark x1="56031" y1="86548" x2="60506" y2="85595"/>
                        <a14:foregroundMark x1="60506" y1="85595" x2="73606" y2="88333"/>
                        <a14:foregroundMark x1="73606" y1="88333" x2="74838" y2="96190"/>
                        <a14:foregroundMark x1="74838" y1="96190" x2="70233" y2="99524"/>
                        <a14:foregroundMark x1="70233" y1="99524" x2="49805" y2="96786"/>
                        <a14:foregroundMark x1="49805" y1="96786" x2="48508" y2="89762"/>
                        <a14:foregroundMark x1="48508" y1="89762" x2="48573" y2="89524"/>
                        <a14:foregroundMark x1="89818" y1="67381" x2="90661" y2="59286"/>
                        <a14:foregroundMark x1="90661" y1="59286" x2="89170" y2="32381"/>
                        <a14:foregroundMark x1="89170" y1="32381" x2="91375" y2="26190"/>
                        <a14:foregroundMark x1="91375" y1="26190" x2="95201" y2="29167"/>
                        <a14:foregroundMark x1="95201" y1="29167" x2="96044" y2="53095"/>
                        <a14:foregroundMark x1="96044" y1="53095" x2="94553" y2="60357"/>
                        <a14:foregroundMark x1="94553" y1="60357" x2="91440" y2="64762"/>
                        <a14:foregroundMark x1="91440" y1="64762" x2="89624" y2="63571"/>
                        <a14:foregroundMark x1="94034" y1="34405" x2="96757" y2="41310"/>
                        <a14:foregroundMark x1="96757" y1="41310" x2="97536" y2="57143"/>
                        <a14:foregroundMark x1="97536" y1="57143" x2="93515" y2="53571"/>
                        <a14:foregroundMark x1="93515" y1="53571" x2="92542" y2="28214"/>
                        <a14:foregroundMark x1="70298" y1="91071" x2="79313" y2="84524"/>
                        <a14:foregroundMark x1="79313" y1="84524" x2="88716" y2="65952"/>
                        <a14:foregroundMark x1="88716" y1="65952" x2="84565" y2="64286"/>
                        <a14:foregroundMark x1="84565" y1="64286" x2="72244" y2="76429"/>
                        <a14:foregroundMark x1="72244" y1="76429" x2="69585" y2="82619"/>
                        <a14:foregroundMark x1="69585" y1="82619" x2="69585" y2="90238"/>
                        <a14:foregroundMark x1="69585" y1="90238" x2="71920" y2="90000"/>
                        <a14:foregroundMark x1="52140" y1="8690" x2="77432" y2="20714"/>
                        <a14:foregroundMark x1="77432" y1="20714" x2="89300" y2="32381"/>
                        <a14:foregroundMark x1="89300" y1="32381" x2="84630" y2="36071"/>
                        <a14:foregroundMark x1="84630" y1="36071" x2="73606" y2="31310"/>
                        <a14:foregroundMark x1="73606" y1="31310" x2="52010" y2="7500"/>
                        <a14:foregroundMark x1="27562" y1="14762" x2="18677" y2="17738"/>
                        <a14:foregroundMark x1="18677" y1="17738" x2="6939" y2="30833"/>
                        <a14:foregroundMark x1="6939" y1="30833" x2="3696" y2="36905"/>
                        <a14:foregroundMark x1="3696" y1="36905" x2="8755" y2="42857"/>
                        <a14:foregroundMark x1="8755" y1="42857" x2="13230" y2="42857"/>
                        <a14:foregroundMark x1="13230" y1="42857" x2="18223" y2="39286"/>
                        <a14:foregroundMark x1="18223" y1="39286" x2="22827" y2="28333"/>
                        <a14:foregroundMark x1="22827" y1="28333" x2="24189" y2="16429"/>
                        <a14:foregroundMark x1="12451" y1="41786" x2="11997" y2="50000"/>
                        <a14:foregroundMark x1="11997" y1="50000" x2="12711" y2="57262"/>
                        <a14:foregroundMark x1="12711" y1="57262" x2="14786" y2="64048"/>
                        <a14:foregroundMark x1="14786" y1="64048" x2="19131" y2="66429"/>
                        <a14:foregroundMark x1="19131" y1="66429" x2="20947" y2="53095"/>
                        <a14:foregroundMark x1="20947" y1="53095" x2="19066" y2="40952"/>
                        <a14:foregroundMark x1="19066" y1="40952" x2="14916" y2="36548"/>
                        <a14:foregroundMark x1="14916" y1="36548" x2="10830" y2="40000"/>
                        <a14:foregroundMark x1="10830" y1="40000" x2="10895" y2="48690"/>
                        <a14:foregroundMark x1="10895" y1="48690" x2="12646" y2="56429"/>
                        <a14:foregroundMark x1="12646" y1="56429" x2="14332" y2="57619"/>
                        <a14:foregroundMark x1="22244" y1="63214" x2="18093" y2="62976"/>
                        <a14:foregroundMark x1="18093" y1="62976" x2="16407" y2="72738"/>
                        <a14:foregroundMark x1="16407" y1="72738" x2="19001" y2="78214"/>
                        <a14:foregroundMark x1="19001" y1="78214" x2="25486" y2="82024"/>
                        <a14:foregroundMark x1="25486" y1="82024" x2="29507" y2="75595"/>
                        <a14:foregroundMark x1="29507" y1="75595" x2="29377" y2="65357"/>
                        <a14:foregroundMark x1="29377" y1="65357" x2="25292" y2="59762"/>
                        <a14:foregroundMark x1="25292" y1="59762" x2="19909" y2="62500"/>
                        <a14:foregroundMark x1="19909" y1="62500" x2="18612" y2="70595"/>
                        <a14:foregroundMark x1="18612" y1="70595" x2="21466" y2="72143"/>
                        <a14:foregroundMark x1="44617" y1="30357" x2="34695" y2="22262"/>
                        <a14:foregroundMark x1="34695" y1="22262" x2="30610" y2="22738"/>
                        <a14:foregroundMark x1="30610" y1="22738" x2="30415" y2="34048"/>
                        <a14:foregroundMark x1="30415" y1="34048" x2="34760" y2="40952"/>
                        <a14:foregroundMark x1="34760" y1="40952" x2="48249" y2="49881"/>
                        <a14:foregroundMark x1="48249" y1="49881" x2="53567" y2="49762"/>
                        <a14:foregroundMark x1="53567" y1="49762" x2="56031" y2="40833"/>
                        <a14:foregroundMark x1="56031" y1="40833" x2="53632" y2="33929"/>
                        <a14:foregroundMark x1="53632" y1="33929" x2="45266" y2="24286"/>
                        <a14:foregroundMark x1="45266" y1="24286" x2="40402" y2="21905"/>
                        <a14:foregroundMark x1="40402" y1="21905" x2="36641" y2="25119"/>
                        <a14:foregroundMark x1="36641" y1="25119" x2="36576" y2="25476"/>
                        <a14:foregroundMark x1="39624" y1="24167" x2="34890" y2="24762"/>
                        <a14:foregroundMark x1="34890" y1="24762" x2="32101" y2="30714"/>
                        <a14:foregroundMark x1="32101" y1="30714" x2="35668" y2="40714"/>
                        <a14:foregroundMark x1="35668" y1="40714" x2="40597" y2="42976"/>
                        <a14:foregroundMark x1="40597" y1="42976" x2="43385" y2="37619"/>
                        <a14:foregroundMark x1="43385" y1="37619" x2="41894" y2="30476"/>
                        <a14:foregroundMark x1="41894" y1="30476" x2="39170" y2="24643"/>
                        <a14:foregroundMark x1="39170" y1="24643" x2="38003" y2="23929"/>
                        <a14:foregroundMark x1="35409" y1="74286" x2="31388" y2="73214"/>
                        <a14:foregroundMark x1="31388" y1="73214" x2="33333" y2="82738"/>
                        <a14:foregroundMark x1="33333" y1="82738" x2="37484" y2="86429"/>
                        <a14:foregroundMark x1="37484" y1="86429" x2="50195" y2="90833"/>
                        <a14:foregroundMark x1="50195" y1="90833" x2="48314" y2="82262"/>
                        <a14:foregroundMark x1="48314" y1="82262" x2="44358" y2="77262"/>
                        <a14:foregroundMark x1="44358" y1="77262" x2="35084" y2="73690"/>
                        <a14:foregroundMark x1="35084" y1="73690" x2="32036" y2="698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792" y="773879"/>
            <a:ext cx="11168709" cy="6084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7EB45-5040-4890-AD45-A55AF2540B06}"/>
              </a:ext>
            </a:extLst>
          </p:cNvPr>
          <p:cNvSpPr txBox="1"/>
          <p:nvPr/>
        </p:nvSpPr>
        <p:spPr>
          <a:xfrm>
            <a:off x="461395" y="445513"/>
            <a:ext cx="392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CPS Shield Stacking </a:t>
            </a:r>
          </a:p>
        </p:txBody>
      </p:sp>
    </p:spTree>
    <p:extLst>
      <p:ext uri="{BB962C8B-B14F-4D97-AF65-F5344CB8AC3E}">
        <p14:creationId xmlns:p14="http://schemas.microsoft.com/office/powerpoint/2010/main" val="214585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507E-343D-4B94-81DC-0D23D43A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95" y="1030288"/>
            <a:ext cx="2358007" cy="444235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Top plate added to magnet to bring the top of the magnet flush with the existing shielding.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46A9F-D2A2-4777-AC4E-5CB208B4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5" b="99864" l="690" r="97618">
                        <a14:foregroundMark x1="16364" y1="3134" x2="21755" y2="2316"/>
                        <a14:foregroundMark x1="21755" y1="2316" x2="70596" y2="10627"/>
                        <a14:foregroundMark x1="70596" y1="10627" x2="80376" y2="8992"/>
                        <a14:foregroundMark x1="80376" y1="8992" x2="97127" y2="13379"/>
                        <a14:foregroundMark x1="99527" y1="16650" x2="97743" y2="64578"/>
                        <a14:foregroundMark x1="97743" y1="64578" x2="95423" y2="74114"/>
                        <a14:foregroundMark x1="95423" y1="74114" x2="91975" y2="82016"/>
                        <a14:foregroundMark x1="91975" y1="82016" x2="69404" y2="96458"/>
                        <a14:foregroundMark x1="69404" y1="96458" x2="44263" y2="94823"/>
                        <a14:foregroundMark x1="44263" y1="94823" x2="9467" y2="85422"/>
                        <a14:foregroundMark x1="9467" y1="85422" x2="5455" y2="79292"/>
                        <a14:foregroundMark x1="5455" y1="79292" x2="2571" y2="35286"/>
                        <a14:foregroundMark x1="2571" y1="35286" x2="2884" y2="24387"/>
                        <a14:foregroundMark x1="2884" y1="24387" x2="5455" y2="15668"/>
                        <a14:foregroundMark x1="5455" y1="15668" x2="20376" y2="2725"/>
                        <a14:foregroundMark x1="4639" y1="75477" x2="1630" y2="66349"/>
                        <a14:foregroundMark x1="1630" y1="66349" x2="690" y2="56267"/>
                        <a14:foregroundMark x1="690" y1="56267" x2="3009" y2="26158"/>
                        <a14:foregroundMark x1="3009" y1="26158" x2="5956" y2="36921"/>
                        <a14:foregroundMark x1="5956" y1="36921" x2="4639" y2="76158"/>
                        <a14:foregroundMark x1="1755" y1="36785" x2="1818" y2="26294"/>
                        <a14:foregroundMark x1="1818" y1="26294" x2="5455" y2="20436"/>
                        <a14:foregroundMark x1="5455" y1="20436" x2="5455" y2="31199"/>
                        <a14:foregroundMark x1="5455" y1="31199" x2="2006" y2="37193"/>
                        <a14:foregroundMark x1="2006" y1="37193" x2="690" y2="37602"/>
                        <a14:foregroundMark x1="19060" y1="88147" x2="14671" y2="84741"/>
                        <a14:foregroundMark x1="14671" y1="84741" x2="10345" y2="88556"/>
                        <a14:foregroundMark x1="10345" y1="88556" x2="13668" y2="96730"/>
                        <a14:foregroundMark x1="13668" y1="96730" x2="19687" y2="98638"/>
                        <a14:foregroundMark x1="19687" y1="98638" x2="20313" y2="89101"/>
                        <a14:foregroundMark x1="20313" y1="89101" x2="14295" y2="83651"/>
                        <a14:foregroundMark x1="14295" y1="83651" x2="13354" y2="83515"/>
                        <a14:foregroundMark x1="19624" y1="91281" x2="62006" y2="99864"/>
                        <a14:foregroundMark x1="62006" y1="99864" x2="24953" y2="87875"/>
                        <a14:foregroundMark x1="24953" y1="87875" x2="20502" y2="89237"/>
                        <a14:foregroundMark x1="20502" y1="89237" x2="19749" y2="91144"/>
                        <a14:foregroundMark x1="67085" y1="14850" x2="75862" y2="10082"/>
                        <a14:foregroundMark x1="75862" y1="10082" x2="98278" y2="15597"/>
                        <a14:foregroundMark x1="99150" y1="16352" x2="99875" y2="30654"/>
                        <a14:foregroundMark x1="99875" y1="30654" x2="97806" y2="49864"/>
                        <a14:foregroundMark x1="97806" y1="49864" x2="99749" y2="58311"/>
                        <a14:foregroundMark x1="99749" y1="58311" x2="98997" y2="67575"/>
                        <a14:foregroundMark x1="98997" y1="67575" x2="91599" y2="81608"/>
                        <a14:foregroundMark x1="91599" y1="81608" x2="67774" y2="97548"/>
                        <a14:foregroundMark x1="67774" y1="97548" x2="40188" y2="91008"/>
                        <a14:foregroundMark x1="40188" y1="91008" x2="35987" y2="84741"/>
                        <a14:foregroundMark x1="35987" y1="84741" x2="31850" y2="54496"/>
                        <a14:foregroundMark x1="31850" y1="54496" x2="32978" y2="44823"/>
                        <a14:foregroundMark x1="32978" y1="44823" x2="35298" y2="36649"/>
                        <a14:foregroundMark x1="35298" y1="36649" x2="39687" y2="29973"/>
                        <a14:foregroundMark x1="39687" y1="29973" x2="58245" y2="19210"/>
                        <a14:foregroundMark x1="58245" y1="19210" x2="68213" y2="16894"/>
                        <a14:foregroundMark x1="68213" y1="16894" x2="67398" y2="14441"/>
                        <a14:foregroundMark x1="2257" y1="67575" x2="2257" y2="68665"/>
                        <a14:foregroundMark x1="1505" y1="74523" x2="2571" y2="80926"/>
                        <a14:foregroundMark x1="92226" y1="74523" x2="95925" y2="69074"/>
                        <a14:foregroundMark x1="95925" y1="69074" x2="99060" y2="60490"/>
                        <a14:foregroundMark x1="99060" y1="60490" x2="99875" y2="18256"/>
                        <a14:foregroundMark x1="99875" y1="18256" x2="96050" y2="13760"/>
                        <a14:foregroundMark x1="96050" y1="13760" x2="91912" y2="22480"/>
                        <a14:foregroundMark x1="91912" y1="22480" x2="89906" y2="77248"/>
                        <a14:foregroundMark x1="89906" y1="77248" x2="92727" y2="75477"/>
                        <a14:foregroundMark x1="71034" y1="8992" x2="75737" y2="8583"/>
                        <a14:foregroundMark x1="75737" y1="8583" x2="86708" y2="10763"/>
                        <a14:foregroundMark x1="86708" y1="10763" x2="95611" y2="20572"/>
                        <a14:foregroundMark x1="95611" y1="20572" x2="95047" y2="31880"/>
                        <a14:foregroundMark x1="95047" y1="31880" x2="84389" y2="89782"/>
                        <a14:foregroundMark x1="84389" y1="89782" x2="79937" y2="97275"/>
                        <a14:foregroundMark x1="79937" y1="97275" x2="69216" y2="97548"/>
                        <a14:foregroundMark x1="69216" y1="97548" x2="39749" y2="90872"/>
                        <a14:foregroundMark x1="39749" y1="90872" x2="36426" y2="83106"/>
                        <a14:foregroundMark x1="36426" y1="83106" x2="35235" y2="66349"/>
                        <a14:foregroundMark x1="35235" y1="66349" x2="37492" y2="50681"/>
                        <a14:foregroundMark x1="37492" y1="50681" x2="45392" y2="30654"/>
                        <a14:foregroundMark x1="45392" y1="30654" x2="50658" y2="24114"/>
                        <a14:foregroundMark x1="50658" y1="24114" x2="68903" y2="15668"/>
                        <a14:foregroundMark x1="68903" y1="15668" x2="72602" y2="8719"/>
                        <a14:foregroundMark x1="72602" y1="8719" x2="72602" y2="8856"/>
                        <a14:foregroundMark x1="93292" y1="15804" x2="98056" y2="15940"/>
                        <a14:foregroundMark x1="98056" y1="15940" x2="99875" y2="26975"/>
                        <a14:foregroundMark x1="99875" y1="26975" x2="97618" y2="46049"/>
                        <a14:foregroundMark x1="97618" y1="46049" x2="94545" y2="39237"/>
                        <a14:foregroundMark x1="94545" y1="39237" x2="92727" y2="29564"/>
                        <a14:foregroundMark x1="92727" y1="29564" x2="92226" y2="19619"/>
                        <a14:foregroundMark x1="92226" y1="19619" x2="93292" y2="15804"/>
                        <a14:backgroundMark x1="97931" y1="13488" x2="94608" y2="7493"/>
                        <a14:backgroundMark x1="94608" y1="7493" x2="98495" y2="2452"/>
                        <a14:backgroundMark x1="98495" y1="2452" x2="99875" y2="15259"/>
                        <a14:backgroundMark x1="99875" y1="15259" x2="97806" y2="136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234" y="2097248"/>
            <a:ext cx="9653353" cy="4442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1EC249-4FED-49B6-9054-DCE390226A17}"/>
              </a:ext>
            </a:extLst>
          </p:cNvPr>
          <p:cNvSpPr txBox="1"/>
          <p:nvPr/>
        </p:nvSpPr>
        <p:spPr>
          <a:xfrm>
            <a:off x="461395" y="445513"/>
            <a:ext cx="3922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CPS Shield Stacking </a:t>
            </a:r>
          </a:p>
        </p:txBody>
      </p:sp>
    </p:spTree>
    <p:extLst>
      <p:ext uri="{BB962C8B-B14F-4D97-AF65-F5344CB8AC3E}">
        <p14:creationId xmlns:p14="http://schemas.microsoft.com/office/powerpoint/2010/main" val="203593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E740-A68D-4902-B430-477E2956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63268" cy="90161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Magnet Upstream end space: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6A4E-F861-4863-9882-98E60B85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395"/>
            <a:ext cx="2445903" cy="4755568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Free space behind the magnet to allow for electronics and cooling pipes.</a:t>
            </a:r>
          </a:p>
          <a:p>
            <a:r>
              <a:rPr lang="en-US" sz="1800" dirty="0">
                <a:latin typeface="Georgia" panose="02040502050405020303" pitchFamily="18" charset="0"/>
              </a:rPr>
              <a:t>Support structure?</a:t>
            </a:r>
          </a:p>
          <a:p>
            <a:r>
              <a:rPr lang="en-US" sz="1800" dirty="0">
                <a:latin typeface="Georgia" panose="02040502050405020303" pitchFamily="18" charset="0"/>
              </a:rPr>
              <a:t>Diameter of LCW feed?</a:t>
            </a:r>
          </a:p>
          <a:p>
            <a:r>
              <a:rPr lang="en-US" sz="1800" dirty="0">
                <a:latin typeface="Georgia" panose="02040502050405020303" pitchFamily="18" charset="0"/>
              </a:rPr>
              <a:t>Electrical cables for magnet coils. </a:t>
            </a:r>
          </a:p>
          <a:p>
            <a:pPr marL="0" indent="0">
              <a:buNone/>
            </a:pPr>
            <a:endParaRPr lang="en-US" sz="1800" dirty="0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F76F8-6FB2-49E1-88FA-9F9C0043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03" y="1421395"/>
            <a:ext cx="8069697" cy="47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B58D-A038-4BBC-A428-F29E02DF6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13" y="1229751"/>
            <a:ext cx="4285879" cy="4398497"/>
          </a:xfrm>
        </p:spPr>
        <p:txBody>
          <a:bodyPr>
            <a:normAutofit/>
          </a:bodyPr>
          <a:lstStyle/>
          <a:p>
            <a:r>
              <a:rPr lang="en-US" sz="1800" dirty="0"/>
              <a:t>Downstream end of the shield has extra lead shielding removed to provide an expanding aperture.</a:t>
            </a:r>
          </a:p>
          <a:p>
            <a:r>
              <a:rPr lang="en-US" sz="1800" dirty="0"/>
              <a:t>Beam hole has 4in X 4in square void through the shielding to the downstream face of the magnet.  </a:t>
            </a:r>
          </a:p>
          <a:p>
            <a:r>
              <a:rPr lang="en-US" sz="1800" dirty="0"/>
              <a:t>One tungsten brick is removed both above and below the downstream face of the magnet to accommodate the bend in the cooling pipes. </a:t>
            </a:r>
          </a:p>
          <a:p>
            <a:r>
              <a:rPr lang="en-US" sz="1800" dirty="0"/>
              <a:t>Support structure around beam hole.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393C0-73A5-49CC-89CF-515D68D74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392" y="-345543"/>
            <a:ext cx="7113092" cy="4515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E2D50-D96F-479A-A198-9DC1F819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66" y="3552755"/>
            <a:ext cx="5642929" cy="3121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CE2A7D-F370-4D08-82FF-9B6B918B1FB9}"/>
              </a:ext>
            </a:extLst>
          </p:cNvPr>
          <p:cNvSpPr txBox="1"/>
          <p:nvPr/>
        </p:nvSpPr>
        <p:spPr>
          <a:xfrm>
            <a:off x="347516" y="424074"/>
            <a:ext cx="5256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CPS downstream beam hole</a:t>
            </a:r>
          </a:p>
        </p:txBody>
      </p:sp>
    </p:spTree>
    <p:extLst>
      <p:ext uri="{BB962C8B-B14F-4D97-AF65-F5344CB8AC3E}">
        <p14:creationId xmlns:p14="http://schemas.microsoft.com/office/powerpoint/2010/main" val="4440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0839-7808-484B-A75A-C4913B2B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Magnet 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1D5C-E911-40DE-8ED4-2A7555A0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431797" cy="448627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Make an adjustment to the angle of the contact surface to the Cu Core to increase material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2D17B-3B5E-4BE2-A73A-5AA93ECC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008" y="1825625"/>
            <a:ext cx="7556677" cy="3547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02798D-2FD4-477D-9BDD-EFC5D628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16" y="3832092"/>
            <a:ext cx="3892358" cy="2746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0D82FE-6493-4592-9764-29F7CD164DE0}"/>
              </a:ext>
            </a:extLst>
          </p:cNvPr>
          <p:cNvSpPr/>
          <p:nvPr/>
        </p:nvSpPr>
        <p:spPr>
          <a:xfrm>
            <a:off x="4269997" y="1904300"/>
            <a:ext cx="7556677" cy="494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9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145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Magnet Upstream end space:</vt:lpstr>
      <vt:lpstr>PowerPoint Presentation</vt:lpstr>
      <vt:lpstr>CPS Magnet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Crafts</dc:creator>
  <cp:lastModifiedBy>Joshua Crafts</cp:lastModifiedBy>
  <cp:revision>7</cp:revision>
  <dcterms:created xsi:type="dcterms:W3CDTF">2020-08-26T23:41:25Z</dcterms:created>
  <dcterms:modified xsi:type="dcterms:W3CDTF">2020-08-27T23:43:43Z</dcterms:modified>
</cp:coreProperties>
</file>