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2" r:id="rId3"/>
    <p:sldId id="301" r:id="rId4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5AA183-1E51-42B1-8292-2A9CC0BBE800}">
          <p14:sldIdLst>
            <p14:sldId id="293"/>
            <p14:sldId id="30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94530" autoAdjust="0"/>
  </p:normalViewPr>
  <p:slideViewPr>
    <p:cSldViewPr>
      <p:cViewPr varScale="1">
        <p:scale>
          <a:sx n="89" d="100"/>
          <a:sy n="89" d="100"/>
        </p:scale>
        <p:origin x="100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7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21C2-DC11-4EA4-9474-32B1654A1E7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" y="0"/>
            <a:ext cx="9143999" cy="6858000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20629" r="8671" b="6697"/>
          <a:stretch/>
        </p:blipFill>
        <p:spPr>
          <a:xfrm>
            <a:off x="2105905" y="3849077"/>
            <a:ext cx="6923062" cy="24159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276" y="6445791"/>
            <a:ext cx="1600200" cy="449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64876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MT"/>
              </a:rPr>
              <a:t>NPS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Engineering Status–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9 June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2022  </a:t>
            </a:r>
            <a:r>
              <a:rPr lang="en-US" sz="2400" dirty="0" smtClean="0">
                <a:solidFill>
                  <a:srgbClr val="B4B4B4"/>
                </a:solidFill>
                <a:latin typeface="ArialMT"/>
              </a:rPr>
              <a:t>1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621" y="-155839"/>
            <a:ext cx="9107731" cy="124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u="sng" dirty="0">
                <a:solidFill>
                  <a:schemeClr val="accent1">
                    <a:lumMod val="75000"/>
                  </a:schemeClr>
                </a:solidFill>
              </a:rPr>
              <a:t>SHMS/NPS INSTALL/FITUP</a:t>
            </a:r>
            <a:endParaRPr lang="en-US" sz="9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92621" y="1041858"/>
            <a:ext cx="487634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Platform </a:t>
            </a:r>
            <a:r>
              <a:rPr lang="en-US" dirty="0" smtClean="0"/>
              <a:t>was completely installed and removed.</a:t>
            </a:r>
            <a:endParaRPr lang="en-US" dirty="0" smtClean="0"/>
          </a:p>
          <a:p>
            <a:r>
              <a:rPr lang="en-US" dirty="0" smtClean="0"/>
              <a:t>Detector rail track was 80% installed and removed.</a:t>
            </a:r>
            <a:endParaRPr lang="en-US" dirty="0" smtClean="0"/>
          </a:p>
          <a:p>
            <a:r>
              <a:rPr lang="en-US" dirty="0" smtClean="0"/>
              <a:t>New detector deck section is installed permanently.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75086" y="3863181"/>
            <a:ext cx="1790172" cy="632619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9748" b="16974"/>
          <a:stretch/>
        </p:blipFill>
        <p:spPr>
          <a:xfrm>
            <a:off x="5007845" y="990601"/>
            <a:ext cx="4021122" cy="2209800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4173524" y="1422707"/>
            <a:ext cx="1622727" cy="63988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15691" y="2401395"/>
            <a:ext cx="1435725" cy="2277086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276" y="6445791"/>
            <a:ext cx="1600200" cy="449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64876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MT"/>
              </a:rPr>
              <a:t>NPS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Engineering Status–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9 June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2022  </a:t>
            </a:r>
            <a:r>
              <a:rPr lang="en-US" sz="2400" dirty="0">
                <a:solidFill>
                  <a:srgbClr val="B4B4B4"/>
                </a:solidFill>
                <a:latin typeface="ArialMT"/>
              </a:rPr>
              <a:t>2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621" y="-155839"/>
            <a:ext cx="9107731" cy="124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u="sng" dirty="0">
                <a:solidFill>
                  <a:schemeClr val="accent1">
                    <a:lumMod val="75000"/>
                  </a:schemeClr>
                </a:solidFill>
              </a:rPr>
              <a:t>SHMS/NPS INSTALL/FITUP</a:t>
            </a:r>
            <a:endParaRPr lang="en-US" sz="9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86400" y="4952283"/>
            <a:ext cx="817407" cy="229317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3521"/>
          <a:stretch/>
        </p:blipFill>
        <p:spPr>
          <a:xfrm>
            <a:off x="304800" y="867069"/>
            <a:ext cx="8458200" cy="396061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212920" y="991664"/>
            <a:ext cx="2696711" cy="6897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/>
              <a:t>Cable guide track </a:t>
            </a:r>
            <a:r>
              <a:rPr lang="en-US" sz="2000" dirty="0" smtClean="0"/>
              <a:t>is in design/review phase .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902014" y="1681444"/>
            <a:ext cx="803586" cy="1028213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-14867" y="4365176"/>
            <a:ext cx="5691598" cy="216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Detector frame is assembled .</a:t>
            </a:r>
            <a:endParaRPr lang="en-US" dirty="0" smtClean="0"/>
          </a:p>
          <a:p>
            <a:r>
              <a:rPr lang="en-US" dirty="0" smtClean="0"/>
              <a:t>Detector is installed </a:t>
            </a:r>
            <a:r>
              <a:rPr lang="en-US" dirty="0" smtClean="0"/>
              <a:t>unto detector frame and detector assembly is ongoing by a lively crew</a:t>
            </a:r>
            <a:r>
              <a:rPr lang="en-US" dirty="0" smtClean="0"/>
              <a:t>. 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28801" y="3581401"/>
            <a:ext cx="533399" cy="91908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15556" r="14445" b="20000"/>
          <a:stretch/>
        </p:blipFill>
        <p:spPr>
          <a:xfrm>
            <a:off x="6303807" y="3097529"/>
            <a:ext cx="2505936" cy="33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76" y="6445791"/>
            <a:ext cx="1600200" cy="449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64876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MT"/>
              </a:rPr>
              <a:t>NPS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Engineering Status–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 June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2022  </a:t>
            </a:r>
            <a:r>
              <a:rPr lang="en-US" sz="2400" dirty="0">
                <a:solidFill>
                  <a:srgbClr val="B4B4B4"/>
                </a:solidFill>
                <a:latin typeface="ArialMT"/>
              </a:rPr>
              <a:t>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" y="846138"/>
            <a:ext cx="4876800" cy="2226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7" y="3568132"/>
            <a:ext cx="4433830" cy="244521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7477" y="2913186"/>
            <a:ext cx="2832569" cy="8140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u="sng" dirty="0" smtClean="0"/>
              <a:t>Beam line setup-1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477" y="5873776"/>
            <a:ext cx="2832569" cy="8140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u="sng" dirty="0" smtClean="0"/>
              <a:t>Beam line setup-2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59511" y="985524"/>
            <a:ext cx="4119254" cy="11680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Beam </a:t>
            </a:r>
            <a:r>
              <a:rPr lang="en-US" sz="2200" dirty="0" smtClean="0"/>
              <a:t>line-1 is under physics review and ready for fabrication once signed off.</a:t>
            </a:r>
            <a:endParaRPr lang="en-US" sz="22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56382" y="4327988"/>
            <a:ext cx="4119254" cy="13327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Beam </a:t>
            </a:r>
            <a:r>
              <a:rPr lang="en-US" sz="2200" dirty="0" smtClean="0"/>
              <a:t>line-2 </a:t>
            </a:r>
            <a:r>
              <a:rPr lang="en-US" sz="2200" dirty="0"/>
              <a:t>is under physics </a:t>
            </a:r>
            <a:r>
              <a:rPr lang="en-US" sz="2200" dirty="0" smtClean="0"/>
              <a:t>review. Some changes requested </a:t>
            </a:r>
            <a:r>
              <a:rPr lang="en-US" sz="2200" dirty="0"/>
              <a:t>and ready for fabrication once signed off.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7398" y="4008677"/>
            <a:ext cx="1171402" cy="84992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828801" y="3233923"/>
            <a:ext cx="2063020" cy="77475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02817" y="-320863"/>
            <a:ext cx="9107731" cy="124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dirty="0" smtClean="0">
                <a:solidFill>
                  <a:schemeClr val="accent1">
                    <a:lumMod val="75000"/>
                  </a:schemeClr>
                </a:solidFill>
              </a:rPr>
              <a:t>NPS BEAMLINE</a:t>
            </a:r>
            <a:endParaRPr lang="en-US" sz="6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891821" y="2936781"/>
            <a:ext cx="3310410" cy="5942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NEW CORRECTOR TO BE DESIGN AND DETAILED FOR WACS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511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12177</TotalTime>
  <Words>132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ArialMT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Status</dc:title>
  <dc:creator>lassiter</dc:creator>
  <cp:lastModifiedBy> MEDEIROS</cp:lastModifiedBy>
  <cp:revision>115</cp:revision>
  <cp:lastPrinted>2021-01-28T22:25:48Z</cp:lastPrinted>
  <dcterms:created xsi:type="dcterms:W3CDTF">2019-01-18T14:50:13Z</dcterms:created>
  <dcterms:modified xsi:type="dcterms:W3CDTF">2022-06-09T11:48:36Z</dcterms:modified>
</cp:coreProperties>
</file>