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6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7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A171-3523-4E69-83DD-E3D4A43D814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6509-011B-47AA-9E3A-609F29CF1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 at pivot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7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53" y="0"/>
            <a:ext cx="92630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7557" y="365760"/>
            <a:ext cx="24879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CPS Downstream, larger view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615294" y="6348547"/>
            <a:ext cx="1442901" cy="278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HMS @ 80 deg.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854780" y="979713"/>
            <a:ext cx="1442901" cy="278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SHMS @ 40 deg.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445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5" y="0"/>
            <a:ext cx="96850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7557" y="365760"/>
            <a:ext cx="24879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Birdseye downstream view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673591" y="3698967"/>
            <a:ext cx="6721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NPS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412231" y="6028510"/>
            <a:ext cx="6721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BigBite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339591" y="4356464"/>
            <a:ext cx="6721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Pump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71408" y="2292533"/>
            <a:ext cx="4936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CPS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90768" y="3290500"/>
            <a:ext cx="17274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Reconfigured pump line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3518263" y="3065417"/>
            <a:ext cx="418012" cy="3635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4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88" y="0"/>
            <a:ext cx="79050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0966" y="0"/>
            <a:ext cx="14159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Upstream beamline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618673" y="138499"/>
            <a:ext cx="13514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Birdseye 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421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59" y="0"/>
            <a:ext cx="67156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2379" y="208167"/>
            <a:ext cx="13514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Birdseye 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822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90500"/>
            <a:ext cx="94869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50" y="1053737"/>
            <a:ext cx="19855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Pump Line to auxiliary platform upper deck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37317" y="431074"/>
            <a:ext cx="7592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CPS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89911" y="2503714"/>
            <a:ext cx="6896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11236" y="5603965"/>
            <a:ext cx="7070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HMS @ 80 deg.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25293" y="5142300"/>
            <a:ext cx="13166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BigBite</a:t>
            </a:r>
            <a:r>
              <a:rPr lang="en-US" sz="1200" dirty="0" smtClean="0"/>
              <a:t> positions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40882" y="4062549"/>
            <a:ext cx="16910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NPS detector positions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834846" y="1284569"/>
            <a:ext cx="13890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SHMS @ 40 deg.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229600" y="3457303"/>
            <a:ext cx="478971" cy="605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992983" y="4598126"/>
            <a:ext cx="24493" cy="544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3779521" y="2503713"/>
            <a:ext cx="1957796" cy="1385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55771" y="708073"/>
            <a:ext cx="654232" cy="9204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8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20" y="0"/>
            <a:ext cx="83695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1510" y="243840"/>
            <a:ext cx="24095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Birdseye view from upstream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326942" y="5978434"/>
            <a:ext cx="1204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Beamline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311980" y="5495107"/>
            <a:ext cx="1425484" cy="287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Utility enclosures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95999" y="3709851"/>
            <a:ext cx="558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CPS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933672" y="3779520"/>
            <a:ext cx="1347107" cy="278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Auxiliary platform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26942" y="2852057"/>
            <a:ext cx="1094248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Cryo</a:t>
            </a:r>
            <a:r>
              <a:rPr lang="en-US" sz="1200" dirty="0" smtClean="0"/>
              <a:t> platform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37464" y="5495107"/>
            <a:ext cx="896982" cy="1654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5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1" y="0"/>
            <a:ext cx="10058400" cy="6343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3487" y="69669"/>
            <a:ext cx="3080113" cy="28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Birdseye view from upstream, close-up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89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152400"/>
            <a:ext cx="6734175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1510" y="243840"/>
            <a:ext cx="24095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Birdseye view from down stream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560173" y="3766458"/>
            <a:ext cx="12295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NPS positions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551568" y="1245327"/>
            <a:ext cx="9900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SHMS HB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789819" y="2044001"/>
            <a:ext cx="9884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SHMS Q1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808617" y="1383827"/>
            <a:ext cx="742951" cy="819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8284030" y="2321000"/>
            <a:ext cx="15240" cy="18852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 flipV="1">
            <a:off x="4789714" y="3263620"/>
            <a:ext cx="186623" cy="6413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 flipV="1">
            <a:off x="4789714" y="3766458"/>
            <a:ext cx="705395" cy="138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6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09" y="0"/>
            <a:ext cx="68487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1190" y="2303418"/>
            <a:ext cx="12295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BigBite</a:t>
            </a:r>
            <a:r>
              <a:rPr lang="en-US" sz="1200" dirty="0" smtClean="0"/>
              <a:t> positions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150870" y="5952310"/>
            <a:ext cx="12295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HMS Structure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046368" y="3087190"/>
            <a:ext cx="715735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HMS Q1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53590" y="4971255"/>
            <a:ext cx="17085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BigBite</a:t>
            </a:r>
            <a:r>
              <a:rPr lang="en-US" sz="1200" dirty="0" smtClean="0"/>
              <a:t> over structure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3762103" y="5059680"/>
            <a:ext cx="809897" cy="500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3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23" y="0"/>
            <a:ext cx="95993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0367" y="95795"/>
            <a:ext cx="1312273" cy="278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 left view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984025" y="1942012"/>
            <a:ext cx="5285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CPS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946423" y="2080511"/>
            <a:ext cx="10510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Beamline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05697" y="3492137"/>
            <a:ext cx="1457596" cy="278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SHMS Structure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443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3703" y="2977289"/>
            <a:ext cx="9144000" cy="924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CPS downstream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0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0" y="0"/>
            <a:ext cx="10058400" cy="6236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1156" y="191588"/>
            <a:ext cx="1442901" cy="278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CPS Downstream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712778" y="1367245"/>
            <a:ext cx="12600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NPS Positions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712777" y="3870960"/>
            <a:ext cx="12600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BigBite</a:t>
            </a:r>
            <a:r>
              <a:rPr lang="en-US" sz="1200" dirty="0" smtClean="0"/>
              <a:t> Positions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587809" y="4618220"/>
            <a:ext cx="12600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Vacuum pump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062786" y="4341221"/>
            <a:ext cx="7488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Dewar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807176" y="2713354"/>
            <a:ext cx="4644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CPS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280366" y="1963281"/>
            <a:ext cx="6618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</a:t>
            </a:r>
            <a:endParaRPr lang="en-US" sz="12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7611292" y="2240280"/>
            <a:ext cx="200297" cy="4730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8168640" y="4554583"/>
            <a:ext cx="419169" cy="2021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52231" y="5536974"/>
            <a:ext cx="19190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Reconfigured pump line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052231" y="5077097"/>
            <a:ext cx="334124" cy="4598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0"/>
          </p:cNvCxnSpPr>
          <p:nvPr/>
        </p:nvCxnSpPr>
        <p:spPr>
          <a:xfrm flipV="1">
            <a:off x="7437188" y="4147959"/>
            <a:ext cx="78309" cy="193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9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119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CPS at pivot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at pivot</dc:title>
  <dc:creator>fowler</dc:creator>
  <cp:lastModifiedBy>fowler</cp:lastModifiedBy>
  <cp:revision>5</cp:revision>
  <dcterms:created xsi:type="dcterms:W3CDTF">2020-05-11T12:45:36Z</dcterms:created>
  <dcterms:modified xsi:type="dcterms:W3CDTF">2020-05-11T13:15:27Z</dcterms:modified>
</cp:coreProperties>
</file>