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2" r:id="rId4"/>
    <p:sldId id="258" r:id="rId5"/>
    <p:sldId id="263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1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A450-8539-4DB9-B99F-97B2FC9F6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58BDD-9D7F-4F52-9783-13DA52503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12563-7BB7-4EED-A2ED-07C64FB0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47795-8FCC-4E79-8428-0963922A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F9F3E-7504-4A01-8B02-82093944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A04B-61EC-4556-BDDA-7884205E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05F51-1B3C-4FAD-978E-E1E0EEFD9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713CA-5664-4EE5-B5D4-3BA1DD1C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28332-2A89-49CF-8846-DF876B23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72303-20B0-446B-B7DF-2011919B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0DE45-BAE5-485D-9A3B-7E9FC3D7D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5DAB7-C617-4B96-A78E-5B3C797AD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B359-A72E-4AD8-9E06-345158EB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C9FDA-9AB4-4041-99DB-FC1A85B7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4BF1-8AC0-4E17-8309-5C4AE0F0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9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91CE-783B-49F4-9E05-3C0F841E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5231-38CE-4BCF-97AD-4C57A609A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D0C6B-7BAD-4B8F-89B9-367A45EE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3A728-AD98-4136-9E94-C66486BC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3753C-A54B-4609-938D-59D99F65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41D3-C412-4D79-9658-010FD191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E619A-8CB6-417B-856C-8ED91800D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AC-BCD6-4702-83B0-110D7FB1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43B86-A880-4B9E-8A16-50FEC64A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19C3-8D9F-4463-8B51-4D060589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55FB-F875-4A5C-9BD4-B1799A34D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6B01B-29D3-4006-AEC1-7AC054BB5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23C94-4044-4A92-A5AD-148D12B07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7C55D-36C5-4BF7-A44B-A2E68173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F8EE8-BDA0-4D45-8436-67577961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19556-5E06-469F-B206-F19D7A3B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4573-4483-4CF6-AA9A-0A054CE5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0FE59-65FB-46DE-9FD4-E5AD3E31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C3BF6-0CA6-43F5-A4DE-D965FBCB1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77231-8167-437B-BDF9-BFCBA9C92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72305-9FD2-43EE-BC65-39795C40C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2447D-E423-4F62-AFF9-60B79B2D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4FDF-04BE-4438-B920-34F96F46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4B55C-9E10-4856-AD59-96D457EA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7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74FE-E694-4606-B329-D655F5EE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CF41A-AB2F-431A-B769-26DE38C1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66B26-40FA-45B5-B6A1-B046B32B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CDCD-3947-47C7-8F9B-7F0014A6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B79DD-7921-4B48-AD65-BEA88340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330F7-CA78-49B8-854A-9BD7992F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8A8D8-BDBE-458E-9178-3F64FF86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19CF-1968-4EFD-8B2E-B6ED4C07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F16E-53E9-489F-AE77-41DBDF85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0C6FA-5C1B-4EC6-93E4-E91DE97CB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AB577-9F52-4D87-8A66-68880AD6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4A801-82FA-49E2-BDF3-BDA86582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5FD88-47BA-450B-9DB9-91E7E057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7E13-ED49-45C4-B7E3-BB94B68C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CE685-E1E2-45DD-8204-68F1BB6B6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8D2A2-29D6-4B56-A2A5-D397887FE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2D055-35EA-4419-ACDA-9E27D93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D55D8-46D1-4472-86AA-DBF336C4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5462-9A9E-4AD5-A137-8D6FA4F5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8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8CDA0C-24B8-4DF8-8A47-86EBF332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E4013-2455-480E-9CBB-86EE924C7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D5F4F-6A18-401B-9057-AD820D6D4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EC8D-448C-494F-A2FD-7A8A9426D24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50B6F-9AC6-4C78-A3A5-04A284D8B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7A246-CE48-4491-8FC7-52FF3727C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7458-B124-4156-91C3-615C20DB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7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EC3D-6AFE-4316-877F-E1A977EA8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7BB3F-58A4-4269-BEB8-387EE1232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269E17-33CB-4016-9CF0-9523ADC26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" y="194947"/>
            <a:ext cx="12192000" cy="6814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6E1716-A6D8-4D69-A079-03052FCE3E94}"/>
              </a:ext>
            </a:extLst>
          </p:cNvPr>
          <p:cNvSpPr txBox="1"/>
          <p:nvPr/>
        </p:nvSpPr>
        <p:spPr>
          <a:xfrm>
            <a:off x="461395" y="445513"/>
            <a:ext cx="3922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CPS Shield Stacking </a:t>
            </a:r>
          </a:p>
        </p:txBody>
      </p:sp>
    </p:spTree>
    <p:extLst>
      <p:ext uri="{BB962C8B-B14F-4D97-AF65-F5344CB8AC3E}">
        <p14:creationId xmlns:p14="http://schemas.microsoft.com/office/powerpoint/2010/main" val="255012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F2DD8D-A3CF-4681-BAEB-A7AF0DBA7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43" y="1002841"/>
            <a:ext cx="10519375" cy="54841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9E844D-453B-4DDB-9BE4-FC3A737FB1AE}"/>
              </a:ext>
            </a:extLst>
          </p:cNvPr>
          <p:cNvSpPr txBox="1"/>
          <p:nvPr/>
        </p:nvSpPr>
        <p:spPr>
          <a:xfrm>
            <a:off x="461395" y="445513"/>
            <a:ext cx="5888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CPS Shield Stacking (side view)</a:t>
            </a:r>
          </a:p>
        </p:txBody>
      </p:sp>
    </p:spTree>
    <p:extLst>
      <p:ext uri="{BB962C8B-B14F-4D97-AF65-F5344CB8AC3E}">
        <p14:creationId xmlns:p14="http://schemas.microsoft.com/office/powerpoint/2010/main" val="148674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DCC56-E183-46CA-BE56-5D4170A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14270" cy="7794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CPS Shielding Cross Section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16A39-DA52-4A8B-B883-EC892E2C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B483D-EA9A-42E4-AB28-B1F376689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168" y="1144588"/>
            <a:ext cx="5354994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EC4B5D-2EA7-4DCF-BB5E-24C2E6EE9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66" y="1825625"/>
            <a:ext cx="4553874" cy="409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6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6BBD72-5401-4E63-8889-54A04AAB2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268" y="-31167"/>
            <a:ext cx="793849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9CB0D4-E020-4FD2-A149-212CCF06895D}"/>
              </a:ext>
            </a:extLst>
          </p:cNvPr>
          <p:cNvSpPr txBox="1"/>
          <p:nvPr/>
        </p:nvSpPr>
        <p:spPr>
          <a:xfrm>
            <a:off x="461395" y="445513"/>
            <a:ext cx="5973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CPS Magnet Coil Cooling Feeds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B8D66-F649-4640-8BF8-3693E2C37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5" y="1030288"/>
            <a:ext cx="4270625" cy="5038628"/>
          </a:xfrm>
        </p:spPr>
        <p:txBody>
          <a:bodyPr>
            <a:normAutofit/>
          </a:bodyPr>
          <a:lstStyle/>
          <a:p>
            <a:r>
              <a:rPr lang="en-US" dirty="0"/>
              <a:t>What feeds for this hardware will be necessary?</a:t>
            </a:r>
          </a:p>
          <a:p>
            <a:r>
              <a:rPr lang="en-US" dirty="0"/>
              <a:t>Upstream end of the CPS magnet has two areas where the magnet coils are easily accessed.</a:t>
            </a:r>
          </a:p>
          <a:p>
            <a:r>
              <a:rPr lang="en-US" dirty="0"/>
              <a:t>Material could be removed from the W-Cu shield to provide more access to the coils.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9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9EBC-4009-4B91-8EE6-9190AAA1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5E03-73AA-4950-8C8D-4649EDEC0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5C6DF1-FB2F-4BFA-8449-16B392092F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3"/>
          <a:stretch/>
        </p:blipFill>
        <p:spPr>
          <a:xfrm>
            <a:off x="506730" y="263690"/>
            <a:ext cx="11178540" cy="633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6CDB-9E87-429B-9FF2-FFF65C33F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4583A-C4BA-489E-9AE1-737837FAB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A444C-D8E5-48F7-B34E-3A431BF30C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5" r="6063"/>
          <a:stretch/>
        </p:blipFill>
        <p:spPr>
          <a:xfrm>
            <a:off x="575310" y="335801"/>
            <a:ext cx="11041380" cy="618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3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61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CPS Shielding Cross Section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Crafts</dc:creator>
  <cp:lastModifiedBy>Joshua Crafts</cp:lastModifiedBy>
  <cp:revision>7</cp:revision>
  <dcterms:created xsi:type="dcterms:W3CDTF">2020-09-09T21:31:05Z</dcterms:created>
  <dcterms:modified xsi:type="dcterms:W3CDTF">2020-09-10T23:00:57Z</dcterms:modified>
</cp:coreProperties>
</file>