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1" r:id="rId4"/>
    <p:sldId id="263" r:id="rId5"/>
    <p:sldId id="274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0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5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424E-08F0-47AC-9780-5D07DD5D45E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9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NPS DAQ </a:t>
            </a:r>
            <a:r>
              <a:rPr lang="en-US" dirty="0" smtClean="0"/>
              <a:t>equipment</a:t>
            </a:r>
            <a:br>
              <a:rPr lang="en-US" dirty="0" smtClean="0"/>
            </a:b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18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9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VTP </a:t>
            </a:r>
            <a:r>
              <a:rPr lang="en-US" dirty="0" smtClean="0"/>
              <a:t>readout</a:t>
            </a:r>
          </a:p>
          <a:p>
            <a:pPr lvl="1"/>
            <a:r>
              <a:rPr lang="en-US" dirty="0" smtClean="0"/>
              <a:t>VME backplane limited to 100 MB/s</a:t>
            </a:r>
          </a:p>
          <a:p>
            <a:pPr lvl="1"/>
            <a:r>
              <a:rPr lang="en-US" dirty="0" smtClean="0"/>
              <a:t>Development of parallel readout of FADC through serial link = 16x 125 MB/s </a:t>
            </a:r>
          </a:p>
          <a:p>
            <a:pPr lvl="1"/>
            <a:r>
              <a:rPr lang="en-US" dirty="0" smtClean="0"/>
              <a:t>good option for cluster readout ( read all FADC and only transfer clusters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Development of streaming option</a:t>
            </a:r>
          </a:p>
          <a:p>
            <a:pPr lvl="1"/>
            <a:r>
              <a:rPr lang="en-US" dirty="0" smtClean="0"/>
              <a:t>Would be safer to have VTP readout of FADC for NPS in case we need to record full waveform and have higher than expected trigger rate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total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63677"/>
              </p:ext>
            </p:extLst>
          </p:nvPr>
        </p:nvGraphicFramePr>
        <p:xfrm>
          <a:off x="990600" y="1447804"/>
          <a:ext cx="7086600" cy="4759578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FADC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280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VXS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TI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3874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Total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450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No FADC cost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170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total reuse SHMS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44870"/>
              </p:ext>
            </p:extLst>
          </p:nvPr>
        </p:nvGraphicFramePr>
        <p:xfrm>
          <a:off x="990600" y="1447804"/>
          <a:ext cx="7086600" cy="494716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FADC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172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VXS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TI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No FADC cost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3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trigger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3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02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Updated remaining costs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57368"/>
              </p:ext>
            </p:extLst>
          </p:nvPr>
        </p:nvGraphicFramePr>
        <p:xfrm>
          <a:off x="914400" y="1910840"/>
          <a:ext cx="7086600" cy="494716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FADC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VXS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2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TI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5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/>
                        <a:t>No FADC cost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3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trigger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1186" y="914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VXS crate for APEX / Hall </a:t>
            </a:r>
            <a:r>
              <a:rPr lang="en-US" dirty="0" smtClean="0"/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FADC ordered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likely enough FADCs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4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SHMS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VXS crate with available FADC slots in SHMS</a:t>
            </a:r>
          </a:p>
          <a:p>
            <a:r>
              <a:rPr lang="en-US" dirty="0" smtClean="0"/>
              <a:t>2 FADC ordered</a:t>
            </a:r>
            <a:endParaRPr lang="en-US" dirty="0"/>
          </a:p>
          <a:p>
            <a:r>
              <a:rPr lang="en-US" dirty="0" smtClean="0"/>
              <a:t>Cables budgeted but not sure when it will be done : need to run 16 BNC cables to SHMS nose</a:t>
            </a:r>
            <a:endParaRPr lang="en-US" dirty="0"/>
          </a:p>
          <a:p>
            <a:r>
              <a:rPr lang="en-US" dirty="0" smtClean="0"/>
              <a:t>Test </a:t>
            </a:r>
            <a:r>
              <a:rPr lang="en-US" dirty="0" smtClean="0"/>
              <a:t>background, FADC in standard Hall C DAQ can take small acceptance DVCS </a:t>
            </a:r>
            <a:endParaRPr lang="en-US" dirty="0" smtClean="0"/>
          </a:p>
          <a:p>
            <a:r>
              <a:rPr lang="en-US" dirty="0" smtClean="0"/>
              <a:t>Goal : pile-up timing resolution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9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1116 cables from patch to SHMS hut</a:t>
            </a:r>
          </a:p>
          <a:p>
            <a:r>
              <a:rPr lang="en-US" dirty="0" smtClean="0"/>
              <a:t>Budgeted for 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413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few pieces of hardware required for running</a:t>
            </a:r>
          </a:p>
          <a:p>
            <a:pPr lvl="1"/>
            <a:r>
              <a:rPr lang="en-US" dirty="0" smtClean="0"/>
              <a:t>get a bit every year</a:t>
            </a:r>
          </a:p>
          <a:p>
            <a:pPr lvl="1"/>
            <a:r>
              <a:rPr lang="en-US" dirty="0" smtClean="0"/>
              <a:t>or make large order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x (VXS </a:t>
            </a:r>
            <a:r>
              <a:rPr lang="en-US" dirty="0" err="1" smtClean="0"/>
              <a:t>crates+CPU+TI+SD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want calorimeter trigger</a:t>
            </a:r>
          </a:p>
          <a:p>
            <a:pPr lvl="1"/>
            <a:r>
              <a:rPr lang="en-US" dirty="0" smtClean="0"/>
              <a:t>order VTP : </a:t>
            </a:r>
            <a:r>
              <a:rPr lang="en-US" dirty="0" err="1" smtClean="0"/>
              <a:t>additionnal</a:t>
            </a:r>
            <a:r>
              <a:rPr lang="en-US" dirty="0" smtClean="0"/>
              <a:t> cost possibility of fast readout</a:t>
            </a:r>
          </a:p>
          <a:p>
            <a:pPr lvl="1"/>
            <a:r>
              <a:rPr lang="en-US" dirty="0" smtClean="0"/>
              <a:t>reuse old CTP,GTP ( Hall D, Hall B might upgrade to VTP)</a:t>
            </a:r>
          </a:p>
          <a:p>
            <a:pPr lvl="1"/>
            <a:r>
              <a:rPr lang="en-US" dirty="0" smtClean="0"/>
              <a:t>order of VTP coming up soon</a:t>
            </a:r>
          </a:p>
          <a:p>
            <a:r>
              <a:rPr lang="en-US" dirty="0" smtClean="0"/>
              <a:t>Beam test : 16 channels FADC and 16 cables to </a:t>
            </a:r>
            <a:r>
              <a:rPr lang="en-US" smtClean="0"/>
              <a:t>be pulled </a:t>
            </a:r>
            <a:endParaRPr lang="en-US" dirty="0" smtClean="0"/>
          </a:p>
          <a:p>
            <a:pPr lvl="1"/>
            <a:r>
              <a:rPr lang="en-US" dirty="0" smtClean="0"/>
              <a:t>occupancies</a:t>
            </a:r>
          </a:p>
          <a:p>
            <a:pPr lvl="1"/>
            <a:r>
              <a:rPr lang="en-US" dirty="0" smtClean="0"/>
              <a:t>effect of </a:t>
            </a:r>
            <a:r>
              <a:rPr lang="en-US" dirty="0" smtClean="0"/>
              <a:t>pile-up</a:t>
            </a:r>
          </a:p>
          <a:p>
            <a:pPr lvl="1"/>
            <a:r>
              <a:rPr lang="en-US" dirty="0" smtClean="0"/>
              <a:t>Timing resolution</a:t>
            </a:r>
          </a:p>
          <a:p>
            <a:pPr lvl="1"/>
            <a:r>
              <a:rPr lang="en-US" dirty="0" smtClean="0"/>
              <a:t>Data rates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Radiation damage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7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355</Words>
  <Application>Microsoft Office PowerPoint</Application>
  <PresentationFormat>On-screen Show (4:3)</PresentationFormat>
  <Paragraphs>132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NPS DAQ equipment update</vt:lpstr>
      <vt:lpstr>VTP</vt:lpstr>
      <vt:lpstr>Cost estimates total</vt:lpstr>
      <vt:lpstr>Cost estimates total reuse SHMS </vt:lpstr>
      <vt:lpstr>Updated remaining costs</vt:lpstr>
      <vt:lpstr>Test setup SHMS</vt:lpstr>
      <vt:lpstr>Cables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 DAQ equipement</dc:title>
  <dc:creator>Alexandre Camsonne</dc:creator>
  <cp:lastModifiedBy>Alexandre Camsonne</cp:lastModifiedBy>
  <cp:revision>19</cp:revision>
  <dcterms:created xsi:type="dcterms:W3CDTF">2017-08-23T20:19:16Z</dcterms:created>
  <dcterms:modified xsi:type="dcterms:W3CDTF">2018-10-18T06:25:53Z</dcterms:modified>
</cp:coreProperties>
</file>