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8" r:id="rId4"/>
    <p:sldId id="291" r:id="rId5"/>
    <p:sldId id="287" r:id="rId6"/>
    <p:sldId id="289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FA65-D95D-47FF-A331-821B83E72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C3D0-0F34-428A-BBD2-6439C4E30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Prototype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Simulation of low temperature heating using Heat </a:t>
            </a:r>
            <a:r>
              <a:rPr lang="en-US" dirty="0" smtClean="0"/>
              <a:t>stick</a:t>
            </a:r>
          </a:p>
          <a:p>
            <a:r>
              <a:rPr lang="en-US" dirty="0" smtClean="0"/>
              <a:t>Version D</a:t>
            </a:r>
          </a:p>
          <a:p>
            <a:r>
              <a:rPr lang="en-US" smtClean="0"/>
              <a:t>Sept 15,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6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Thinner and longer Heater Tines </a:t>
            </a:r>
            <a:br>
              <a:rPr lang="en-US" dirty="0" smtClean="0"/>
            </a:br>
            <a:r>
              <a:rPr lang="en-US" dirty="0" smtClean="0"/>
              <a:t>Three heater tines to each Absorber block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1423"/>
            <a:ext cx="5181600" cy="29797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85014"/>
            <a:ext cx="5181600" cy="40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Close up and Pre-Brazing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46369"/>
            <a:ext cx="5181600" cy="4109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0868"/>
            <a:ext cx="5181600" cy="2000851"/>
          </a:xfrm>
        </p:spPr>
      </p:pic>
    </p:spTree>
    <p:extLst>
      <p:ext uri="{BB962C8B-B14F-4D97-AF65-F5344CB8AC3E}">
        <p14:creationId xmlns:p14="http://schemas.microsoft.com/office/powerpoint/2010/main" val="4621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Temperature Profile </a:t>
            </a:r>
            <a:br>
              <a:rPr lang="en-US" dirty="0" smtClean="0"/>
            </a:br>
            <a:r>
              <a:rPr lang="en-US" dirty="0" smtClean="0"/>
              <a:t>1kW heater applied to inner surface area of heater</a:t>
            </a:r>
            <a:br>
              <a:rPr lang="en-US" dirty="0" smtClean="0"/>
            </a:br>
            <a:r>
              <a:rPr lang="en-US" dirty="0" smtClean="0"/>
              <a:t>Units mm, 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21524"/>
            <a:ext cx="5181600" cy="295954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18539"/>
            <a:ext cx="5181600" cy="29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Profile         Stress and Deflection</a:t>
            </a:r>
            <a:br>
              <a:rPr lang="en-US" dirty="0" smtClean="0"/>
            </a:br>
            <a:r>
              <a:rPr lang="en-US" dirty="0" smtClean="0"/>
              <a:t>Units C                              Units </a:t>
            </a:r>
            <a:r>
              <a:rPr lang="en-US" dirty="0"/>
              <a:t>m</a:t>
            </a:r>
            <a:r>
              <a:rPr lang="en-US" dirty="0" smtClean="0"/>
              <a:t>Pa, mm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20148"/>
            <a:ext cx="5181600" cy="2962292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24954"/>
            <a:ext cx="5181600" cy="295267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120189" y="1690688"/>
            <a:ext cx="3" cy="723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19937" y="1690688"/>
            <a:ext cx="1" cy="805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25420"/>
            <a:ext cx="5181600" cy="295174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24041"/>
            <a:ext cx="5181600" cy="2954505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762000" y="161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Temperature Profile         Stress and Deflection</a:t>
            </a:r>
            <a:br>
              <a:rPr lang="en-US" dirty="0" smtClean="0"/>
            </a:br>
            <a:r>
              <a:rPr lang="en-US" dirty="0" smtClean="0"/>
              <a:t>     Units F                            Units psi, inch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20189" y="1690688"/>
            <a:ext cx="3" cy="723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983579" y="1643585"/>
            <a:ext cx="3" cy="723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4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Heater attached vs No heater</a:t>
            </a:r>
            <a:br>
              <a:rPr lang="en-US" dirty="0" smtClean="0"/>
            </a:br>
            <a:r>
              <a:rPr lang="en-US" dirty="0" smtClean="0"/>
              <a:t>Units psi and inches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13237"/>
            <a:ext cx="5181600" cy="297611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12587"/>
            <a:ext cx="5181600" cy="29774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20194" y="1027906"/>
            <a:ext cx="208543" cy="1386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53664" y="898358"/>
            <a:ext cx="753978" cy="1614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17496" y="548935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Difference between the two.</a:t>
            </a:r>
          </a:p>
          <a:p>
            <a:r>
              <a:rPr lang="en-US" dirty="0" smtClean="0"/>
              <a:t> Looks like this is the best option to go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8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104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CPS Prototype</vt:lpstr>
      <vt:lpstr>Thinner and longer Heater Tines  Three heater tines to each Absorber block</vt:lpstr>
      <vt:lpstr>Close up and Pre-Brazing setup</vt:lpstr>
      <vt:lpstr>Temperature Profile  1kW heater applied to inner surface area of heater Units mm, C</vt:lpstr>
      <vt:lpstr>Temperature Profile         Stress and Deflection Units C                              Units mPa, mm</vt:lpstr>
      <vt:lpstr>PowerPoint Presentation</vt:lpstr>
      <vt:lpstr>Heater attached vs No heater Units psi and inches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Prototype</dc:title>
  <dc:creator>Steven Lassiter</dc:creator>
  <cp:lastModifiedBy>Steven Lassiter</cp:lastModifiedBy>
  <cp:revision>60</cp:revision>
  <dcterms:created xsi:type="dcterms:W3CDTF">2021-08-16T14:18:19Z</dcterms:created>
  <dcterms:modified xsi:type="dcterms:W3CDTF">2021-09-15T21:17:44Z</dcterms:modified>
</cp:coreProperties>
</file>