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6"/>
  </p:notesMasterIdLst>
  <p:sldIdLst>
    <p:sldId id="256" r:id="rId2"/>
    <p:sldId id="259" r:id="rId3"/>
    <p:sldId id="257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8"/>
    <p:restoredTop sz="94595"/>
  </p:normalViewPr>
  <p:slideViewPr>
    <p:cSldViewPr snapToGrid="0" snapToObjects="1">
      <p:cViewPr>
        <p:scale>
          <a:sx n="95" d="100"/>
          <a:sy n="95" d="100"/>
        </p:scale>
        <p:origin x="1240" y="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E6392-27EF-3149-86EE-1C104C374EB9}" type="datetimeFigureOut">
              <a:rPr lang="en-US" smtClean="0"/>
              <a:t>7/12/18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2E83EF-133F-1846-9B8B-2DBC92C5A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33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2E83EF-133F-1846-9B8B-2DBC92C5A9E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1354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2E83EF-133F-1846-9B8B-2DBC92C5A9E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535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4/16/18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JLab-GPDs-C.Hyde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9A421-2CBF-AE4D-9917-7B643D0D77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4/16/18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JLab-GPDs-C.Hyde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9A421-2CBF-AE4D-9917-7B643D0D77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4/16/18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JLab-GPDs-C.Hyde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9A421-2CBF-AE4D-9917-7B643D0D77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097" y="244104"/>
            <a:ext cx="7886700" cy="72408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4/16/18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JLab-GPDs-C.Hyde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3F79A421-2CBF-AE4D-9917-7B643D0D77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4/16/18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JLab-GPDs-C.Hyde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9A421-2CBF-AE4D-9917-7B643D0D77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4/16/18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JLab-GPDs-C.Hyde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9A421-2CBF-AE4D-9917-7B643D0D77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4/16/18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JLab-GPDs-C.Hyde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9A421-2CBF-AE4D-9917-7B643D0D77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4/16/18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JLab-GPDs-C.Hyde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9A421-2CBF-AE4D-9917-7B643D0D77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4/16/18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JLab-GPDs-C.Hyde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9A421-2CBF-AE4D-9917-7B643D0D77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4/16/18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JLab-GPDs-C.Hyde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9A421-2CBF-AE4D-9917-7B643D0D77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4/16/18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JLab-GPDs-C.Hyde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9A421-2CBF-AE4D-9917-7B643D0D77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FF"/>
            </a:gs>
            <a:gs pos="16000">
              <a:schemeClr val="accent1">
                <a:lumMod val="0"/>
                <a:lumOff val="100000"/>
              </a:schemeClr>
            </a:gs>
            <a:gs pos="83000">
              <a:schemeClr val="bg1"/>
            </a:gs>
            <a:gs pos="100000">
              <a:srgbClr val="0000F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4/16/18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JLab-GPDs-C.Hyde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79A421-2CBF-AE4D-9917-7B643D0D77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222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</a:rPr>
              <a:t>NPS Sweep Magnet Field-Mapping</a:t>
            </a:r>
            <a:endParaRPr lang="en-US" sz="4000" b="1" dirty="0">
              <a:solidFill>
                <a:srgbClr val="0000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spcBef>
                <a:spcPts val="400"/>
              </a:spcBef>
            </a:pPr>
            <a:r>
              <a:rPr lang="en-US" dirty="0" smtClean="0"/>
              <a:t>Charles </a:t>
            </a:r>
            <a:r>
              <a:rPr lang="en-US" dirty="0" smtClean="0"/>
              <a:t>Hyde, Tom </a:t>
            </a:r>
            <a:r>
              <a:rPr lang="en-US" dirty="0" err="1" smtClean="0"/>
              <a:t>Hartlove</a:t>
            </a:r>
            <a:endParaRPr lang="en-US" dirty="0" smtClean="0"/>
          </a:p>
          <a:p>
            <a:pPr>
              <a:spcBef>
                <a:spcPts val="400"/>
              </a:spcBef>
            </a:pPr>
            <a:r>
              <a:rPr lang="en-US" dirty="0" smtClean="0"/>
              <a:t>12 July 2018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85" y="5709561"/>
            <a:ext cx="2031095" cy="851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87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Sweep Magnet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2531409" cy="1361328"/>
          </a:xfrm>
        </p:spPr>
        <p:txBody>
          <a:bodyPr/>
          <a:lstStyle/>
          <a:p>
            <a:r>
              <a:rPr lang="en-US" smtClean="0"/>
              <a:t>Design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4/16/18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JLab-GPDs-C.Hyde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9A421-2CBF-AE4D-9917-7B643D0D77B4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991" y="0"/>
            <a:ext cx="48070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055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097" y="244103"/>
            <a:ext cx="2060762" cy="1140943"/>
          </a:xfrm>
        </p:spPr>
        <p:txBody>
          <a:bodyPr/>
          <a:lstStyle/>
          <a:p>
            <a:r>
              <a:rPr lang="en-US" dirty="0" err="1" smtClean="0"/>
              <a:t>Velmex</a:t>
            </a:r>
            <a:r>
              <a:rPr lang="en-US" dirty="0" smtClean="0"/>
              <a:t> Quote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July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9A421-2CBF-AE4D-9917-7B643D0D77B4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53" b="13529"/>
          <a:stretch/>
        </p:blipFill>
        <p:spPr>
          <a:xfrm>
            <a:off x="2576304" y="0"/>
            <a:ext cx="6603176" cy="633356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TextBox 7"/>
          <p:cNvSpPr txBox="1"/>
          <p:nvPr/>
        </p:nvSpPr>
        <p:spPr>
          <a:xfrm>
            <a:off x="161366" y="1855693"/>
            <a:ext cx="252804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$15,900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Four Weeks Delivery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Within ODU MRI budget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err="1" smtClean="0"/>
              <a:t>Labview</a:t>
            </a:r>
            <a:r>
              <a:rPr lang="en-US" dirty="0" smtClean="0"/>
              <a:t> readout of positioning.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Measure field in gap and (separately) along beam-line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Only long track is in magnet gap.  All support structures on outside.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to be verified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Hall Probe sensor required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25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71" y="244103"/>
            <a:ext cx="2487705" cy="1571249"/>
          </a:xfrm>
        </p:spPr>
        <p:txBody>
          <a:bodyPr/>
          <a:lstStyle/>
          <a:p>
            <a:r>
              <a:rPr lang="en-US" dirty="0" smtClean="0"/>
              <a:t>Mapper in Magnet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365" y="3129991"/>
            <a:ext cx="1976717" cy="1065492"/>
          </a:xfrm>
        </p:spPr>
        <p:txBody>
          <a:bodyPr/>
          <a:lstStyle/>
          <a:p>
            <a:r>
              <a:rPr lang="en-US" smtClean="0"/>
              <a:t>Support structure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4/16/18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JLab-GPDs-C.Hyde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9A421-2CBF-AE4D-9917-7B643D0D77B4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3735" y="219635"/>
            <a:ext cx="6477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5055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PDs-Kobe.potx" id="{E5783E32-75F5-FC45-A473-963D7FBB9572}" vid="{0FF5AF50-E1A5-E24F-8896-B90E53DCB7C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GPDs-Kobe</Template>
  <TotalTime>71</TotalTime>
  <Words>79</Words>
  <Application>Microsoft Macintosh PowerPoint</Application>
  <PresentationFormat>On-screen Show (4:3)</PresentationFormat>
  <Paragraphs>26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Calibri</vt:lpstr>
      <vt:lpstr>Calibri Light</vt:lpstr>
      <vt:lpstr>Arial</vt:lpstr>
      <vt:lpstr>Office Theme</vt:lpstr>
      <vt:lpstr>NPS Sweep Magnet Field-Mapping</vt:lpstr>
      <vt:lpstr>Sweep Magnet</vt:lpstr>
      <vt:lpstr>Velmex Quote</vt:lpstr>
      <vt:lpstr>Mapper in Magnet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NPS Sweep Magnet Field-Mapping</dc:title>
  <dc:creator>Hyde, Charles E.</dc:creator>
  <cp:lastModifiedBy>Hyde, Charles E.</cp:lastModifiedBy>
  <cp:revision>7</cp:revision>
  <dcterms:created xsi:type="dcterms:W3CDTF">2018-07-12T12:05:00Z</dcterms:created>
  <dcterms:modified xsi:type="dcterms:W3CDTF">2018-07-12T13:16:59Z</dcterms:modified>
</cp:coreProperties>
</file>