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/>
    <p:restoredTop sz="94655"/>
  </p:normalViewPr>
  <p:slideViewPr>
    <p:cSldViewPr snapToGrid="0" snapToObjects="1">
      <p:cViewPr>
        <p:scale>
          <a:sx n="80" d="100"/>
          <a:sy n="80" d="100"/>
        </p:scale>
        <p:origin x="248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C4C32-C860-3F45-A1AA-30072BB1C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8289" y="1964267"/>
            <a:ext cx="5531835" cy="2421464"/>
          </a:xfrm>
        </p:spPr>
        <p:txBody>
          <a:bodyPr/>
          <a:lstStyle/>
          <a:p>
            <a:r>
              <a:rPr lang="en-US" dirty="0"/>
              <a:t>Sweep Magnet Mapping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2B14E5-D889-CA47-8460-AA4DB053A5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Charles Hyde</a:t>
            </a:r>
          </a:p>
          <a:p>
            <a:r>
              <a:rPr lang="en-US" dirty="0"/>
              <a:t>Old Dominion University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2C39DA-4F3D-414F-8ABC-9F7E74A04D0B}"/>
              </a:ext>
            </a:extLst>
          </p:cNvPr>
          <p:cNvSpPr txBox="1"/>
          <p:nvPr/>
        </p:nvSpPr>
        <p:spPr>
          <a:xfrm>
            <a:off x="7678271" y="779929"/>
            <a:ext cx="1836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NPS/CPS Meeting</a:t>
            </a:r>
          </a:p>
          <a:p>
            <a:r>
              <a:rPr lang="en-US" dirty="0"/>
              <a:t>16 January 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F4D153-0D40-3C4A-9C34-66579A2F9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154216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7B2F757-89EA-B948-82AE-01CD0BE82A40}"/>
              </a:ext>
            </a:extLst>
          </p:cNvPr>
          <p:cNvSpPr txBox="1"/>
          <p:nvPr/>
        </p:nvSpPr>
        <p:spPr>
          <a:xfrm>
            <a:off x="6096000" y="5644055"/>
            <a:ext cx="26259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Mitch Kerver, Software</a:t>
            </a:r>
          </a:p>
          <a:p>
            <a:r>
              <a:rPr lang="en-US" dirty="0"/>
              <a:t>Tom </a:t>
            </a:r>
            <a:r>
              <a:rPr lang="en-US" dirty="0" err="1"/>
              <a:t>Hartlove</a:t>
            </a:r>
            <a:r>
              <a:rPr lang="en-US" dirty="0"/>
              <a:t>, Mechanical</a:t>
            </a:r>
          </a:p>
        </p:txBody>
      </p:sp>
    </p:spTree>
    <p:extLst>
      <p:ext uri="{BB962C8B-B14F-4D97-AF65-F5344CB8AC3E}">
        <p14:creationId xmlns:p14="http://schemas.microsoft.com/office/powerpoint/2010/main" val="411158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4214D-4855-554B-953B-652A67F6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Magnet Mapper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35FD8-99A5-7649-A6A4-7F09FDC51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2142067"/>
            <a:ext cx="3953434" cy="3649133"/>
          </a:xfrm>
        </p:spPr>
        <p:txBody>
          <a:bodyPr>
            <a:normAutofit/>
          </a:bodyPr>
          <a:lstStyle/>
          <a:p>
            <a:r>
              <a:rPr lang="en-US" sz="2800" dirty="0"/>
              <a:t>3-D Coverage</a:t>
            </a:r>
          </a:p>
          <a:p>
            <a:pPr lvl="1"/>
            <a:r>
              <a:rPr lang="en-US" sz="2600" dirty="0"/>
              <a:t>+z towards target</a:t>
            </a:r>
          </a:p>
          <a:p>
            <a:pPr lvl="1"/>
            <a:r>
              <a:rPr lang="en-US" sz="2600" dirty="0"/>
              <a:t>+y down</a:t>
            </a:r>
          </a:p>
          <a:p>
            <a:pPr lvl="1"/>
            <a:r>
              <a:rPr lang="en-US" sz="2600" dirty="0"/>
              <a:t>+x horizontal away from beamline</a:t>
            </a:r>
          </a:p>
          <a:p>
            <a:r>
              <a:rPr lang="en-US" sz="2800" dirty="0"/>
              <a:t>View from below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6436B-27CF-B246-8549-AF2F946D6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529" y="94596"/>
            <a:ext cx="6518837" cy="6263910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064F8CD-DE11-2C4B-9F00-ACF3F8CF9D6B}"/>
              </a:ext>
            </a:extLst>
          </p:cNvPr>
          <p:cNvCxnSpPr/>
          <p:nvPr/>
        </p:nvCxnSpPr>
        <p:spPr>
          <a:xfrm flipH="1">
            <a:off x="6750424" y="6010835"/>
            <a:ext cx="5348942" cy="591671"/>
          </a:xfrm>
          <a:prstGeom prst="straightConnector1">
            <a:avLst/>
          </a:prstGeom>
          <a:ln w="22225">
            <a:tailEnd type="stealth" w="lg" len="lg"/>
          </a:ln>
          <a:effectLst>
            <a:glow>
              <a:schemeClr val="tx1">
                <a:alpha val="40000"/>
              </a:schemeClr>
            </a:glow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FC23332-F1EC-2648-81B8-D77083CB61CA}"/>
              </a:ext>
            </a:extLst>
          </p:cNvPr>
          <p:cNvSpPr txBox="1"/>
          <p:nvPr/>
        </p:nvSpPr>
        <p:spPr>
          <a:xfrm>
            <a:off x="5805442" y="6394072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Beam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4E06D35-89D0-4D40-AFDF-267414F4CC76}"/>
              </a:ext>
            </a:extLst>
          </p:cNvPr>
          <p:cNvCxnSpPr>
            <a:cxnSpLocks/>
          </p:cNvCxnSpPr>
          <p:nvPr/>
        </p:nvCxnSpPr>
        <p:spPr>
          <a:xfrm flipH="1">
            <a:off x="4878295" y="5087969"/>
            <a:ext cx="6867015" cy="0"/>
          </a:xfrm>
          <a:prstGeom prst="straightConnector1">
            <a:avLst/>
          </a:prstGeom>
          <a:ln w="22225">
            <a:solidFill>
              <a:srgbClr val="00B050"/>
            </a:solidFill>
            <a:tailEnd type="stealth" w="lg" len="lg"/>
          </a:ln>
          <a:effectLst>
            <a:glow>
              <a:schemeClr val="tx1">
                <a:alpha val="40000"/>
              </a:schemeClr>
            </a:glow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3241E6B-D19D-1744-9038-2B93158CA017}"/>
              </a:ext>
            </a:extLst>
          </p:cNvPr>
          <p:cNvCxnSpPr>
            <a:cxnSpLocks/>
          </p:cNvCxnSpPr>
          <p:nvPr/>
        </p:nvCxnSpPr>
        <p:spPr>
          <a:xfrm flipH="1" flipV="1">
            <a:off x="6750424" y="255494"/>
            <a:ext cx="5170678" cy="4727374"/>
          </a:xfrm>
          <a:prstGeom prst="straightConnector1">
            <a:avLst/>
          </a:prstGeom>
          <a:ln w="22225">
            <a:solidFill>
              <a:srgbClr val="00B050"/>
            </a:solidFill>
            <a:tailEnd type="stealth" w="lg" len="lg"/>
          </a:ln>
          <a:effectLst>
            <a:glow>
              <a:schemeClr val="tx1">
                <a:alpha val="40000"/>
              </a:schemeClr>
            </a:glow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83F566A-BA81-FC4C-BF20-D0B153947CCC}"/>
              </a:ext>
            </a:extLst>
          </p:cNvPr>
          <p:cNvSpPr txBox="1"/>
          <p:nvPr/>
        </p:nvSpPr>
        <p:spPr>
          <a:xfrm rot="17122411">
            <a:off x="4441053" y="1916717"/>
            <a:ext cx="1437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Gammas and background</a:t>
            </a: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A4AD86CA-EE60-C84F-9D1E-C9C68A14F2CD}"/>
              </a:ext>
            </a:extLst>
          </p:cNvPr>
          <p:cNvSpPr/>
          <p:nvPr/>
        </p:nvSpPr>
        <p:spPr>
          <a:xfrm rot="11850568">
            <a:off x="5733962" y="417563"/>
            <a:ext cx="348255" cy="4373268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41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99E03-2F8C-BC44-8BF6-1CCCC8D32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669" y="609600"/>
            <a:ext cx="2832269" cy="1456267"/>
          </a:xfrm>
        </p:spPr>
        <p:txBody>
          <a:bodyPr>
            <a:normAutofit fontScale="90000"/>
          </a:bodyPr>
          <a:lstStyle/>
          <a:p>
            <a:r>
              <a:rPr lang="en-US" dirty="0"/>
              <a:t>Horizontal Field at 250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3D013-329A-904C-8293-CEA0FF9CA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2142067"/>
            <a:ext cx="2341178" cy="3649133"/>
          </a:xfrm>
        </p:spPr>
        <p:txBody>
          <a:bodyPr>
            <a:normAutofit/>
          </a:bodyPr>
          <a:lstStyle/>
          <a:p>
            <a:r>
              <a:rPr lang="en-US" sz="2800" dirty="0"/>
              <a:t>Front trim coil off</a:t>
            </a:r>
          </a:p>
          <a:p>
            <a:r>
              <a:rPr lang="en-US" sz="2800" dirty="0"/>
              <a:t>Field uniform in x and y at center of z-range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F827D0-6345-594A-B721-000AD98B1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938" y="236483"/>
            <a:ext cx="8755660" cy="63850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43391A-46D2-2544-BAFD-DAB68453C63A}"/>
              </a:ext>
            </a:extLst>
          </p:cNvPr>
          <p:cNvSpPr txBox="1"/>
          <p:nvPr/>
        </p:nvSpPr>
        <p:spPr>
          <a:xfrm>
            <a:off x="4729655" y="5849007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z (cm)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041D7D8-EA5D-104E-9959-A2979BBE1C36}"/>
              </a:ext>
            </a:extLst>
          </p:cNvPr>
          <p:cNvCxnSpPr/>
          <p:nvPr/>
        </p:nvCxnSpPr>
        <p:spPr>
          <a:xfrm>
            <a:off x="4382814" y="5029200"/>
            <a:ext cx="3452648" cy="138736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AB9D2E9-3AE4-0446-A418-3978BCE93265}"/>
              </a:ext>
            </a:extLst>
          </p:cNvPr>
          <p:cNvCxnSpPr>
            <a:cxnSpLocks/>
          </p:cNvCxnSpPr>
          <p:nvPr/>
        </p:nvCxnSpPr>
        <p:spPr>
          <a:xfrm flipV="1">
            <a:off x="10089931" y="3783724"/>
            <a:ext cx="1623848" cy="263284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D703E21-8928-AE43-9432-D7EE0AB4FB7F}"/>
              </a:ext>
            </a:extLst>
          </p:cNvPr>
          <p:cNvSpPr txBox="1"/>
          <p:nvPr/>
        </p:nvSpPr>
        <p:spPr>
          <a:xfrm>
            <a:off x="10726177" y="5364796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y (cm)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20C36B-DD8B-E341-8710-906FDA5929F1}"/>
              </a:ext>
            </a:extLst>
          </p:cNvPr>
          <p:cNvSpPr txBox="1"/>
          <p:nvPr/>
        </p:nvSpPr>
        <p:spPr>
          <a:xfrm>
            <a:off x="2788283" y="3367674"/>
            <a:ext cx="1074268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</a:t>
            </a:r>
            <a:r>
              <a:rPr lang="en-US" baseline="-25000" dirty="0">
                <a:solidFill>
                  <a:schemeClr val="bg1"/>
                </a:solidFill>
              </a:rPr>
              <a:t>x</a:t>
            </a:r>
            <a:r>
              <a:rPr lang="en-US" dirty="0">
                <a:solidFill>
                  <a:schemeClr val="bg1"/>
                </a:solidFill>
              </a:rPr>
              <a:t>(Gauss)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0ECFAA1-D5AE-E841-A538-AFA7AD1A52FC}"/>
              </a:ext>
            </a:extLst>
          </p:cNvPr>
          <p:cNvCxnSpPr>
            <a:cxnSpLocks/>
          </p:cNvCxnSpPr>
          <p:nvPr/>
        </p:nvCxnSpPr>
        <p:spPr>
          <a:xfrm>
            <a:off x="3791743" y="3186240"/>
            <a:ext cx="220717" cy="156078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13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BCBE4-F25F-8540-9366-F0184D80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433" y="609600"/>
            <a:ext cx="2134706" cy="1456267"/>
          </a:xfrm>
        </p:spPr>
        <p:txBody>
          <a:bodyPr/>
          <a:lstStyle/>
          <a:p>
            <a:r>
              <a:rPr lang="en-US" dirty="0"/>
              <a:t>B</a:t>
            </a:r>
            <a:r>
              <a:rPr lang="en-US" baseline="-25000" dirty="0"/>
              <a:t>x</a:t>
            </a:r>
            <a:r>
              <a:rPr lang="en-US" dirty="0"/>
              <a:t> (</a:t>
            </a:r>
            <a:r>
              <a:rPr lang="en-US" cap="none" dirty="0"/>
              <a:t>Gauss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418AD-59B6-8D42-8698-AB696F3D2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492" y="2065867"/>
            <a:ext cx="2486259" cy="3649133"/>
          </a:xfrm>
        </p:spPr>
        <p:txBody>
          <a:bodyPr>
            <a:normAutofit/>
          </a:bodyPr>
          <a:lstStyle/>
          <a:p>
            <a:r>
              <a:rPr lang="en-US" sz="2800" dirty="0"/>
              <a:t>Central Field ≈–1100 Gauss</a:t>
            </a:r>
          </a:p>
          <a:p>
            <a:r>
              <a:rPr lang="en-US" sz="2800" dirty="0"/>
              <a:t>Color = various y-values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872437-2DF5-A247-A948-735A4C5E56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856751" y="241390"/>
            <a:ext cx="9158635" cy="6595937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2ECC3F5-5F14-6347-A842-9500CA4AAED7}"/>
              </a:ext>
            </a:extLst>
          </p:cNvPr>
          <p:cNvCxnSpPr>
            <a:cxnSpLocks/>
          </p:cNvCxnSpPr>
          <p:nvPr/>
        </p:nvCxnSpPr>
        <p:spPr>
          <a:xfrm flipV="1">
            <a:off x="7110248" y="4776953"/>
            <a:ext cx="4051738" cy="183965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8019A45-EE7E-5140-9A09-6239F9435254}"/>
              </a:ext>
            </a:extLst>
          </p:cNvPr>
          <p:cNvSpPr txBox="1"/>
          <p:nvPr/>
        </p:nvSpPr>
        <p:spPr>
          <a:xfrm>
            <a:off x="9522373" y="5715000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z (cm)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CC2F2B-3B72-7846-B8D6-1E241D598584}"/>
              </a:ext>
            </a:extLst>
          </p:cNvPr>
          <p:cNvSpPr txBox="1"/>
          <p:nvPr/>
        </p:nvSpPr>
        <p:spPr>
          <a:xfrm>
            <a:off x="9628763" y="1051152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 (cm)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3B1BAF8-B3E2-724F-9540-A6E62AFCF688}"/>
              </a:ext>
            </a:extLst>
          </p:cNvPr>
          <p:cNvCxnSpPr>
            <a:cxnSpLocks/>
          </p:cNvCxnSpPr>
          <p:nvPr/>
        </p:nvCxnSpPr>
        <p:spPr>
          <a:xfrm>
            <a:off x="7709338" y="441434"/>
            <a:ext cx="3452648" cy="1876097"/>
          </a:xfrm>
          <a:prstGeom prst="straightConnector1">
            <a:avLst/>
          </a:prstGeom>
          <a:ln w="19050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A93F2A7-4428-A74F-8E39-FEAF22AC4371}"/>
              </a:ext>
            </a:extLst>
          </p:cNvPr>
          <p:cNvSpPr txBox="1"/>
          <p:nvPr/>
        </p:nvSpPr>
        <p:spPr>
          <a:xfrm>
            <a:off x="10282068" y="1580557"/>
            <a:ext cx="234038" cy="276999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610EB7E-4F85-5B45-825B-D2A72779592C}"/>
              </a:ext>
            </a:extLst>
          </p:cNvPr>
          <p:cNvSpPr txBox="1"/>
          <p:nvPr/>
        </p:nvSpPr>
        <p:spPr>
          <a:xfrm>
            <a:off x="8434776" y="559477"/>
            <a:ext cx="234038" cy="276999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9D61FE-2604-8749-B5AD-9037C1EA1AAA}"/>
              </a:ext>
            </a:extLst>
          </p:cNvPr>
          <p:cNvCxnSpPr>
            <a:cxnSpLocks/>
          </p:cNvCxnSpPr>
          <p:nvPr/>
        </p:nvCxnSpPr>
        <p:spPr>
          <a:xfrm>
            <a:off x="10369296" y="1885881"/>
            <a:ext cx="0" cy="9836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20A9BE9-355B-0D4A-9A6D-580313092486}"/>
              </a:ext>
            </a:extLst>
          </p:cNvPr>
          <p:cNvCxnSpPr>
            <a:cxnSpLocks/>
          </p:cNvCxnSpPr>
          <p:nvPr/>
        </p:nvCxnSpPr>
        <p:spPr>
          <a:xfrm>
            <a:off x="9396984" y="1361625"/>
            <a:ext cx="0" cy="9836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F206B7E-40B1-0A48-BDE3-0A787CF0A024}"/>
              </a:ext>
            </a:extLst>
          </p:cNvPr>
          <p:cNvCxnSpPr>
            <a:cxnSpLocks/>
          </p:cNvCxnSpPr>
          <p:nvPr/>
        </p:nvCxnSpPr>
        <p:spPr>
          <a:xfrm>
            <a:off x="8543544" y="873945"/>
            <a:ext cx="0" cy="9836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D606B6A-B00C-9F46-95B4-A2764833349F}"/>
              </a:ext>
            </a:extLst>
          </p:cNvPr>
          <p:cNvSpPr txBox="1"/>
          <p:nvPr/>
        </p:nvSpPr>
        <p:spPr>
          <a:xfrm>
            <a:off x="9312804" y="1002408"/>
            <a:ext cx="234038" cy="276999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4395D4-074E-A740-8F91-F2AE709D9DB1}"/>
              </a:ext>
            </a:extLst>
          </p:cNvPr>
          <p:cNvSpPr txBox="1"/>
          <p:nvPr/>
        </p:nvSpPr>
        <p:spPr>
          <a:xfrm>
            <a:off x="10479024" y="4316978"/>
            <a:ext cx="117020" cy="276999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A87E32-7019-5F42-8507-7F612DA10224}"/>
              </a:ext>
            </a:extLst>
          </p:cNvPr>
          <p:cNvSpPr txBox="1"/>
          <p:nvPr/>
        </p:nvSpPr>
        <p:spPr>
          <a:xfrm>
            <a:off x="9043416" y="4911434"/>
            <a:ext cx="353568" cy="276999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–50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776FBF4-A1BA-4F4B-804E-1DDC7E91D4E5}"/>
              </a:ext>
            </a:extLst>
          </p:cNvPr>
          <p:cNvCxnSpPr>
            <a:cxnSpLocks/>
          </p:cNvCxnSpPr>
          <p:nvPr/>
        </p:nvCxnSpPr>
        <p:spPr>
          <a:xfrm>
            <a:off x="10558272" y="4598601"/>
            <a:ext cx="0" cy="9836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16D58CF-7E3A-F141-8615-A7640D807DD6}"/>
              </a:ext>
            </a:extLst>
          </p:cNvPr>
          <p:cNvCxnSpPr>
            <a:cxnSpLocks/>
          </p:cNvCxnSpPr>
          <p:nvPr/>
        </p:nvCxnSpPr>
        <p:spPr>
          <a:xfrm>
            <a:off x="9357360" y="5144193"/>
            <a:ext cx="0" cy="9836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531968-6539-8044-B281-7425F149F33B}"/>
              </a:ext>
            </a:extLst>
          </p:cNvPr>
          <p:cNvCxnSpPr>
            <a:cxnSpLocks/>
          </p:cNvCxnSpPr>
          <p:nvPr/>
        </p:nvCxnSpPr>
        <p:spPr>
          <a:xfrm>
            <a:off x="8065008" y="5717217"/>
            <a:ext cx="0" cy="9836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39BA181-BBC6-C14D-99E8-E64C238717D4}"/>
              </a:ext>
            </a:extLst>
          </p:cNvPr>
          <p:cNvCxnSpPr>
            <a:cxnSpLocks/>
          </p:cNvCxnSpPr>
          <p:nvPr/>
        </p:nvCxnSpPr>
        <p:spPr>
          <a:xfrm>
            <a:off x="6699504" y="6326817"/>
            <a:ext cx="0" cy="9836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B0CD38A-C0A6-4E49-82B4-230B619EDB7D}"/>
              </a:ext>
            </a:extLst>
          </p:cNvPr>
          <p:cNvSpPr txBox="1"/>
          <p:nvPr/>
        </p:nvSpPr>
        <p:spPr>
          <a:xfrm>
            <a:off x="7760628" y="5419782"/>
            <a:ext cx="560411" cy="276999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–100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1B1608D-1F74-E84A-B53C-444ABFE69C19}"/>
              </a:ext>
            </a:extLst>
          </p:cNvPr>
          <p:cNvSpPr txBox="1"/>
          <p:nvPr/>
        </p:nvSpPr>
        <p:spPr>
          <a:xfrm>
            <a:off x="6344465" y="6009600"/>
            <a:ext cx="560411" cy="276999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–150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52DF14A-DCE6-5F4F-9C95-D30665CFC837}"/>
              </a:ext>
            </a:extLst>
          </p:cNvPr>
          <p:cNvCxnSpPr>
            <a:cxnSpLocks/>
          </p:cNvCxnSpPr>
          <p:nvPr/>
        </p:nvCxnSpPr>
        <p:spPr>
          <a:xfrm flipV="1">
            <a:off x="11113860" y="1459832"/>
            <a:ext cx="115614" cy="2995646"/>
          </a:xfrm>
          <a:prstGeom prst="straightConnector1">
            <a:avLst/>
          </a:prstGeom>
          <a:ln w="19050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A6B67433-3090-B84E-8EB6-9439B0EDA1B4}"/>
              </a:ext>
            </a:extLst>
          </p:cNvPr>
          <p:cNvSpPr txBox="1"/>
          <p:nvPr/>
        </p:nvSpPr>
        <p:spPr>
          <a:xfrm>
            <a:off x="11064531" y="1011047"/>
            <a:ext cx="396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B</a:t>
            </a:r>
            <a:r>
              <a:rPr lang="en-US" sz="2000" baseline="-25000" dirty="0">
                <a:solidFill>
                  <a:schemeClr val="bg1"/>
                </a:solidFill>
              </a:rPr>
              <a:t>x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9C1DCC6-D8FF-3F49-AD07-CAD7D4576D06}"/>
              </a:ext>
            </a:extLst>
          </p:cNvPr>
          <p:cNvCxnSpPr>
            <a:cxnSpLocks/>
          </p:cNvCxnSpPr>
          <p:nvPr/>
        </p:nvCxnSpPr>
        <p:spPr>
          <a:xfrm rot="5400000">
            <a:off x="11100816" y="2647881"/>
            <a:ext cx="0" cy="9836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471D47E-DAAC-8243-8986-2ACA10B43F68}"/>
              </a:ext>
            </a:extLst>
          </p:cNvPr>
          <p:cNvCxnSpPr>
            <a:cxnSpLocks/>
          </p:cNvCxnSpPr>
          <p:nvPr/>
        </p:nvCxnSpPr>
        <p:spPr>
          <a:xfrm rot="5400000">
            <a:off x="11100816" y="3216841"/>
            <a:ext cx="0" cy="9836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A6304BB-82FB-3C4C-B374-95371187A0F8}"/>
              </a:ext>
            </a:extLst>
          </p:cNvPr>
          <p:cNvCxnSpPr>
            <a:cxnSpLocks/>
          </p:cNvCxnSpPr>
          <p:nvPr/>
        </p:nvCxnSpPr>
        <p:spPr>
          <a:xfrm rot="5400000">
            <a:off x="11090656" y="3745161"/>
            <a:ext cx="0" cy="9836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54D3807-4869-A446-BBA1-EBDD4B09AAA5}"/>
              </a:ext>
            </a:extLst>
          </p:cNvPr>
          <p:cNvSpPr txBox="1"/>
          <p:nvPr/>
        </p:nvSpPr>
        <p:spPr>
          <a:xfrm>
            <a:off x="11286149" y="2564822"/>
            <a:ext cx="286092" cy="276999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747A7A9-A17B-E843-9868-B28222514D48}"/>
              </a:ext>
            </a:extLst>
          </p:cNvPr>
          <p:cNvSpPr txBox="1"/>
          <p:nvPr/>
        </p:nvSpPr>
        <p:spPr>
          <a:xfrm>
            <a:off x="11286148" y="3113462"/>
            <a:ext cx="651852" cy="276999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–1000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8C95E9E-EF4E-804C-B27C-DD9A0D5778F9}"/>
              </a:ext>
            </a:extLst>
          </p:cNvPr>
          <p:cNvSpPr txBox="1"/>
          <p:nvPr/>
        </p:nvSpPr>
        <p:spPr>
          <a:xfrm>
            <a:off x="11265828" y="3651942"/>
            <a:ext cx="651852" cy="276999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–2000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60ABBB21-9752-7A4C-A7CD-1E284DEBF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0118" y="3521910"/>
            <a:ext cx="1003300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49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4047E-3F61-8847-A231-E3F03DB65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baseline="-25000" dirty="0"/>
              <a:t>x</a:t>
            </a:r>
            <a:r>
              <a:rPr lang="en-US" dirty="0"/>
              <a:t>, </a:t>
            </a:r>
            <a:r>
              <a:rPr lang="en-US" dirty="0" err="1"/>
              <a:t>B</a:t>
            </a:r>
            <a:r>
              <a:rPr lang="en-US" baseline="-25000" dirty="0" err="1"/>
              <a:t>z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94278-4D74-064E-9968-2BA55C109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2142067"/>
            <a:ext cx="2859504" cy="3649133"/>
          </a:xfrm>
        </p:spPr>
        <p:txBody>
          <a:bodyPr/>
          <a:lstStyle/>
          <a:p>
            <a:r>
              <a:rPr lang="en-US" dirty="0"/>
              <a:t>Various </a:t>
            </a:r>
            <a:r>
              <a:rPr lang="en-US" dirty="0" err="1"/>
              <a:t>x,y</a:t>
            </a:r>
            <a:r>
              <a:rPr lang="en-US" dirty="0"/>
              <a:t> values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FB8C1A-7A65-9742-BB39-89FEC2839B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768" y="260015"/>
            <a:ext cx="8686800" cy="627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7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512C8-D05C-5F45-BFDA-C4E0918ED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BAB0DA-03AB-7A4A-AB09-C7F174C568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/>
                  <a:t>B</a:t>
                </a:r>
                <a:r>
                  <a:rPr lang="en-US" sz="2800" baseline="-25000" dirty="0"/>
                  <a:t>x</a:t>
                </a:r>
                <a:r>
                  <a:rPr lang="en-US" sz="2800" dirty="0"/>
                  <a:t> , B</a:t>
                </a:r>
                <a:r>
                  <a:rPr lang="en-US" sz="2800" baseline="-25000" dirty="0"/>
                  <a:t>y </a:t>
                </a:r>
                <a:r>
                  <a:rPr lang="en-US" sz="2800" dirty="0"/>
                  <a:t>, </a:t>
                </a:r>
                <a:r>
                  <a:rPr lang="en-US" sz="2800" dirty="0" err="1"/>
                  <a:t>B</a:t>
                </a:r>
                <a:r>
                  <a:rPr lang="en-US" sz="2800" baseline="-25000" dirty="0" err="1"/>
                  <a:t>z</a:t>
                </a:r>
                <a:r>
                  <a:rPr lang="en-US" sz="2800" dirty="0"/>
                  <a:t> data available in full magnet volume</a:t>
                </a:r>
              </a:p>
              <a:p>
                <a:r>
                  <a:rPr lang="en-US" sz="2800" dirty="0"/>
                  <a:t>Beamline data available</a:t>
                </a:r>
              </a:p>
              <a:p>
                <a:r>
                  <a:rPr lang="en-US" sz="2800" dirty="0"/>
                  <a:t>Future work:  Local Interpolation to test consistency 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600" dirty="0"/>
                  <a:t>?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600" dirty="0"/>
                  <a:t>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BAB0DA-03AB-7A4A-AB09-C7F174C568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6228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82</TotalTime>
  <Words>159</Words>
  <Application>Microsoft Macintosh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Celestial</vt:lpstr>
      <vt:lpstr>Sweep Magnet Mapping Data</vt:lpstr>
      <vt:lpstr>Magnet Mapper</vt:lpstr>
      <vt:lpstr>Horizontal Field at 250 A</vt:lpstr>
      <vt:lpstr>Bx (Gauss)</vt:lpstr>
      <vt:lpstr>Bx, Bz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Sweep Magnet Mapping Data</dc:title>
  <dc:creator>Microsoft Office User</dc:creator>
  <cp:lastModifiedBy>Microsoft Office User</cp:lastModifiedBy>
  <cp:revision>15</cp:revision>
  <dcterms:created xsi:type="dcterms:W3CDTF">2020-01-16T07:42:26Z</dcterms:created>
  <dcterms:modified xsi:type="dcterms:W3CDTF">2020-01-16T09:05:00Z</dcterms:modified>
</cp:coreProperties>
</file>