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5" r:id="rId3"/>
    <p:sldId id="286" r:id="rId4"/>
  </p:sldIdLst>
  <p:sldSz cx="9144000" cy="6858000" type="screen4x3"/>
  <p:notesSz cx="7099300" cy="938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187" autoAdjust="0"/>
    <p:restoredTop sz="94530" autoAdjust="0"/>
  </p:normalViewPr>
  <p:slideViewPr>
    <p:cSldViewPr>
      <p:cViewPr varScale="1">
        <p:scale>
          <a:sx n="114" d="100"/>
          <a:sy n="114" d="100"/>
        </p:scale>
        <p:origin x="2304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21C2-DC11-4EA4-9474-32B1654A1E76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5EF-FEDE-48EF-AFE5-96EF3A6D2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279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21C2-DC11-4EA4-9474-32B1654A1E76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5EF-FEDE-48EF-AFE5-96EF3A6D2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678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21C2-DC11-4EA4-9474-32B1654A1E76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5EF-FEDE-48EF-AFE5-96EF3A6D2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295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21C2-DC11-4EA4-9474-32B1654A1E76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5EF-FEDE-48EF-AFE5-96EF3A6D2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515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21C2-DC11-4EA4-9474-32B1654A1E76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5EF-FEDE-48EF-AFE5-96EF3A6D2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956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21C2-DC11-4EA4-9474-32B1654A1E76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5EF-FEDE-48EF-AFE5-96EF3A6D2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153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21C2-DC11-4EA4-9474-32B1654A1E76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5EF-FEDE-48EF-AFE5-96EF3A6D2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209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21C2-DC11-4EA4-9474-32B1654A1E76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5EF-FEDE-48EF-AFE5-96EF3A6D2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29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21C2-DC11-4EA4-9474-32B1654A1E76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5EF-FEDE-48EF-AFE5-96EF3A6D2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71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21C2-DC11-4EA4-9474-32B1654A1E76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5EF-FEDE-48EF-AFE5-96EF3A6D2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234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21C2-DC11-4EA4-9474-32B1654A1E76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D5EF-FEDE-48EF-AFE5-96EF3A6D2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94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A21C2-DC11-4EA4-9474-32B1654A1E76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ED5EF-FEDE-48EF-AFE5-96EF3A6D2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00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emf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100" y="91281"/>
            <a:ext cx="9220200" cy="685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3800" y="6509613"/>
            <a:ext cx="1600200" cy="44927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368197" y="6506830"/>
            <a:ext cx="451485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MT"/>
              </a:rPr>
              <a:t>NPS </a:t>
            </a:r>
            <a:r>
              <a:rPr lang="en-US" dirty="0" smtClean="0">
                <a:solidFill>
                  <a:srgbClr val="000000"/>
                </a:solidFill>
                <a:latin typeface="ArialMT"/>
              </a:rPr>
              <a:t>outstanding items– </a:t>
            </a:r>
            <a:r>
              <a:rPr lang="en-US" dirty="0" smtClean="0">
                <a:solidFill>
                  <a:srgbClr val="000000"/>
                </a:solidFill>
                <a:latin typeface="ArialMT"/>
              </a:rPr>
              <a:t>26 August 2021</a:t>
            </a:r>
            <a:r>
              <a:rPr lang="en-US" sz="2400" dirty="0" smtClean="0">
                <a:solidFill>
                  <a:srgbClr val="B4B4B4"/>
                </a:solidFill>
                <a:latin typeface="ArialMT"/>
              </a:rPr>
              <a:t>1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-41728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 smtClean="0">
                <a:solidFill>
                  <a:schemeClr val="accent3">
                    <a:lumMod val="50000"/>
                  </a:schemeClr>
                </a:solidFill>
              </a:rPr>
              <a:t>NPS </a:t>
            </a:r>
            <a:r>
              <a:rPr lang="en-US" sz="5200" b="1" cap="all" dirty="0" smtClean="0">
                <a:solidFill>
                  <a:schemeClr val="accent3">
                    <a:lumMod val="50000"/>
                  </a:schemeClr>
                </a:solidFill>
              </a:rPr>
              <a:t>outstanding items</a:t>
            </a:r>
            <a:endParaRPr lang="en-US" sz="5200" b="1" cap="all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8" b="-7886"/>
          <a:stretch/>
        </p:blipFill>
        <p:spPr>
          <a:xfrm>
            <a:off x="-75151" y="930926"/>
            <a:ext cx="8389056" cy="5486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086600" y="5257800"/>
            <a:ext cx="986617" cy="5539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STAIRCASE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$6.5K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91400" y="4572000"/>
            <a:ext cx="766235" cy="5539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RAILING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$2.5K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27355" y="5218331"/>
            <a:ext cx="1135888" cy="5539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CABLE CART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$5K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41961" y="5257799"/>
            <a:ext cx="1288173" cy="55399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BRAKE SLIDES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$1K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5580965"/>
            <a:ext cx="1613134" cy="5539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PLATE-MAG SPRT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$10K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10486" y="884760"/>
            <a:ext cx="291156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CABLE TRAYS AND SUPPORTS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$10K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474656" y="930926"/>
            <a:ext cx="1440744" cy="5539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ROOF BLOCK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$6K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72241" y="3907480"/>
            <a:ext cx="1463221" cy="5539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CABLE DOLLEYS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$2K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18715" y="5863592"/>
            <a:ext cx="3136115" cy="55399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TARGET DECK REINFORCEMENT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$5K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7" name="Elbow Connector 16"/>
          <p:cNvCxnSpPr/>
          <p:nvPr/>
        </p:nvCxnSpPr>
        <p:spPr>
          <a:xfrm rot="10800000">
            <a:off x="6248400" y="1142242"/>
            <a:ext cx="1226256" cy="111850"/>
          </a:xfrm>
          <a:prstGeom prst="bentConnector3">
            <a:avLst>
              <a:gd name="adj1" fmla="val 30845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2" idx="2"/>
          </p:cNvCxnSpPr>
          <p:nvPr/>
        </p:nvCxnSpPr>
        <p:spPr>
          <a:xfrm rot="16200000" flipH="1">
            <a:off x="1753147" y="1223240"/>
            <a:ext cx="307201" cy="922901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/>
          <p:nvPr/>
        </p:nvCxnSpPr>
        <p:spPr>
          <a:xfrm rot="10800000">
            <a:off x="6705600" y="4602767"/>
            <a:ext cx="685800" cy="294797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" idx="1"/>
          </p:cNvCxnSpPr>
          <p:nvPr/>
        </p:nvCxnSpPr>
        <p:spPr>
          <a:xfrm flipH="1" flipV="1">
            <a:off x="6705600" y="4988282"/>
            <a:ext cx="381000" cy="54651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6" idx="0"/>
          </p:cNvCxnSpPr>
          <p:nvPr/>
        </p:nvCxnSpPr>
        <p:spPr>
          <a:xfrm flipH="1" flipV="1">
            <a:off x="3445333" y="4431385"/>
            <a:ext cx="1649966" cy="78694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10" idx="0"/>
          </p:cNvCxnSpPr>
          <p:nvPr/>
        </p:nvCxnSpPr>
        <p:spPr>
          <a:xfrm flipH="1" flipV="1">
            <a:off x="2732326" y="4800602"/>
            <a:ext cx="553722" cy="45719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5" idx="1"/>
          </p:cNvCxnSpPr>
          <p:nvPr/>
        </p:nvCxnSpPr>
        <p:spPr>
          <a:xfrm flipH="1" flipV="1">
            <a:off x="2146534" y="5257799"/>
            <a:ext cx="172181" cy="88279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14" idx="1"/>
          </p:cNvCxnSpPr>
          <p:nvPr/>
        </p:nvCxnSpPr>
        <p:spPr>
          <a:xfrm flipH="1">
            <a:off x="4896348" y="4184479"/>
            <a:ext cx="2775893" cy="25571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11" idx="0"/>
          </p:cNvCxnSpPr>
          <p:nvPr/>
        </p:nvCxnSpPr>
        <p:spPr>
          <a:xfrm flipV="1">
            <a:off x="958967" y="4800602"/>
            <a:ext cx="806567" cy="78036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765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100" y="91281"/>
            <a:ext cx="9220200" cy="6858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6" r="1408" b="2723"/>
          <a:stretch/>
        </p:blipFill>
        <p:spPr>
          <a:xfrm>
            <a:off x="0" y="1066800"/>
            <a:ext cx="5334000" cy="2743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03" t="2632" r="601" b="5262"/>
          <a:stretch/>
        </p:blipFill>
        <p:spPr>
          <a:xfrm>
            <a:off x="2971800" y="3215764"/>
            <a:ext cx="6076779" cy="266700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52541" y="6519220"/>
            <a:ext cx="1600200" cy="44927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368197" y="6506830"/>
            <a:ext cx="451485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MT"/>
              </a:rPr>
              <a:t>NPS 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outstanding items– 26 August </a:t>
            </a:r>
            <a:r>
              <a:rPr lang="en-US" dirty="0" smtClean="0">
                <a:solidFill>
                  <a:srgbClr val="000000"/>
                </a:solidFill>
                <a:latin typeface="ArialMT"/>
              </a:rPr>
              <a:t>2021</a:t>
            </a:r>
            <a:r>
              <a:rPr lang="en-US" sz="2400" dirty="0" smtClean="0">
                <a:solidFill>
                  <a:srgbClr val="B4B4B4"/>
                </a:solidFill>
                <a:latin typeface="ArialMT"/>
              </a:rPr>
              <a:t>2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-41728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 smtClean="0">
                <a:solidFill>
                  <a:schemeClr val="accent3">
                    <a:lumMod val="50000"/>
                  </a:schemeClr>
                </a:solidFill>
              </a:rPr>
              <a:t>NPS </a:t>
            </a:r>
            <a:r>
              <a:rPr lang="en-US" sz="5200" b="1" cap="all" dirty="0" smtClean="0">
                <a:solidFill>
                  <a:schemeClr val="accent3">
                    <a:lumMod val="50000"/>
                  </a:schemeClr>
                </a:solidFill>
              </a:rPr>
              <a:t>outstanding items</a:t>
            </a:r>
            <a:endParaRPr lang="en-US" sz="5200" b="1" cap="all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67141" y="5543465"/>
            <a:ext cx="4081438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0" tIns="0" rIns="0" bIns="0" rtlCol="0">
            <a:spAutoFit/>
          </a:bodyPr>
          <a:lstStyle/>
          <a:p>
            <a:r>
              <a:rPr lang="en-US" dirty="0" smtClean="0"/>
              <a:t>BEAM LINE SPOOLS IN SILVER ARE EXISTING</a:t>
            </a:r>
          </a:p>
          <a:p>
            <a:r>
              <a:rPr lang="en-US" dirty="0" smtClean="0"/>
              <a:t>SPOOLS IN BLUE ARE NEW </a:t>
            </a:r>
          </a:p>
          <a:p>
            <a:r>
              <a:rPr lang="en-US" dirty="0" smtClean="0"/>
              <a:t>$10K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5543464"/>
            <a:ext cx="3274743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0" tIns="0" rIns="0" bIns="0" rtlCol="0">
            <a:spAutoFit/>
          </a:bodyPr>
          <a:lstStyle/>
          <a:p>
            <a:r>
              <a:rPr lang="en-US" dirty="0" smtClean="0"/>
              <a:t>SUPPORTS IN GREEN ARE EXISTING</a:t>
            </a:r>
          </a:p>
          <a:p>
            <a:r>
              <a:rPr lang="en-US" dirty="0" smtClean="0"/>
              <a:t>SUPPORTS IN RED ARE NEW </a:t>
            </a:r>
          </a:p>
          <a:p>
            <a:r>
              <a:rPr lang="en-US" dirty="0" smtClean="0"/>
              <a:t>$3K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1099641"/>
            <a:ext cx="1814792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BEAM LINE-1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867400" y="3149606"/>
            <a:ext cx="1814792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BEAM LINE-2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79401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100" y="91281"/>
            <a:ext cx="9220200" cy="685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3800" y="6509613"/>
            <a:ext cx="1600200" cy="44927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368197" y="6506830"/>
            <a:ext cx="451485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MT"/>
              </a:rPr>
              <a:t>NPS 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outstanding items– 26 August </a:t>
            </a:r>
            <a:r>
              <a:rPr lang="en-US" dirty="0" smtClean="0">
                <a:solidFill>
                  <a:srgbClr val="000000"/>
                </a:solidFill>
                <a:latin typeface="ArialMT"/>
              </a:rPr>
              <a:t>2021</a:t>
            </a:r>
            <a:r>
              <a:rPr lang="en-US" sz="2400" dirty="0" smtClean="0">
                <a:solidFill>
                  <a:srgbClr val="B4B4B4"/>
                </a:solidFill>
                <a:latin typeface="ArialMT"/>
              </a:rPr>
              <a:t>3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-41728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 smtClean="0">
                <a:solidFill>
                  <a:schemeClr val="accent3">
                    <a:lumMod val="50000"/>
                  </a:schemeClr>
                </a:solidFill>
              </a:rPr>
              <a:t>NPS </a:t>
            </a:r>
            <a:r>
              <a:rPr lang="en-US" sz="5200" b="1" cap="all" dirty="0" smtClean="0">
                <a:solidFill>
                  <a:schemeClr val="accent3">
                    <a:lumMod val="50000"/>
                  </a:schemeClr>
                </a:solidFill>
              </a:rPr>
              <a:t>outstanding items</a:t>
            </a:r>
            <a:endParaRPr lang="en-US" sz="5200" b="1" cap="all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95400" y="1238140"/>
            <a:ext cx="5192086" cy="39703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CABLE TRAYS AND SUPPORTS     - $10K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CABLE DOLLEYS          	           - $2K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CABLE </a:t>
            </a:r>
            <a:r>
              <a:rPr lang="en-US" dirty="0" smtClean="0"/>
              <a:t>CART          </a:t>
            </a:r>
            <a:r>
              <a:rPr lang="en-US" dirty="0"/>
              <a:t>	   </a:t>
            </a:r>
            <a:r>
              <a:rPr lang="en-US" dirty="0" smtClean="0"/>
              <a:t>        </a:t>
            </a:r>
            <a:r>
              <a:rPr lang="en-US" dirty="0"/>
              <a:t>- </a:t>
            </a:r>
            <a:r>
              <a:rPr lang="en-US" dirty="0" smtClean="0"/>
              <a:t>$5K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CART SLIDE BRAKES                      - $1K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BEAM LINE SPOOLS	           - $10K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BEAM LINE SUPPORTS  	           - $3K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PLATE MAGNET SUPPORT	           - $10K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RAILING    		           - $2.5K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ROOF BLOCK		           - $10K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STAIRCASE 		           - </a:t>
            </a:r>
            <a:r>
              <a:rPr lang="en-US" dirty="0" smtClean="0"/>
              <a:t>$6.5K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TARGET DECK REINFORCEMENT - $5K</a:t>
            </a:r>
          </a:p>
          <a:p>
            <a:endParaRPr lang="en-US" dirty="0"/>
          </a:p>
          <a:p>
            <a:r>
              <a:rPr lang="en-US" dirty="0" smtClean="0"/>
              <a:t>TOTAL = $</a:t>
            </a:r>
            <a:r>
              <a:rPr lang="en-US" dirty="0" smtClean="0"/>
              <a:t>65K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11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15793</TotalTime>
  <Words>180</Words>
  <Application>Microsoft Office PowerPoint</Application>
  <PresentationFormat>On-screen Show (4:3)</PresentationFormat>
  <Paragraphs>45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ArialMT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NPS Status</dc:title>
  <dc:creator>lassiter</dc:creator>
  <cp:lastModifiedBy> MEDEIROS</cp:lastModifiedBy>
  <cp:revision>102</cp:revision>
  <cp:lastPrinted>2021-01-28T22:25:48Z</cp:lastPrinted>
  <dcterms:created xsi:type="dcterms:W3CDTF">2019-01-18T14:50:13Z</dcterms:created>
  <dcterms:modified xsi:type="dcterms:W3CDTF">2021-08-26T12:46:53Z</dcterms:modified>
</cp:coreProperties>
</file>