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1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70FB5-BD66-483A-BD00-CB13F4E086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D5EDA-C308-4D01-B71A-B316598F81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AEF35-505C-4EC2-B3FF-135A74CF2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987D-72C2-4C56-BF0C-A246E086DEBF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33951-E8DD-476E-BCFC-C1A4D8E8E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D3503-CAB1-420F-93EB-903BF451C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1E5E-8766-4AAE-AD67-A0F3234D6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059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01FE5-FC1F-47C3-910E-0F41619B0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884B9C-DA14-4E9E-BB6C-A24031F4AD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0D4DD-1A07-4F2C-9513-B036859A1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987D-72C2-4C56-BF0C-A246E086DEBF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8A4A8-F7F1-4F44-BE5C-A5000742D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04260B-EF5D-4352-8179-7A8368B2F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1E5E-8766-4AAE-AD67-A0F3234D6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08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B7BB39-4C10-4649-905D-37EE374CC0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4F1D5C-E74B-4EE9-BDCA-EDEE6D82C1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95360-9E50-4DD7-A8F3-2B62D7134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987D-72C2-4C56-BF0C-A246E086DEBF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04E83-FCD0-4B6F-8BB8-47EE1FDF1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7C16B-F2DD-453B-8FE1-130C884A8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1E5E-8766-4AAE-AD67-A0F3234D6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76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5AA0D-7BCF-400C-BE4E-9B7D14AF4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34752-BA6B-46F0-B602-69D5C6F5A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5C8202-2FCC-4A91-AFDD-4FBC2B272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987D-72C2-4C56-BF0C-A246E086DEBF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13FAC-3121-4FD2-8E29-AB00BBD8F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B5391-F0E5-4190-8846-9C011F11F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1E5E-8766-4AAE-AD67-A0F3234D6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12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FAF3C-68AA-49B9-81ED-3887AFDA7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8422AA-CDDC-47D0-9734-96FC2A42D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C1EDC-CF29-4067-90FE-C87F0A633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987D-72C2-4C56-BF0C-A246E086DEBF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E87FB-5C62-49D7-BF62-758C2D8A1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184E4-60E8-4781-A9D6-24C4328D0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1E5E-8766-4AAE-AD67-A0F3234D6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646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B13D4-E563-45D0-817D-B56BFB23B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F780E-DAD7-44D0-9417-C9E3770F7B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585EA7-C02F-420E-92C8-3AE3B00B1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57D9D4-E427-4777-89FA-73A708C8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987D-72C2-4C56-BF0C-A246E086DEBF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AF5667-6546-4D53-A0E6-B975BCBCD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533FBA-C465-4F12-90A4-82AAC84F8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1E5E-8766-4AAE-AD67-A0F3234D6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833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0E2A8-2074-49AA-B327-9EA135521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34011B-3855-49CF-A114-C0B0CC9D5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B00860-FA22-4753-8B1E-94CFEA4780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A8F5AE-F862-4185-8056-214640594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D205B7-BDE2-4EFE-8ECB-C71ACFFA2C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ED39AD-F786-4054-A5B9-0A7E4E96A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987D-72C2-4C56-BF0C-A246E086DEBF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D99453-A3A5-41A2-A99E-ADE6B0EC2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F7B550-97B5-4312-A7C6-813E01AAF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1E5E-8766-4AAE-AD67-A0F3234D6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66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DDF19-C8CE-47D2-A31D-F1CEEFDB0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629541-6B8C-4B8D-975F-1DF96BB89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987D-72C2-4C56-BF0C-A246E086DEBF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465755-0E46-41DB-8737-51540205E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4882F8-3F7A-492D-9663-4B15CB863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1E5E-8766-4AAE-AD67-A0F3234D6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47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C546BB-9664-407C-A98F-9CAF55A7E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987D-72C2-4C56-BF0C-A246E086DEBF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5E0F1F-EC65-45A2-B3F8-76494B8AD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D901DF-284B-4FA7-9F3E-A32B14937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1E5E-8766-4AAE-AD67-A0F3234D6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4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7769E-E945-401E-A4BC-5E1FBC400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383DF-7326-4284-B3D9-989A45E81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8DFAE-F9CE-4F83-8E49-7CDBF9AB2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0F229A-38D4-40A6-8F80-A60F11AB0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987D-72C2-4C56-BF0C-A246E086DEBF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F8C7F7-DF0B-41A2-AA7B-F1EE35498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6707C1-7C6A-4D72-AEB3-F48D7BA85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1E5E-8766-4AAE-AD67-A0F3234D6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100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56900-10A6-42A7-8D66-D835F0DF7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59C863-480A-4DB6-ACC4-819CB97164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6BDB6B-4ADA-4D5F-8FC4-EC6A7055FC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A77D18-EF57-4DEC-BAF2-D1EFFF091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987D-72C2-4C56-BF0C-A246E086DEBF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A753EA-9E90-45DC-BB88-148C2A979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418159-8A41-44B7-B434-5CD03EEAA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1E5E-8766-4AAE-AD67-A0F3234D6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786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713A9E-8B2D-40D3-92B5-59DA3921F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D0FCB7-05E5-4BC6-8855-DD78DA7CE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8B4C8-D0FC-4C5E-BD32-BB4AAC14A8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987D-72C2-4C56-BF0C-A246E086DEBF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F75FB-AF0B-49B8-B62C-3CE5DBC444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7D200-DA20-489B-A091-B7225B562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E1E5E-8766-4AAE-AD67-A0F3234D6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17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2CBDA-F5A9-48EC-B443-C9A702A68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8" y="463320"/>
            <a:ext cx="9144000" cy="939901"/>
          </a:xfrm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CPS Initial Design Model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2F2CD6-0FEF-4D2A-A014-96CF86C00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330756"/>
            <a:ext cx="9144000" cy="1366737"/>
          </a:xfrm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Joshua Crafts</a:t>
            </a:r>
          </a:p>
          <a:p>
            <a:r>
              <a:rPr lang="en-US" dirty="0">
                <a:latin typeface="Georgia" panose="02040502050405020303" pitchFamily="18" charset="0"/>
              </a:rPr>
              <a:t>Catholic University Of America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64887A-31B6-4516-911B-3364A9598435}"/>
              </a:ext>
            </a:extLst>
          </p:cNvPr>
          <p:cNvSpPr txBox="1"/>
          <p:nvPr/>
        </p:nvSpPr>
        <p:spPr>
          <a:xfrm>
            <a:off x="5114609" y="3239469"/>
            <a:ext cx="1962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of Total CPS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EC939F-55D8-4EA7-BB41-AED561A906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76" b="6261"/>
          <a:stretch/>
        </p:blipFill>
        <p:spPr>
          <a:xfrm>
            <a:off x="2200983" y="1403221"/>
            <a:ext cx="7790031" cy="392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328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6D942-7244-4B03-9214-1F756AF00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952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Georgia" panose="02040502050405020303" pitchFamily="18" charset="0"/>
              </a:rPr>
              <a:t>CPS Magnet Pole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840E6-8B53-4CC0-B31A-CBD95DF79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5140"/>
            <a:ext cx="3752850" cy="5612859"/>
          </a:xfrm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Iron Pole </a:t>
            </a:r>
          </a:p>
          <a:p>
            <a:r>
              <a:rPr lang="en-US" dirty="0">
                <a:latin typeface="Georgia" panose="02040502050405020303" pitchFamily="18" charset="0"/>
              </a:rPr>
              <a:t>40 cm long</a:t>
            </a:r>
          </a:p>
          <a:p>
            <a:r>
              <a:rPr lang="en-US" dirty="0">
                <a:latin typeface="Georgia" panose="02040502050405020303" pitchFamily="18" charset="0"/>
              </a:rPr>
              <a:t>20 cm wide</a:t>
            </a:r>
          </a:p>
          <a:p>
            <a:r>
              <a:rPr lang="en-US" dirty="0">
                <a:latin typeface="Georgia" panose="02040502050405020303" pitchFamily="18" charset="0"/>
              </a:rPr>
              <a:t>Angled surface connecting to Cu core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02798D-2FD4-477D-9BDD-EFC5D6280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62" y="3623317"/>
            <a:ext cx="4783497" cy="33753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02D17B-3B5E-4BE2-A73A-5AA93ECC4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323" y="1763093"/>
            <a:ext cx="7556677" cy="354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342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B30DD-205B-42C2-ADE9-E059F6E01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04" y="63368"/>
            <a:ext cx="11241108" cy="13255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Georgia" panose="02040502050405020303" pitchFamily="18" charset="0"/>
              </a:rPr>
              <a:t>CPS Cu Core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F88A40-93B9-487D-BD0C-AB9EE44824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59729"/>
            <a:ext cx="10515600" cy="22388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7ED867-A86C-49A9-8ECA-36F8C5482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578" y="3963012"/>
            <a:ext cx="5658497" cy="27479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044D34-7665-4654-8FF0-053001167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7508" y="4440440"/>
            <a:ext cx="1706998" cy="2238889"/>
          </a:xfrm>
          <a:prstGeom prst="rect">
            <a:avLst/>
          </a:prstGeom>
        </p:spPr>
      </p:pic>
      <p:sp>
        <p:nvSpPr>
          <p:cNvPr id="7" name="Right Brace 6">
            <a:extLst>
              <a:ext uri="{FF2B5EF4-FFF2-40B4-BE49-F238E27FC236}">
                <a16:creationId xmlns:a16="http://schemas.microsoft.com/office/drawing/2014/main" id="{2C7545BF-7FD5-4A9D-B5A9-F60B018EC0CB}"/>
              </a:ext>
            </a:extLst>
          </p:cNvPr>
          <p:cNvSpPr/>
          <p:nvPr/>
        </p:nvSpPr>
        <p:spPr>
          <a:xfrm rot="16200000">
            <a:off x="9153374" y="3560545"/>
            <a:ext cx="295265" cy="145167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FE60EA-24CF-4E02-82BA-023101C96AEC}"/>
              </a:ext>
            </a:extLst>
          </p:cNvPr>
          <p:cNvSpPr txBox="1"/>
          <p:nvPr/>
        </p:nvSpPr>
        <p:spPr>
          <a:xfrm>
            <a:off x="10647591" y="5375217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8cm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79B9ADEF-C689-4827-8B1C-ECB86C67127D}"/>
              </a:ext>
            </a:extLst>
          </p:cNvPr>
          <p:cNvSpPr/>
          <p:nvPr/>
        </p:nvSpPr>
        <p:spPr>
          <a:xfrm>
            <a:off x="10178432" y="4531636"/>
            <a:ext cx="469159" cy="205649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B8260B-1F8A-451F-B28C-213EFDE38576}"/>
              </a:ext>
            </a:extLst>
          </p:cNvPr>
          <p:cNvSpPr txBox="1"/>
          <p:nvPr/>
        </p:nvSpPr>
        <p:spPr>
          <a:xfrm>
            <a:off x="8863225" y="3769416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5.895cm</a:t>
            </a:r>
          </a:p>
          <a:p>
            <a:endParaRPr lang="en-US" dirty="0"/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52FD930F-44FD-46FC-AC4E-9E357A02FCC6}"/>
              </a:ext>
            </a:extLst>
          </p:cNvPr>
          <p:cNvSpPr/>
          <p:nvPr/>
        </p:nvSpPr>
        <p:spPr>
          <a:xfrm rot="16200000">
            <a:off x="5923684" y="-3872747"/>
            <a:ext cx="398361" cy="103621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E0F3A7-32E0-4729-A872-4FA270ABCB11}"/>
              </a:ext>
            </a:extLst>
          </p:cNvPr>
          <p:cNvSpPr txBox="1"/>
          <p:nvPr/>
        </p:nvSpPr>
        <p:spPr>
          <a:xfrm flipH="1">
            <a:off x="5751448" y="655952"/>
            <a:ext cx="1002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41cm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735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412DC-3967-4789-B310-21C69DF7C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Georgia" panose="02040502050405020303" pitchFamily="18" charset="0"/>
              </a:rPr>
              <a:t>CPS Magnet Coil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6916B-B118-4EE9-8247-11EE4FE3D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D01888-C272-49A0-9CDB-063795F316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01" t="8499" r="13084" b="7935"/>
          <a:stretch/>
        </p:blipFill>
        <p:spPr>
          <a:xfrm>
            <a:off x="7990022" y="287591"/>
            <a:ext cx="2946919" cy="23453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7E7134-98EE-4DE7-BF4C-E897F4506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209" y="1898238"/>
            <a:ext cx="6826954" cy="4351338"/>
          </a:xfrm>
          <a:prstGeom prst="rect">
            <a:avLst/>
          </a:prstGeom>
        </p:spPr>
      </p:pic>
      <p:sp>
        <p:nvSpPr>
          <p:cNvPr id="6" name="Right Brace 5">
            <a:extLst>
              <a:ext uri="{FF2B5EF4-FFF2-40B4-BE49-F238E27FC236}">
                <a16:creationId xmlns:a16="http://schemas.microsoft.com/office/drawing/2014/main" id="{37608391-5503-4817-ABEB-DC8AEB991FED}"/>
              </a:ext>
            </a:extLst>
          </p:cNvPr>
          <p:cNvSpPr/>
          <p:nvPr/>
        </p:nvSpPr>
        <p:spPr>
          <a:xfrm>
            <a:off x="6965782" y="2213462"/>
            <a:ext cx="515390" cy="3688574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E5F3D20C-1A60-4FBA-9C4F-4FA1AD856F0B}"/>
              </a:ext>
            </a:extLst>
          </p:cNvPr>
          <p:cNvSpPr/>
          <p:nvPr/>
        </p:nvSpPr>
        <p:spPr>
          <a:xfrm rot="16200000">
            <a:off x="3812033" y="-1056949"/>
            <a:ext cx="515390" cy="6025431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907E69-6D66-4B8D-8A38-148EDBC8D723}"/>
              </a:ext>
            </a:extLst>
          </p:cNvPr>
          <p:cNvSpPr txBox="1"/>
          <p:nvPr/>
        </p:nvSpPr>
        <p:spPr>
          <a:xfrm>
            <a:off x="3693050" y="1346049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54cm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9DCFA0-73CD-4CBF-81F8-6D5EF467B8D9}"/>
              </a:ext>
            </a:extLst>
          </p:cNvPr>
          <p:cNvSpPr txBox="1"/>
          <p:nvPr/>
        </p:nvSpPr>
        <p:spPr>
          <a:xfrm>
            <a:off x="7573163" y="3873083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34cm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946877-E85A-44CA-A2CE-F87DB5EBDC16}"/>
              </a:ext>
            </a:extLst>
          </p:cNvPr>
          <p:cNvSpPr txBox="1"/>
          <p:nvPr/>
        </p:nvSpPr>
        <p:spPr>
          <a:xfrm>
            <a:off x="1942497" y="3902179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10cm Thick</a:t>
            </a:r>
          </a:p>
        </p:txBody>
      </p:sp>
    </p:spTree>
    <p:extLst>
      <p:ext uri="{BB962C8B-B14F-4D97-AF65-F5344CB8AC3E}">
        <p14:creationId xmlns:p14="http://schemas.microsoft.com/office/powerpoint/2010/main" val="2283842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BC77A-3966-493E-9518-826C86C3E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4346196" cy="809334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Georgia" panose="02040502050405020303" pitchFamily="18" charset="0"/>
              </a:rPr>
              <a:t>CPS Magnet Yoke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72880-D6E5-4201-91C2-57680942C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4210BB-5D07-4D1B-85F0-56DA2B93B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27331"/>
            <a:ext cx="5447673" cy="5003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D5D9FE-7B21-4635-A110-770875175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14693"/>
            <a:ext cx="3278985" cy="2629949"/>
          </a:xfrm>
          <a:prstGeom prst="rect">
            <a:avLst/>
          </a:prstGeom>
        </p:spPr>
      </p:pic>
      <p:sp>
        <p:nvSpPr>
          <p:cNvPr id="6" name="Right Brace 5">
            <a:extLst>
              <a:ext uri="{FF2B5EF4-FFF2-40B4-BE49-F238E27FC236}">
                <a16:creationId xmlns:a16="http://schemas.microsoft.com/office/drawing/2014/main" id="{E67DEA8D-E6B9-4007-87A7-6C1787852F47}"/>
              </a:ext>
            </a:extLst>
          </p:cNvPr>
          <p:cNvSpPr/>
          <p:nvPr/>
        </p:nvSpPr>
        <p:spPr>
          <a:xfrm rot="16200000">
            <a:off x="8671992" y="-1507796"/>
            <a:ext cx="272897" cy="4798503"/>
          </a:xfrm>
          <a:prstGeom prst="rightBrace">
            <a:avLst>
              <a:gd name="adj1" fmla="val 0"/>
              <a:gd name="adj2" fmla="val 5009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04E9B0-830E-425D-BEE5-414F96C0FC3A}"/>
              </a:ext>
            </a:extLst>
          </p:cNvPr>
          <p:cNvSpPr txBox="1"/>
          <p:nvPr/>
        </p:nvSpPr>
        <p:spPr>
          <a:xfrm>
            <a:off x="5402598" y="3236406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70cm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4BC42E18-1E6C-45BE-99A9-DB60C8D469B6}"/>
              </a:ext>
            </a:extLst>
          </p:cNvPr>
          <p:cNvSpPr/>
          <p:nvPr/>
        </p:nvSpPr>
        <p:spPr>
          <a:xfrm rot="10800000">
            <a:off x="7457812" y="1926198"/>
            <a:ext cx="285225" cy="2989750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97220D43-E8F7-4B90-B5B0-EFE44D41ECA0}"/>
              </a:ext>
            </a:extLst>
          </p:cNvPr>
          <p:cNvSpPr/>
          <p:nvPr/>
        </p:nvSpPr>
        <p:spPr>
          <a:xfrm rot="10800000">
            <a:off x="6073208" y="1021821"/>
            <a:ext cx="272897" cy="4798503"/>
          </a:xfrm>
          <a:prstGeom prst="rightBrace">
            <a:avLst>
              <a:gd name="adj1" fmla="val 0"/>
              <a:gd name="adj2" fmla="val 5009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3C8C9C60-6868-4F2C-B8D3-FBAF15656862}"/>
              </a:ext>
            </a:extLst>
          </p:cNvPr>
          <p:cNvSpPr/>
          <p:nvPr/>
        </p:nvSpPr>
        <p:spPr>
          <a:xfrm rot="16200000">
            <a:off x="8680380" y="3420481"/>
            <a:ext cx="272897" cy="2718035"/>
          </a:xfrm>
          <a:prstGeom prst="rightBrace">
            <a:avLst>
              <a:gd name="adj1" fmla="val 0"/>
              <a:gd name="adj2" fmla="val 5009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A87F95-CA46-4665-8ECF-21CCD5EA8EC1}"/>
              </a:ext>
            </a:extLst>
          </p:cNvPr>
          <p:cNvSpPr txBox="1"/>
          <p:nvPr/>
        </p:nvSpPr>
        <p:spPr>
          <a:xfrm>
            <a:off x="8469419" y="460732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70cm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D9882E-4F08-42D2-8D72-4BA4BDE62DA0}"/>
              </a:ext>
            </a:extLst>
          </p:cNvPr>
          <p:cNvSpPr txBox="1"/>
          <p:nvPr/>
        </p:nvSpPr>
        <p:spPr>
          <a:xfrm>
            <a:off x="8504326" y="4315662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40cm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27317A-3B44-4358-9F9C-CC28BDFC84E7}"/>
              </a:ext>
            </a:extLst>
          </p:cNvPr>
          <p:cNvSpPr txBox="1"/>
          <p:nvPr/>
        </p:nvSpPr>
        <p:spPr>
          <a:xfrm>
            <a:off x="7743037" y="3236406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44cm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0889DF3-49C4-406D-AE6F-908EECF57239}"/>
              </a:ext>
            </a:extLst>
          </p:cNvPr>
          <p:cNvCxnSpPr/>
          <p:nvPr/>
        </p:nvCxnSpPr>
        <p:spPr>
          <a:xfrm>
            <a:off x="1308683" y="4453931"/>
            <a:ext cx="0" cy="2791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6971490-7EEB-4778-BD35-5EDFCB48FE6D}"/>
              </a:ext>
            </a:extLst>
          </p:cNvPr>
          <p:cNvCxnSpPr/>
          <p:nvPr/>
        </p:nvCxnSpPr>
        <p:spPr>
          <a:xfrm>
            <a:off x="2165759" y="4786950"/>
            <a:ext cx="0" cy="2791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79B7D48-006E-4484-8D25-83308FCE5AA3}"/>
              </a:ext>
            </a:extLst>
          </p:cNvPr>
          <p:cNvCxnSpPr/>
          <p:nvPr/>
        </p:nvCxnSpPr>
        <p:spPr>
          <a:xfrm>
            <a:off x="1308683" y="4733101"/>
            <a:ext cx="857076" cy="3330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276316F-B726-4504-AC2E-3A9DE6485577}"/>
              </a:ext>
            </a:extLst>
          </p:cNvPr>
          <p:cNvCxnSpPr/>
          <p:nvPr/>
        </p:nvCxnSpPr>
        <p:spPr>
          <a:xfrm>
            <a:off x="1737221" y="4899610"/>
            <a:ext cx="0" cy="1665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D6C5CEA-BF77-4997-8041-2A98BEA26FF4}"/>
              </a:ext>
            </a:extLst>
          </p:cNvPr>
          <p:cNvSpPr txBox="1"/>
          <p:nvPr/>
        </p:nvSpPr>
        <p:spPr>
          <a:xfrm>
            <a:off x="1386804" y="5066120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54cm</a:t>
            </a:r>
          </a:p>
        </p:txBody>
      </p:sp>
    </p:spTree>
    <p:extLst>
      <p:ext uri="{BB962C8B-B14F-4D97-AF65-F5344CB8AC3E}">
        <p14:creationId xmlns:p14="http://schemas.microsoft.com/office/powerpoint/2010/main" val="3600348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C7395-7765-4234-A307-BF480328D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789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Georgia" panose="02040502050405020303" pitchFamily="18" charset="0"/>
              </a:rPr>
              <a:t>CPS Magnet Assembled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ED67079-66F2-4557-8C71-705C94B9F7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89352"/>
            <a:ext cx="4995761" cy="4351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BB1C60-AE8C-4FF4-A57D-A5B08D1123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245" y="1017310"/>
            <a:ext cx="5799958" cy="513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041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14923-8D38-499E-B05C-47C20E3AB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CPS Magnet Shielding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3EA91-D42E-4DA8-8A50-234576891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Borated Polyethylene </a:t>
            </a:r>
          </a:p>
          <a:p>
            <a:pPr lvl="1"/>
            <a:r>
              <a:rPr lang="en-US" dirty="0"/>
              <a:t>4”x4”x80cm</a:t>
            </a:r>
          </a:p>
          <a:p>
            <a:endParaRPr lang="en-US" dirty="0"/>
          </a:p>
          <a:p>
            <a:r>
              <a:rPr lang="en-US" dirty="0"/>
              <a:t>Lead Brick</a:t>
            </a:r>
          </a:p>
          <a:p>
            <a:pPr lvl="1"/>
            <a:r>
              <a:rPr lang="en-US" dirty="0"/>
              <a:t>8”x4”x2” </a:t>
            </a:r>
          </a:p>
          <a:p>
            <a:pPr lvl="1"/>
            <a:endParaRPr lang="en-US" dirty="0"/>
          </a:p>
          <a:p>
            <a:r>
              <a:rPr lang="en-US" dirty="0"/>
              <a:t>Tungsten Powder Block</a:t>
            </a:r>
          </a:p>
          <a:p>
            <a:pPr lvl="1"/>
            <a:r>
              <a:rPr lang="en-US" dirty="0"/>
              <a:t>4”x4”x2”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DAFED8-D575-4F84-98C3-ED8221158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387" y="1518887"/>
            <a:ext cx="4476662" cy="16767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A997E9-F4A8-42DB-A5EA-259D0D316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112" y="3195658"/>
            <a:ext cx="1764483" cy="923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52792A-E2CE-43FA-A37A-8FC29FD280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3112" y="4570426"/>
            <a:ext cx="1343539" cy="81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485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DCC56-E183-46CA-BE56-5D4170A08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814270" cy="779463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latin typeface="Georgia" panose="02040502050405020303" pitchFamily="18" charset="0"/>
              </a:rPr>
              <a:t>CPS Shielding Initial Stacking Concept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16A39-DA52-4A8B-B883-EC892E2CC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1B483D-EA9A-42E4-AB28-B1F376689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981" y="-87153"/>
            <a:ext cx="4707937" cy="38255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EC4B5D-2EA7-4DCF-BB5E-24C2E6EE9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318" y="1269231"/>
            <a:ext cx="5406034" cy="48601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53E936-3DD9-4922-BA04-40DFB8B200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963"/>
          <a:stretch/>
        </p:blipFill>
        <p:spPr>
          <a:xfrm>
            <a:off x="6762981" y="3429000"/>
            <a:ext cx="3949350" cy="3429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EF6C6A-3F5B-43A3-8681-81DD8D85E5DB}"/>
              </a:ext>
            </a:extLst>
          </p:cNvPr>
          <p:cNvSpPr txBox="1"/>
          <p:nvPr/>
        </p:nvSpPr>
        <p:spPr>
          <a:xfrm>
            <a:off x="1479669" y="6377205"/>
            <a:ext cx="4921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CPS inner segment: 182.88cm wide, 152.48cm tall </a:t>
            </a:r>
          </a:p>
        </p:txBody>
      </p:sp>
    </p:spTree>
    <p:extLst>
      <p:ext uri="{BB962C8B-B14F-4D97-AF65-F5344CB8AC3E}">
        <p14:creationId xmlns:p14="http://schemas.microsoft.com/office/powerpoint/2010/main" val="1871067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2C46F-AF4A-45C5-8DD0-39398DB89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298260-7A1E-488E-8008-9B57583C1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603328" cy="4186989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BD4A7D-E505-43ED-9781-65B13A149B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750" b="6623"/>
          <a:stretch/>
        </p:blipFill>
        <p:spPr>
          <a:xfrm>
            <a:off x="5540181" y="3223835"/>
            <a:ext cx="6330977" cy="350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363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97</Words>
  <Application>Microsoft Office PowerPoint</Application>
  <PresentationFormat>Widescreen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Georgia</vt:lpstr>
      <vt:lpstr>Office Theme</vt:lpstr>
      <vt:lpstr>CPS Initial Design Model</vt:lpstr>
      <vt:lpstr>CPS Magnet Pole</vt:lpstr>
      <vt:lpstr>CPS Cu Core</vt:lpstr>
      <vt:lpstr>CPS Magnet Coil </vt:lpstr>
      <vt:lpstr>CPS Magnet Yoke</vt:lpstr>
      <vt:lpstr>CPS Magnet Assembled</vt:lpstr>
      <vt:lpstr>CPS Magnet Shielding </vt:lpstr>
      <vt:lpstr>CPS Shielding Initial Stacking Concept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 Initial Design Model</dc:title>
  <dc:creator>Joshua Crafts</dc:creator>
  <cp:lastModifiedBy>Joshua Crafts</cp:lastModifiedBy>
  <cp:revision>14</cp:revision>
  <dcterms:created xsi:type="dcterms:W3CDTF">2020-05-07T13:37:55Z</dcterms:created>
  <dcterms:modified xsi:type="dcterms:W3CDTF">2020-05-08T01:33:00Z</dcterms:modified>
</cp:coreProperties>
</file>