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837" autoAdjust="0"/>
  </p:normalViewPr>
  <p:slideViewPr>
    <p:cSldViewPr snapToGrid="0">
      <p:cViewPr>
        <p:scale>
          <a:sx n="124" d="100"/>
          <a:sy n="124" d="100"/>
        </p:scale>
        <p:origin x="-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Expected Temp </a:t>
            </a:r>
            <a:r>
              <a:rPr lang="en-US" dirty="0"/>
              <a:t>Profile along length of </a:t>
            </a:r>
            <a:r>
              <a:rPr lang="en-US" dirty="0" smtClean="0"/>
              <a:t>pipe</a:t>
            </a:r>
          </a:p>
          <a:p>
            <a:pPr>
              <a:defRPr/>
            </a:pPr>
            <a:r>
              <a:rPr lang="en-US" dirty="0" smtClean="0"/>
              <a:t>Temp</a:t>
            </a:r>
            <a:r>
              <a:rPr lang="en-US" baseline="0" dirty="0" smtClean="0"/>
              <a:t> values are estimates</a:t>
            </a:r>
            <a:endParaRPr lang="en-US" dirty="0"/>
          </a:p>
        </c:rich>
      </c:tx>
      <c:layout>
        <c:manualLayout>
          <c:xMode val="edge"/>
          <c:yMode val="edge"/>
          <c:x val="0.3545772394576807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333287880033007E-2"/>
          <c:y val="7.6729211991089619E-2"/>
          <c:w val="0.87268415812348477"/>
          <c:h val="0.8358383503464482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Sheet1!$A$3:$A$153</c:f>
              <c:numCache>
                <c:formatCode>General</c:formatCode>
                <c:ptCount val="1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</c:numCache>
            </c:numRef>
          </c:xVal>
          <c:yVal>
            <c:numRef>
              <c:f>Sheet1!$B$3:$B$153</c:f>
              <c:numCache>
                <c:formatCode>0.0</c:formatCode>
                <c:ptCount val="151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30.35</c:v>
                </c:pt>
                <c:pt idx="7">
                  <c:v>30.7</c:v>
                </c:pt>
                <c:pt idx="8">
                  <c:v>31.05</c:v>
                </c:pt>
                <c:pt idx="9">
                  <c:v>31.4</c:v>
                </c:pt>
                <c:pt idx="10">
                  <c:v>31.75</c:v>
                </c:pt>
                <c:pt idx="11">
                  <c:v>32.1</c:v>
                </c:pt>
                <c:pt idx="12">
                  <c:v>32.450000000000003</c:v>
                </c:pt>
                <c:pt idx="13">
                  <c:v>32.799999999999997</c:v>
                </c:pt>
                <c:pt idx="14">
                  <c:v>33.15</c:v>
                </c:pt>
                <c:pt idx="15">
                  <c:v>33.5</c:v>
                </c:pt>
                <c:pt idx="16">
                  <c:v>33.85</c:v>
                </c:pt>
                <c:pt idx="17">
                  <c:v>34.200000000000003</c:v>
                </c:pt>
                <c:pt idx="18">
                  <c:v>34.549999999999997</c:v>
                </c:pt>
                <c:pt idx="19">
                  <c:v>34.9</c:v>
                </c:pt>
                <c:pt idx="20">
                  <c:v>35.25</c:v>
                </c:pt>
                <c:pt idx="21">
                  <c:v>35.6</c:v>
                </c:pt>
                <c:pt idx="22">
                  <c:v>35.950000000000003</c:v>
                </c:pt>
                <c:pt idx="23">
                  <c:v>36.299999999999997</c:v>
                </c:pt>
                <c:pt idx="24">
                  <c:v>36.65</c:v>
                </c:pt>
                <c:pt idx="25">
                  <c:v>37</c:v>
                </c:pt>
                <c:pt idx="26">
                  <c:v>37.35</c:v>
                </c:pt>
                <c:pt idx="27">
                  <c:v>37.700000000000003</c:v>
                </c:pt>
                <c:pt idx="28">
                  <c:v>38.049999999999997</c:v>
                </c:pt>
                <c:pt idx="29">
                  <c:v>38.4</c:v>
                </c:pt>
                <c:pt idx="30">
                  <c:v>38.75</c:v>
                </c:pt>
                <c:pt idx="31">
                  <c:v>39.1</c:v>
                </c:pt>
                <c:pt idx="32">
                  <c:v>39.450000000000003</c:v>
                </c:pt>
                <c:pt idx="33">
                  <c:v>39.799999999999997</c:v>
                </c:pt>
                <c:pt idx="34">
                  <c:v>40.15</c:v>
                </c:pt>
                <c:pt idx="35">
                  <c:v>40.5</c:v>
                </c:pt>
                <c:pt idx="36">
                  <c:v>40.85</c:v>
                </c:pt>
                <c:pt idx="37">
                  <c:v>41.2</c:v>
                </c:pt>
                <c:pt idx="38">
                  <c:v>41.55</c:v>
                </c:pt>
                <c:pt idx="39">
                  <c:v>41.9</c:v>
                </c:pt>
                <c:pt idx="40">
                  <c:v>42.25</c:v>
                </c:pt>
                <c:pt idx="41">
                  <c:v>42.6</c:v>
                </c:pt>
                <c:pt idx="42">
                  <c:v>42.95</c:v>
                </c:pt>
                <c:pt idx="43">
                  <c:v>43.3</c:v>
                </c:pt>
                <c:pt idx="44">
                  <c:v>43.65</c:v>
                </c:pt>
                <c:pt idx="45">
                  <c:v>44</c:v>
                </c:pt>
                <c:pt idx="46">
                  <c:v>44.35</c:v>
                </c:pt>
                <c:pt idx="47">
                  <c:v>44.7</c:v>
                </c:pt>
                <c:pt idx="48">
                  <c:v>45.05</c:v>
                </c:pt>
                <c:pt idx="49">
                  <c:v>45.4</c:v>
                </c:pt>
                <c:pt idx="50">
                  <c:v>45.75</c:v>
                </c:pt>
                <c:pt idx="51">
                  <c:v>46.099999999999994</c:v>
                </c:pt>
                <c:pt idx="52">
                  <c:v>46.45</c:v>
                </c:pt>
                <c:pt idx="53">
                  <c:v>46.8</c:v>
                </c:pt>
                <c:pt idx="54">
                  <c:v>47.15</c:v>
                </c:pt>
                <c:pt idx="55">
                  <c:v>47.5</c:v>
                </c:pt>
                <c:pt idx="56">
                  <c:v>47.849999999999994</c:v>
                </c:pt>
                <c:pt idx="57">
                  <c:v>48.2</c:v>
                </c:pt>
                <c:pt idx="58">
                  <c:v>48.55</c:v>
                </c:pt>
                <c:pt idx="59">
                  <c:v>48.9</c:v>
                </c:pt>
                <c:pt idx="60">
                  <c:v>49.25</c:v>
                </c:pt>
                <c:pt idx="61">
                  <c:v>49.599999999999994</c:v>
                </c:pt>
                <c:pt idx="62">
                  <c:v>49.95</c:v>
                </c:pt>
                <c:pt idx="63">
                  <c:v>50.3</c:v>
                </c:pt>
                <c:pt idx="64">
                  <c:v>50.65</c:v>
                </c:pt>
                <c:pt idx="65">
                  <c:v>51</c:v>
                </c:pt>
                <c:pt idx="66">
                  <c:v>51</c:v>
                </c:pt>
                <c:pt idx="67">
                  <c:v>51</c:v>
                </c:pt>
                <c:pt idx="68">
                  <c:v>51</c:v>
                </c:pt>
                <c:pt idx="69">
                  <c:v>51</c:v>
                </c:pt>
                <c:pt idx="70">
                  <c:v>51</c:v>
                </c:pt>
                <c:pt idx="71">
                  <c:v>51</c:v>
                </c:pt>
                <c:pt idx="72">
                  <c:v>51</c:v>
                </c:pt>
                <c:pt idx="73">
                  <c:v>51</c:v>
                </c:pt>
                <c:pt idx="74">
                  <c:v>51</c:v>
                </c:pt>
                <c:pt idx="75">
                  <c:v>51</c:v>
                </c:pt>
                <c:pt idx="76">
                  <c:v>51</c:v>
                </c:pt>
                <c:pt idx="77">
                  <c:v>51</c:v>
                </c:pt>
                <c:pt idx="78">
                  <c:v>51</c:v>
                </c:pt>
                <c:pt idx="79">
                  <c:v>51</c:v>
                </c:pt>
                <c:pt idx="80">
                  <c:v>51</c:v>
                </c:pt>
                <c:pt idx="81">
                  <c:v>51</c:v>
                </c:pt>
                <c:pt idx="82">
                  <c:v>51</c:v>
                </c:pt>
                <c:pt idx="83">
                  <c:v>51</c:v>
                </c:pt>
                <c:pt idx="84">
                  <c:v>51</c:v>
                </c:pt>
                <c:pt idx="85">
                  <c:v>51</c:v>
                </c:pt>
                <c:pt idx="86">
                  <c:v>51.233333333333334</c:v>
                </c:pt>
                <c:pt idx="87">
                  <c:v>51.466666666666669</c:v>
                </c:pt>
                <c:pt idx="88">
                  <c:v>51.7</c:v>
                </c:pt>
                <c:pt idx="89">
                  <c:v>51.93333333333333</c:v>
                </c:pt>
                <c:pt idx="90">
                  <c:v>52.166666666666664</c:v>
                </c:pt>
                <c:pt idx="91">
                  <c:v>52.4</c:v>
                </c:pt>
                <c:pt idx="92">
                  <c:v>52.633333333333333</c:v>
                </c:pt>
                <c:pt idx="93">
                  <c:v>52.866666666666667</c:v>
                </c:pt>
                <c:pt idx="94">
                  <c:v>53.1</c:v>
                </c:pt>
                <c:pt idx="95">
                  <c:v>53.333333333333336</c:v>
                </c:pt>
                <c:pt idx="96">
                  <c:v>53.56666666666667</c:v>
                </c:pt>
                <c:pt idx="97">
                  <c:v>53.8</c:v>
                </c:pt>
                <c:pt idx="98">
                  <c:v>54.033333333333331</c:v>
                </c:pt>
                <c:pt idx="99">
                  <c:v>54.266666666666666</c:v>
                </c:pt>
                <c:pt idx="100">
                  <c:v>54.5</c:v>
                </c:pt>
                <c:pt idx="101">
                  <c:v>54.733333333333334</c:v>
                </c:pt>
                <c:pt idx="102">
                  <c:v>54.966666666666669</c:v>
                </c:pt>
                <c:pt idx="103">
                  <c:v>55.2</c:v>
                </c:pt>
                <c:pt idx="104">
                  <c:v>55.433333333333337</c:v>
                </c:pt>
                <c:pt idx="105">
                  <c:v>55.666666666666664</c:v>
                </c:pt>
                <c:pt idx="106">
                  <c:v>55.9</c:v>
                </c:pt>
                <c:pt idx="107">
                  <c:v>56.133333333333333</c:v>
                </c:pt>
                <c:pt idx="108">
                  <c:v>56.366666666666667</c:v>
                </c:pt>
                <c:pt idx="109">
                  <c:v>56.6</c:v>
                </c:pt>
                <c:pt idx="110">
                  <c:v>56.833333333333336</c:v>
                </c:pt>
                <c:pt idx="111">
                  <c:v>57.066666666666663</c:v>
                </c:pt>
                <c:pt idx="112">
                  <c:v>57.3</c:v>
                </c:pt>
                <c:pt idx="113">
                  <c:v>57.533333333333331</c:v>
                </c:pt>
                <c:pt idx="114">
                  <c:v>57.766666666666666</c:v>
                </c:pt>
                <c:pt idx="115">
                  <c:v>58</c:v>
                </c:pt>
                <c:pt idx="116">
                  <c:v>58.233333333333334</c:v>
                </c:pt>
                <c:pt idx="117">
                  <c:v>58.466666666666669</c:v>
                </c:pt>
                <c:pt idx="118">
                  <c:v>58.7</c:v>
                </c:pt>
                <c:pt idx="119">
                  <c:v>58.933333333333337</c:v>
                </c:pt>
                <c:pt idx="120">
                  <c:v>59.166666666666664</c:v>
                </c:pt>
                <c:pt idx="121">
                  <c:v>59.4</c:v>
                </c:pt>
                <c:pt idx="122">
                  <c:v>59.633333333333333</c:v>
                </c:pt>
                <c:pt idx="123">
                  <c:v>59.866666666666667</c:v>
                </c:pt>
                <c:pt idx="124">
                  <c:v>60.1</c:v>
                </c:pt>
                <c:pt idx="125">
                  <c:v>60.333333333333336</c:v>
                </c:pt>
                <c:pt idx="126">
                  <c:v>60.566666666666663</c:v>
                </c:pt>
                <c:pt idx="127">
                  <c:v>60.8</c:v>
                </c:pt>
                <c:pt idx="128">
                  <c:v>61.033333333333331</c:v>
                </c:pt>
                <c:pt idx="129">
                  <c:v>61.266666666666666</c:v>
                </c:pt>
                <c:pt idx="130">
                  <c:v>61.5</c:v>
                </c:pt>
                <c:pt idx="131">
                  <c:v>61.733333333333334</c:v>
                </c:pt>
                <c:pt idx="132">
                  <c:v>61.966666666666669</c:v>
                </c:pt>
                <c:pt idx="133">
                  <c:v>62.2</c:v>
                </c:pt>
                <c:pt idx="134">
                  <c:v>62.433333333333337</c:v>
                </c:pt>
                <c:pt idx="135">
                  <c:v>62.666666666666664</c:v>
                </c:pt>
                <c:pt idx="136">
                  <c:v>62.9</c:v>
                </c:pt>
                <c:pt idx="137">
                  <c:v>63.133333333333333</c:v>
                </c:pt>
                <c:pt idx="138">
                  <c:v>63.366666666666667</c:v>
                </c:pt>
                <c:pt idx="139">
                  <c:v>63.6</c:v>
                </c:pt>
                <c:pt idx="140">
                  <c:v>63.833333333333336</c:v>
                </c:pt>
                <c:pt idx="141">
                  <c:v>64.066666666666663</c:v>
                </c:pt>
                <c:pt idx="142">
                  <c:v>64.3</c:v>
                </c:pt>
                <c:pt idx="143">
                  <c:v>64.533333333333331</c:v>
                </c:pt>
                <c:pt idx="144">
                  <c:v>64.766666666666666</c:v>
                </c:pt>
                <c:pt idx="145">
                  <c:v>65</c:v>
                </c:pt>
                <c:pt idx="146">
                  <c:v>65</c:v>
                </c:pt>
                <c:pt idx="147">
                  <c:v>65</c:v>
                </c:pt>
                <c:pt idx="148">
                  <c:v>65</c:v>
                </c:pt>
                <c:pt idx="149">
                  <c:v>65</c:v>
                </c:pt>
                <c:pt idx="150">
                  <c:v>65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B36-4D15-A3F5-8E19E6F4E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8229904"/>
        <c:axId val="478233840"/>
      </c:scatterChart>
      <c:valAx>
        <c:axId val="478229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Distance cm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233840"/>
        <c:crosses val="autoZero"/>
        <c:crossBetween val="midCat"/>
      </c:valAx>
      <c:valAx>
        <c:axId val="47823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 C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229904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0.07535</cdr:x>
      <cdr:y>0.50413</cdr:y>
    </cdr:from>
    <cdr:to>
      <cdr:x>0.07591</cdr:x>
      <cdr:y>0.77258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831681" y="3178342"/>
          <a:ext cx="6166" cy="169244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0.09875</cdr:x>
      <cdr:y>0.65482</cdr:y>
    </cdr:from>
    <cdr:to>
      <cdr:x>0.22048</cdr:x>
      <cdr:y>0.76805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089854" y="4128337"/>
          <a:ext cx="1343527" cy="71387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5cm before heating occurs. Section at start of absorber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0.18546</cdr:x>
      <cdr:y>0.46516</cdr:y>
    </cdr:from>
    <cdr:to>
      <cdr:x>0.29769</cdr:x>
      <cdr:y>0.56701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046864" y="2932633"/>
          <a:ext cx="1238753" cy="64212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60</a:t>
          </a:r>
          <a:r>
            <a:rPr lang="en-US" sz="1100" dirty="0" smtClean="0"/>
            <a:t>cm of heating. </a:t>
          </a:r>
          <a:br>
            <a:rPr lang="en-US" sz="1100" dirty="0" smtClean="0"/>
          </a:br>
          <a:r>
            <a:rPr lang="en-US" sz="1100" dirty="0" smtClean="0"/>
            <a:t>tube near center of absorber.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0.41559</cdr:x>
      <cdr:y>0.14424</cdr:y>
    </cdr:from>
    <cdr:to>
      <cdr:x>0.53563</cdr:x>
      <cdr:y>0.26592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586832" y="909391"/>
          <a:ext cx="1324886" cy="76714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5cm </a:t>
          </a:r>
          <a:endParaRPr lang="en-US" dirty="0" smtClean="0"/>
        </a:p>
        <a:p xmlns:a="http://schemas.openxmlformats.org/drawingml/2006/main">
          <a:r>
            <a:rPr lang="en-US" dirty="0" smtClean="0"/>
            <a:t>No </a:t>
          </a:r>
          <a:r>
            <a:rPr lang="en-US" dirty="0" smtClean="0"/>
            <a:t>heating </a:t>
          </a:r>
          <a:r>
            <a:rPr lang="en-US" dirty="0" smtClean="0"/>
            <a:t>at end of absorber</a:t>
          </a:r>
          <a:endParaRPr lang="en-US" dirty="0"/>
        </a:p>
      </cdr:txBody>
    </cdr:sp>
  </cdr:relSizeAnchor>
  <cdr:relSizeAnchor xmlns:cdr="http://schemas.openxmlformats.org/drawingml/2006/chartDrawing">
    <cdr:from>
      <cdr:x>0.06109</cdr:x>
      <cdr:y>0.71143</cdr:y>
    </cdr:from>
    <cdr:to>
      <cdr:x>0.09875</cdr:x>
      <cdr:y>0.7143</cdr:y>
    </cdr:to>
    <cdr:cxnSp macro="">
      <cdr:nvCxnSpPr>
        <cdr:cNvPr id="12" name="Straight Arrow Connector 11"/>
        <cdr:cNvCxnSpPr>
          <a:stCxn xmlns:a="http://schemas.openxmlformats.org/drawingml/2006/main" id="8" idx="1"/>
        </cdr:cNvCxnSpPr>
      </cdr:nvCxnSpPr>
      <cdr:spPr>
        <a:xfrm xmlns:a="http://schemas.openxmlformats.org/drawingml/2006/main" flipH="1">
          <a:off x="674271" y="4485274"/>
          <a:ext cx="415583" cy="1804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0.07317</cdr:x>
      <cdr:y>0.57552</cdr:y>
    </cdr:from>
    <cdr:to>
      <cdr:x>0.40057</cdr:x>
      <cdr:y>0.58182</cdr:y>
    </cdr:to>
    <cdr:cxnSp macro="">
      <cdr:nvCxnSpPr>
        <cdr:cNvPr id="15" name="Straight Arrow Connector 14"/>
        <cdr:cNvCxnSpPr/>
      </cdr:nvCxnSpPr>
      <cdr:spPr>
        <a:xfrm xmlns:a="http://schemas.openxmlformats.org/drawingml/2006/main" flipV="1">
          <a:off x="807620" y="3628399"/>
          <a:ext cx="3613484" cy="39729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0.4643</cdr:x>
      <cdr:y>0.36999</cdr:y>
    </cdr:from>
    <cdr:to>
      <cdr:x>0.46775</cdr:x>
      <cdr:y>0.78735</cdr:y>
    </cdr:to>
    <cdr:cxnSp macro="">
      <cdr:nvCxnSpPr>
        <cdr:cNvPr id="17" name="Straight Arrow Connector 16"/>
        <cdr:cNvCxnSpPr/>
      </cdr:nvCxnSpPr>
      <cdr:spPr>
        <a:xfrm xmlns:a="http://schemas.openxmlformats.org/drawingml/2006/main" flipV="1">
          <a:off x="5124445" y="2332622"/>
          <a:ext cx="38100" cy="263128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0.4165</cdr:x>
      <cdr:y>0.26592</cdr:y>
    </cdr:from>
    <cdr:to>
      <cdr:x>0.47561</cdr:x>
      <cdr:y>0.37089</cdr:y>
    </cdr:to>
    <cdr:cxnSp macro="">
      <cdr:nvCxnSpPr>
        <cdr:cNvPr id="19" name="Straight Arrow Connector 18"/>
        <cdr:cNvCxnSpPr>
          <a:stCxn xmlns:a="http://schemas.openxmlformats.org/drawingml/2006/main" id="10" idx="2"/>
        </cdr:cNvCxnSpPr>
      </cdr:nvCxnSpPr>
      <cdr:spPr>
        <a:xfrm xmlns:a="http://schemas.openxmlformats.org/drawingml/2006/main" flipH="1">
          <a:off x="4596869" y="1676533"/>
          <a:ext cx="652406" cy="66173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0.47561</cdr:x>
      <cdr:y>0.26592</cdr:y>
    </cdr:from>
    <cdr:to>
      <cdr:x>0.49331</cdr:x>
      <cdr:y>0.37719</cdr:y>
    </cdr:to>
    <cdr:cxnSp macro="">
      <cdr:nvCxnSpPr>
        <cdr:cNvPr id="21" name="Straight Arrow Connector 20"/>
        <cdr:cNvCxnSpPr>
          <a:stCxn xmlns:a="http://schemas.openxmlformats.org/drawingml/2006/main" id="10" idx="2"/>
        </cdr:cNvCxnSpPr>
      </cdr:nvCxnSpPr>
      <cdr:spPr>
        <a:xfrm xmlns:a="http://schemas.openxmlformats.org/drawingml/2006/main">
          <a:off x="5249275" y="1676533"/>
          <a:ext cx="195318" cy="70146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2E7-E21A-4B2C-9362-3B94CD758C9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BDF0-40F7-4832-ADDC-B026492A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2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2E7-E21A-4B2C-9362-3B94CD758C9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BDF0-40F7-4832-ADDC-B026492A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4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2E7-E21A-4B2C-9362-3B94CD758C9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BDF0-40F7-4832-ADDC-B026492A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86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1" y="966055"/>
            <a:ext cx="5531708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C50FAC8-3045-40CB-9B9F-CC9ED38593C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267" y="6407801"/>
            <a:ext cx="1772067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248401" y="966055"/>
            <a:ext cx="5449329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2E7-E21A-4B2C-9362-3B94CD758C9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BDF0-40F7-4832-ADDC-B026492A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9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2E7-E21A-4B2C-9362-3B94CD758C9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BDF0-40F7-4832-ADDC-B026492A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7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2E7-E21A-4B2C-9362-3B94CD758C9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BDF0-40F7-4832-ADDC-B026492A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7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2E7-E21A-4B2C-9362-3B94CD758C9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BDF0-40F7-4832-ADDC-B026492A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3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2E7-E21A-4B2C-9362-3B94CD758C9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BDF0-40F7-4832-ADDC-B026492A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9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2E7-E21A-4B2C-9362-3B94CD758C9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BDF0-40F7-4832-ADDC-B026492A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2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2E7-E21A-4B2C-9362-3B94CD758C9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BDF0-40F7-4832-ADDC-B026492A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2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2E7-E21A-4B2C-9362-3B94CD758C9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BDF0-40F7-4832-ADDC-B026492A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9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132E7-E21A-4B2C-9362-3B94CD758C9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0BDF0-40F7-4832-ADDC-B026492A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Roughly a temperature delta of 38K of each flow channel showing each channel takes half the heat load.</a:t>
            </a:r>
          </a:p>
          <a:p>
            <a:r>
              <a:rPr lang="en-US" strike="sngStrike" dirty="0" smtClean="0"/>
              <a:t>Flat line at inlet not realistic!! </a:t>
            </a:r>
            <a:r>
              <a:rPr lang="en-US" dirty="0"/>
              <a:t>F</a:t>
            </a:r>
            <a:r>
              <a:rPr lang="en-US" dirty="0" smtClean="0"/>
              <a:t>low needs to be given time to develop outside the cu absorber since temperature does not increase linearly for the 1</a:t>
            </a:r>
            <a:r>
              <a:rPr lang="en-US" baseline="30000" dirty="0" smtClean="0"/>
              <a:t>st</a:t>
            </a:r>
            <a:r>
              <a:rPr lang="en-US" dirty="0" smtClean="0"/>
              <a:t> 0.1 m of channel.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6247841" y="2119434"/>
            <a:ext cx="5449888" cy="30749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29754" y="5638800"/>
            <a:ext cx="4607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Temperature at center of fluid channel : Z COORDINATE VS TEMPERATURE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002978" y="4511570"/>
            <a:ext cx="60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Inlet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26923" y="3287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180 bend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932446" y="2436585"/>
            <a:ext cx="749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outlet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658708" y="2930769"/>
            <a:ext cx="742461" cy="906585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13354" y="4587631"/>
            <a:ext cx="4064000" cy="147732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There should be no heating (or cooling) at the far end where the piping exits the absorber makes a 180 degree bend and then re-enters the absorber. Should be nearly constant temperature.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0"/>
          </p:cNvCxnSpPr>
          <p:nvPr/>
        </p:nvCxnSpPr>
        <p:spPr>
          <a:xfrm flipV="1">
            <a:off x="4345354" y="3472236"/>
            <a:ext cx="2438521" cy="111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86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991088"/>
              </p:ext>
            </p:extLst>
          </p:nvPr>
        </p:nvGraphicFramePr>
        <p:xfrm>
          <a:off x="649705" y="344905"/>
          <a:ext cx="11036969" cy="6304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>
            <a:off x="5062787" y="2677527"/>
            <a:ext cx="8022" cy="2671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538284" y="2584155"/>
            <a:ext cx="60158" cy="2671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6330112" y="2637798"/>
            <a:ext cx="60157" cy="2671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886452" y="1976062"/>
            <a:ext cx="28074" cy="3332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"/>
          <p:cNvSpPr txBox="1"/>
          <p:nvPr/>
        </p:nvSpPr>
        <p:spPr>
          <a:xfrm>
            <a:off x="5463340" y="5348539"/>
            <a:ext cx="1343527" cy="71387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Tube bend region. No heating/cooling.</a:t>
            </a:r>
          </a:p>
          <a:p>
            <a:r>
              <a:rPr lang="en-US" dirty="0" smtClean="0"/>
              <a:t>Just more </a:t>
            </a:r>
            <a:r>
              <a:rPr lang="en-US" smtClean="0"/>
              <a:t>mixing occurring?</a:t>
            </a:r>
            <a:endParaRPr lang="en-US" sz="1100" dirty="0"/>
          </a:p>
        </p:txBody>
      </p:sp>
      <p:sp>
        <p:nvSpPr>
          <p:cNvPr id="17" name="TextBox 1"/>
          <p:cNvSpPr txBox="1"/>
          <p:nvPr/>
        </p:nvSpPr>
        <p:spPr>
          <a:xfrm>
            <a:off x="7466597" y="2989096"/>
            <a:ext cx="1343527" cy="98420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60</a:t>
            </a:r>
            <a:r>
              <a:rPr lang="en-US" sz="1100" dirty="0" smtClean="0"/>
              <a:t>cm of heating.</a:t>
            </a:r>
          </a:p>
          <a:p>
            <a:r>
              <a:rPr lang="en-US" dirty="0" smtClean="0"/>
              <a:t>Lower amount of </a:t>
            </a:r>
            <a:r>
              <a:rPr lang="en-US" sz="1100" dirty="0" smtClean="0"/>
              <a:t>heating occurs. Tube near sides of absorber.</a:t>
            </a:r>
            <a:endParaRPr lang="en-US" sz="1100" dirty="0"/>
          </a:p>
        </p:txBody>
      </p:sp>
      <p:sp>
        <p:nvSpPr>
          <p:cNvPr id="18" name="TextBox 1"/>
          <p:cNvSpPr txBox="1"/>
          <p:nvPr/>
        </p:nvSpPr>
        <p:spPr>
          <a:xfrm>
            <a:off x="9942094" y="2128084"/>
            <a:ext cx="1343527" cy="71387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5cm </a:t>
            </a:r>
            <a:r>
              <a:rPr lang="en-US" sz="1100" dirty="0" smtClean="0"/>
              <a:t>no </a:t>
            </a:r>
            <a:r>
              <a:rPr lang="en-US" sz="1100" dirty="0" smtClean="0"/>
              <a:t>heating </a:t>
            </a:r>
            <a:r>
              <a:rPr lang="en-US" sz="1100" dirty="0" smtClean="0"/>
              <a:t>occurs.</a:t>
            </a:r>
          </a:p>
          <a:p>
            <a:r>
              <a:rPr lang="en-US" sz="1100" dirty="0" smtClean="0"/>
              <a:t>Section </a:t>
            </a:r>
            <a:r>
              <a:rPr lang="en-US" sz="1100" dirty="0" smtClean="0"/>
              <a:t>at start of </a:t>
            </a:r>
            <a:r>
              <a:rPr lang="en-US" sz="1100" dirty="0" smtClean="0"/>
              <a:t>absorber.</a:t>
            </a:r>
            <a:endParaRPr lang="en-US" sz="11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330112" y="3933574"/>
            <a:ext cx="3556340" cy="397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898980" y="2584155"/>
            <a:ext cx="60157" cy="2671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"/>
          <p:cNvSpPr txBox="1"/>
          <p:nvPr/>
        </p:nvSpPr>
        <p:spPr>
          <a:xfrm>
            <a:off x="1257038" y="2773622"/>
            <a:ext cx="707862" cy="43094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Entrance</a:t>
            </a:r>
            <a:endParaRPr lang="en-US" dirty="0"/>
          </a:p>
        </p:txBody>
      </p:sp>
      <p:sp>
        <p:nvSpPr>
          <p:cNvPr id="28" name="TextBox 1"/>
          <p:cNvSpPr txBox="1"/>
          <p:nvPr/>
        </p:nvSpPr>
        <p:spPr>
          <a:xfrm>
            <a:off x="9886452" y="1472160"/>
            <a:ext cx="457205" cy="3673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Exit</a:t>
            </a:r>
            <a:endParaRPr lang="en-US" dirty="0"/>
          </a:p>
        </p:txBody>
      </p:sp>
      <p:sp>
        <p:nvSpPr>
          <p:cNvPr id="32" name="Down Arrow 31"/>
          <p:cNvSpPr/>
          <p:nvPr/>
        </p:nvSpPr>
        <p:spPr>
          <a:xfrm>
            <a:off x="1135472" y="3204569"/>
            <a:ext cx="315046" cy="4456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 rot="10800000">
            <a:off x="10004610" y="1237128"/>
            <a:ext cx="276625" cy="235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9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89" y="115985"/>
            <a:ext cx="11751168" cy="647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91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189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PingFangSC-Regular</vt:lpstr>
      <vt:lpstr>Office Theme</vt:lpstr>
      <vt:lpstr>Thermal balance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Lassiter</dc:creator>
  <cp:lastModifiedBy>Steve Lassiter</cp:lastModifiedBy>
  <cp:revision>10</cp:revision>
  <dcterms:created xsi:type="dcterms:W3CDTF">2022-04-21T20:54:03Z</dcterms:created>
  <dcterms:modified xsi:type="dcterms:W3CDTF">2022-04-22T13:04:54Z</dcterms:modified>
</cp:coreProperties>
</file>