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44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F362E-C498-569F-BC69-25D135C825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63C0E8-1C95-65D3-F1AA-B0BAE0C4E0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88560-F8C5-DE78-4B85-B98808C79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396B-776E-4120-91E7-A56FB2D6086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C59EA-8926-B7C8-B2B5-BA692ABAC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79CD1-DB6D-795E-6C54-EBA80E0B2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D0D-1759-408D-8816-2AFAB0C11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3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77FA6-0F9D-460F-F39F-A93327304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2FE1AA-C449-B6AA-14C8-E64FE4CA6D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B9A04-82C0-2690-9871-F9E7EEC5D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396B-776E-4120-91E7-A56FB2D6086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2D364-26AA-E0D4-6148-02F6FACC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21CB9-4F76-7B02-1B6E-852EDF7C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D0D-1759-408D-8816-2AFAB0C11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1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62C4F2-8B1F-954D-F752-069F265CD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D2AC4F-3CED-A616-8AC0-B702C2571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E8224-3BCD-C86D-831D-532F62907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396B-776E-4120-91E7-A56FB2D6086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44837-880E-2E9E-C75E-B2E63899F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2C334-24F6-5270-0E0A-F749249C7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D0D-1759-408D-8816-2AFAB0C11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0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F5B1E-DBBB-659A-475C-D6F4D4098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F2410-FAF3-D50D-C725-C23E2642E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E0DAE-6A4F-CC3B-905C-7AD4DAAB5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396B-776E-4120-91E7-A56FB2D6086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76FAF-8F7A-2340-0E21-5B99943B9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B1307-147E-3A7A-A9F7-773ECC539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D0D-1759-408D-8816-2AFAB0C11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3C46C-76F7-531A-CC9A-F1F96DDF8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673A6-08EE-F561-6C24-D4102B824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A5E94-5DB7-5112-4A1C-C87ABBF8F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396B-776E-4120-91E7-A56FB2D6086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E9542-BD3F-7397-F6D3-588A6FB35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E2E1D-50DE-9024-B2E2-24A5B205A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D0D-1759-408D-8816-2AFAB0C11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8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579D6-E294-4037-B8FE-D4567A971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3794A-9028-B90F-0515-22915D351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C122F-6D82-9FFE-EEE9-38AAE11D71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85AE5-05DE-A18E-601C-EB0A40C49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396B-776E-4120-91E7-A56FB2D6086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2D9D30-4D03-E2CC-79D0-6A756DC6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ECDC5-8D78-1326-C967-22DD24950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D0D-1759-408D-8816-2AFAB0C11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6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69B28-C916-A75B-C745-028CE8865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84AA46-3EA9-79EC-B611-F18A54362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76F9F7-E649-4289-4A62-29230C411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EAA937-92B3-F1DB-B670-C4E851ACB7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B250F1-A437-118E-5F9E-B136522C4D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92A44E-7600-2004-7B31-939C93155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396B-776E-4120-91E7-A56FB2D6086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A3DBAD-BDC0-ECDC-BF42-6AEE2340B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BF219-CF88-FBB6-6BE3-68D213B1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D0D-1759-408D-8816-2AFAB0C11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1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58D50-E617-A50B-34D9-48CE578AE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094187-62B6-5156-B2C5-45ACFCD67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396B-776E-4120-91E7-A56FB2D6086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65A4A0-0003-1DAD-FC44-353D83634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5BBD05-67EC-C241-D1DC-9CFC0637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D0D-1759-408D-8816-2AFAB0C11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0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D6EE36-AE37-352D-A9D5-F38588FD0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396B-776E-4120-91E7-A56FB2D6086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68E910-E924-A409-3E07-E4FA01B08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B9825-159D-FA7C-BF0D-51C283F6F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D0D-1759-408D-8816-2AFAB0C11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06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DBE48-3D06-F07C-2199-B968E37B2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1D367-9D11-9918-5FDD-8DCF2B47F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8989BD-AF42-337B-810B-CC0F2D038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477CC-F5DF-4B66-4817-D28DBFF6C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396B-776E-4120-91E7-A56FB2D6086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F36C7-E9B0-CCC5-D90A-0C94F8E27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FF137-2AF0-3A32-9DB4-CD993481C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D0D-1759-408D-8816-2AFAB0C11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6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87E0-18C5-03C5-2831-87643E2D7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CE1312-FD1E-42FE-9426-ABE93AF329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319E9-5C5D-50D4-EE7D-DBE512228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CA144-7E28-F17F-E522-F01E7C4D9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7396B-776E-4120-91E7-A56FB2D6086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A10327-8F48-A26A-D2C6-B9885FE6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41A37-A257-A49E-34FA-C54634A0B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78D0D-1759-408D-8816-2AFAB0C11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5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B2DAC1-203B-B431-8C02-E40A5161E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4C44AE-8ACD-ECE1-29F9-A8B6730F4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E8D16-E2AB-ED79-5F3D-AA1D5AFAC4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7396B-776E-4120-91E7-A56FB2D6086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B9AB6-414D-7917-C045-053B2BFEDB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6DA21-2266-47D8-4C8B-30AE853F1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78D0D-1759-408D-8816-2AFAB0C11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5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6E736A-340D-C272-1E2A-84E100887C6E}"/>
              </a:ext>
            </a:extLst>
          </p:cNvPr>
          <p:cNvSpPr txBox="1"/>
          <p:nvPr/>
        </p:nvSpPr>
        <p:spPr>
          <a:xfrm>
            <a:off x="330200" y="241300"/>
            <a:ext cx="7302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Meson SF WG Goals for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F06C82-F61D-CC01-FDE6-2906749BE41D}"/>
              </a:ext>
            </a:extLst>
          </p:cNvPr>
          <p:cNvSpPr txBox="1"/>
          <p:nvPr/>
        </p:nvSpPr>
        <p:spPr>
          <a:xfrm>
            <a:off x="444500" y="1123950"/>
            <a:ext cx="5292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November 2022 Meson SF WG meeting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1D3860-DAAA-CD2D-C3D3-73338870414C}"/>
              </a:ext>
            </a:extLst>
          </p:cNvPr>
          <p:cNvSpPr txBox="1"/>
          <p:nvPr/>
        </p:nvSpPr>
        <p:spPr>
          <a:xfrm>
            <a:off x="1562100" y="2235200"/>
            <a:ext cx="88201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Overarching thought: work towards a meeting and new paper in timeframe 6-9 months into 2023.</a:t>
            </a:r>
          </a:p>
          <a:p>
            <a:endParaRPr lang="en-US" sz="2400" dirty="0"/>
          </a:p>
          <a:p>
            <a:r>
              <a:rPr lang="en-US" sz="2400" dirty="0"/>
              <a:t>Topics for the paper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/>
              <a:t>Pion/kaon TMD</a:t>
            </a:r>
          </a:p>
          <a:p>
            <a:pPr marL="800100" lvl="1" indent="-342900">
              <a:buFont typeface="Wingdings" panose="05000000000000000000" pitchFamily="2" charset="2"/>
              <a:buChar char="q"/>
            </a:pPr>
            <a:r>
              <a:rPr lang="en-US" sz="2400" dirty="0"/>
              <a:t>Complementarity </a:t>
            </a:r>
            <a:r>
              <a:rPr lang="en-US" sz="2400" dirty="0" err="1"/>
              <a:t>JLab</a:t>
            </a:r>
            <a:r>
              <a:rPr lang="en-US" sz="2400" dirty="0"/>
              <a:t> higher energy and EIC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969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Tanja Horn</dc:creator>
  <cp:lastModifiedBy>Tanja Horn</cp:lastModifiedBy>
  <cp:revision>2</cp:revision>
  <dcterms:created xsi:type="dcterms:W3CDTF">2022-11-10T17:28:17Z</dcterms:created>
  <dcterms:modified xsi:type="dcterms:W3CDTF">2022-11-10T17:35:03Z</dcterms:modified>
</cp:coreProperties>
</file>