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32918400" cx="43891200"/>
  <p:notesSz cx="6858000" cy="9144000"/>
  <p:embeddedFontLst>
    <p:embeddedFont>
      <p:font typeface="Raleway"/>
      <p:regular r:id="rId7"/>
      <p:bold r:id="rId8"/>
      <p:italic r:id="rId9"/>
      <p:boldItalic r:id="rId10"/>
    </p:embeddedFont>
    <p:embeddedFont>
      <p:font typeface="Roboto"/>
      <p:regular r:id="rId11"/>
      <p:bold r:id="rId12"/>
      <p:italic r:id="rId13"/>
      <p:boldItalic r:id="rId14"/>
    </p:embeddedFont>
    <p:embeddedFont>
      <p:font typeface="Lato"/>
      <p:regular r:id="rId15"/>
      <p:bold r:id="rId16"/>
      <p:italic r:id="rId17"/>
      <p:boldItalic r:id="rId18"/>
    </p:embeddedFont>
    <p:embeddedFont>
      <p:font typeface="Roboto Ligh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45">
          <p15:clr>
            <a:srgbClr val="A4A3A4"/>
          </p15:clr>
        </p15:guide>
        <p15:guide id="8" pos="27364">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23" roundtripDataSignature="AMtx7mjIPFcAukXiry+kUsyFD7PimV1K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18" orient="horz"/>
        <p:guide pos="288" orient="horz"/>
        <p:guide pos="20160" orient="horz"/>
        <p:guide orient="horz"/>
        <p:guide pos="581"/>
        <p:guide pos="27069"/>
        <p:guide pos="245"/>
        <p:guide pos="27364"/>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RobotoLight-bold.fntdata"/><Relationship Id="rId11" Type="http://schemas.openxmlformats.org/officeDocument/2006/relationships/font" Target="fonts/Roboto-regular.fntdata"/><Relationship Id="rId22" Type="http://schemas.openxmlformats.org/officeDocument/2006/relationships/font" Target="fonts/RobotoLight-boldItalic.fntdata"/><Relationship Id="rId10" Type="http://schemas.openxmlformats.org/officeDocument/2006/relationships/font" Target="fonts/Raleway-boldItalic.fntdata"/><Relationship Id="rId21" Type="http://schemas.openxmlformats.org/officeDocument/2006/relationships/font" Target="fonts/RobotoLight-italic.fntdata"/><Relationship Id="rId13" Type="http://schemas.openxmlformats.org/officeDocument/2006/relationships/font" Target="fonts/Roboto-italic.fntdata"/><Relationship Id="rId12" Type="http://schemas.openxmlformats.org/officeDocument/2006/relationships/font" Target="fonts/Roboto-bold.fntdata"/><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aleway-italic.fntdata"/><Relationship Id="rId15" Type="http://schemas.openxmlformats.org/officeDocument/2006/relationships/font" Target="fonts/Lato-regular.fntdata"/><Relationship Id="rId14" Type="http://schemas.openxmlformats.org/officeDocument/2006/relationships/font" Target="fonts/Roboto-boldItalic.fntdata"/><Relationship Id="rId17" Type="http://schemas.openxmlformats.org/officeDocument/2006/relationships/font" Target="fonts/Lato-italic.fntdata"/><Relationship Id="rId16" Type="http://schemas.openxmlformats.org/officeDocument/2006/relationships/font" Target="fonts/Lato-bold.fntdata"/><Relationship Id="rId5" Type="http://schemas.openxmlformats.org/officeDocument/2006/relationships/notesMaster" Target="notesMasters/notesMaster1.xml"/><Relationship Id="rId19" Type="http://schemas.openxmlformats.org/officeDocument/2006/relationships/font" Target="fonts/RobotoLight-regular.fntdata"/><Relationship Id="rId6" Type="http://schemas.openxmlformats.org/officeDocument/2006/relationships/slide" Target="slides/slide1.xml"/><Relationship Id="rId18" Type="http://schemas.openxmlformats.org/officeDocument/2006/relationships/font" Target="fonts/Lato-boldItalic.fntdata"/><Relationship Id="rId7" Type="http://schemas.openxmlformats.org/officeDocument/2006/relationships/font" Target="fonts/Raleway-regular.fntdata"/><Relationship Id="rId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58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0903667956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0903667956_0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30903667956_0_2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3" name="Shape 13"/>
        <p:cNvGrpSpPr/>
        <p:nvPr/>
      </p:nvGrpSpPr>
      <p:grpSpPr>
        <a:xfrm>
          <a:off x="0" y="0"/>
          <a:ext cx="0" cy="0"/>
          <a:chOff x="0" y="0"/>
          <a:chExt cx="0" cy="0"/>
        </a:xfrm>
      </p:grpSpPr>
      <p:sp>
        <p:nvSpPr>
          <p:cNvPr id="14" name="Google Shape;14;g30903667956_0_404"/>
          <p:cNvSpPr/>
          <p:nvPr/>
        </p:nvSpPr>
        <p:spPr>
          <a:xfrm>
            <a:off x="0" y="0"/>
            <a:ext cx="43891200" cy="3121800"/>
          </a:xfrm>
          <a:prstGeom prst="rect">
            <a:avLst/>
          </a:prstGeom>
          <a:solidFill>
            <a:schemeClr val="lt1"/>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grpSp>
        <p:nvGrpSpPr>
          <p:cNvPr id="15" name="Google Shape;15;g30903667956_0_404"/>
          <p:cNvGrpSpPr/>
          <p:nvPr/>
        </p:nvGrpSpPr>
        <p:grpSpPr>
          <a:xfrm>
            <a:off x="3985972" y="7624036"/>
            <a:ext cx="3579685" cy="293288"/>
            <a:chOff x="4580561" y="2589004"/>
            <a:chExt cx="1064464" cy="25200"/>
          </a:xfrm>
        </p:grpSpPr>
        <p:sp>
          <p:nvSpPr>
            <p:cNvPr id="16" name="Google Shape;16;g30903667956_0_404"/>
            <p:cNvSpPr/>
            <p:nvPr/>
          </p:nvSpPr>
          <p:spPr>
            <a:xfrm rot="-5400000">
              <a:off x="5366325" y="2335504"/>
              <a:ext cx="25200" cy="532200"/>
            </a:xfrm>
            <a:prstGeom prst="rect">
              <a:avLst/>
            </a:prstGeom>
            <a:solidFill>
              <a:schemeClr val="accent3"/>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sp>
          <p:nvSpPr>
            <p:cNvPr id="17" name="Google Shape;17;g30903667956_0_404"/>
            <p:cNvSpPr/>
            <p:nvPr/>
          </p:nvSpPr>
          <p:spPr>
            <a:xfrm rot="-5400000">
              <a:off x="4836311" y="2333254"/>
              <a:ext cx="25200" cy="536700"/>
            </a:xfrm>
            <a:prstGeom prst="rect">
              <a:avLst/>
            </a:prstGeom>
            <a:solidFill>
              <a:schemeClr val="dk1"/>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grpSp>
      <p:sp>
        <p:nvSpPr>
          <p:cNvPr id="18" name="Google Shape;18;g30903667956_0_404"/>
          <p:cNvSpPr txBox="1"/>
          <p:nvPr>
            <p:ph type="ctrTitle"/>
          </p:nvPr>
        </p:nvSpPr>
        <p:spPr>
          <a:xfrm>
            <a:off x="3501360" y="8463680"/>
            <a:ext cx="36903000" cy="10654200"/>
          </a:xfrm>
          <a:prstGeom prst="rect">
            <a:avLst/>
          </a:prstGeom>
        </p:spPr>
        <p:txBody>
          <a:bodyPr anchorCtr="0" anchor="t" bIns="487600" lIns="487600" spcFirstLastPara="1" rIns="487600" wrap="square" tIns="487600">
            <a:normAutofit/>
          </a:bodyPr>
          <a:lstStyle>
            <a:lvl1pPr lvl="0">
              <a:spcBef>
                <a:spcPts val="0"/>
              </a:spcBef>
              <a:spcAft>
                <a:spcPts val="0"/>
              </a:spcAft>
              <a:buSzPts val="22400"/>
              <a:buNone/>
              <a:defRPr sz="22400"/>
            </a:lvl1pPr>
            <a:lvl2pPr lvl="1">
              <a:spcBef>
                <a:spcPts val="0"/>
              </a:spcBef>
              <a:spcAft>
                <a:spcPts val="0"/>
              </a:spcAft>
              <a:buSzPts val="22400"/>
              <a:buNone/>
              <a:defRPr sz="22400"/>
            </a:lvl2pPr>
            <a:lvl3pPr lvl="2">
              <a:spcBef>
                <a:spcPts val="0"/>
              </a:spcBef>
              <a:spcAft>
                <a:spcPts val="0"/>
              </a:spcAft>
              <a:buSzPts val="22400"/>
              <a:buNone/>
              <a:defRPr sz="22400"/>
            </a:lvl3pPr>
            <a:lvl4pPr lvl="3">
              <a:spcBef>
                <a:spcPts val="0"/>
              </a:spcBef>
              <a:spcAft>
                <a:spcPts val="0"/>
              </a:spcAft>
              <a:buSzPts val="22400"/>
              <a:buNone/>
              <a:defRPr sz="22400"/>
            </a:lvl4pPr>
            <a:lvl5pPr lvl="4">
              <a:spcBef>
                <a:spcPts val="0"/>
              </a:spcBef>
              <a:spcAft>
                <a:spcPts val="0"/>
              </a:spcAft>
              <a:buSzPts val="22400"/>
              <a:buNone/>
              <a:defRPr sz="22400"/>
            </a:lvl5pPr>
            <a:lvl6pPr lvl="5">
              <a:spcBef>
                <a:spcPts val="0"/>
              </a:spcBef>
              <a:spcAft>
                <a:spcPts val="0"/>
              </a:spcAft>
              <a:buSzPts val="22400"/>
              <a:buNone/>
              <a:defRPr sz="22400"/>
            </a:lvl6pPr>
            <a:lvl7pPr lvl="6">
              <a:spcBef>
                <a:spcPts val="0"/>
              </a:spcBef>
              <a:spcAft>
                <a:spcPts val="0"/>
              </a:spcAft>
              <a:buSzPts val="22400"/>
              <a:buNone/>
              <a:defRPr sz="22400"/>
            </a:lvl7pPr>
            <a:lvl8pPr lvl="7">
              <a:spcBef>
                <a:spcPts val="0"/>
              </a:spcBef>
              <a:spcAft>
                <a:spcPts val="0"/>
              </a:spcAft>
              <a:buSzPts val="22400"/>
              <a:buNone/>
              <a:defRPr sz="22400"/>
            </a:lvl8pPr>
            <a:lvl9pPr lvl="8">
              <a:spcBef>
                <a:spcPts val="0"/>
              </a:spcBef>
              <a:spcAft>
                <a:spcPts val="0"/>
              </a:spcAft>
              <a:buSzPts val="22400"/>
              <a:buNone/>
              <a:defRPr sz="22400"/>
            </a:lvl9pPr>
          </a:lstStyle>
          <a:p/>
        </p:txBody>
      </p:sp>
      <p:sp>
        <p:nvSpPr>
          <p:cNvPr id="19" name="Google Shape;19;g30903667956_0_404"/>
          <p:cNvSpPr txBox="1"/>
          <p:nvPr>
            <p:ph idx="1" type="subTitle"/>
          </p:nvPr>
        </p:nvSpPr>
        <p:spPr>
          <a:xfrm>
            <a:off x="3502212" y="20306560"/>
            <a:ext cx="36903000" cy="3463800"/>
          </a:xfrm>
          <a:prstGeom prst="rect">
            <a:avLst/>
          </a:prstGeom>
        </p:spPr>
        <p:txBody>
          <a:bodyPr anchorCtr="0" anchor="t" bIns="487600" lIns="487600" spcFirstLastPara="1" rIns="487600" wrap="square" tIns="487600">
            <a:normAutofit/>
          </a:bodyPr>
          <a:lstStyle>
            <a:lvl1pPr lvl="0">
              <a:lnSpc>
                <a:spcPct val="100000"/>
              </a:lnSpc>
              <a:spcBef>
                <a:spcPts val="0"/>
              </a:spcBef>
              <a:spcAft>
                <a:spcPts val="0"/>
              </a:spcAft>
              <a:buSzPts val="8500"/>
              <a:buNone/>
              <a:defRPr sz="8500"/>
            </a:lvl1pPr>
            <a:lvl2pPr lvl="1">
              <a:lnSpc>
                <a:spcPct val="100000"/>
              </a:lnSpc>
              <a:spcBef>
                <a:spcPts val="0"/>
              </a:spcBef>
              <a:spcAft>
                <a:spcPts val="0"/>
              </a:spcAft>
              <a:buSzPts val="8500"/>
              <a:buNone/>
              <a:defRPr sz="8500"/>
            </a:lvl2pPr>
            <a:lvl3pPr lvl="2">
              <a:lnSpc>
                <a:spcPct val="100000"/>
              </a:lnSpc>
              <a:spcBef>
                <a:spcPts val="0"/>
              </a:spcBef>
              <a:spcAft>
                <a:spcPts val="0"/>
              </a:spcAft>
              <a:buSzPts val="8500"/>
              <a:buNone/>
              <a:defRPr sz="8500"/>
            </a:lvl3pPr>
            <a:lvl4pPr lvl="3">
              <a:lnSpc>
                <a:spcPct val="100000"/>
              </a:lnSpc>
              <a:spcBef>
                <a:spcPts val="0"/>
              </a:spcBef>
              <a:spcAft>
                <a:spcPts val="0"/>
              </a:spcAft>
              <a:buSzPts val="8500"/>
              <a:buNone/>
              <a:defRPr sz="8500"/>
            </a:lvl4pPr>
            <a:lvl5pPr lvl="4">
              <a:lnSpc>
                <a:spcPct val="100000"/>
              </a:lnSpc>
              <a:spcBef>
                <a:spcPts val="0"/>
              </a:spcBef>
              <a:spcAft>
                <a:spcPts val="0"/>
              </a:spcAft>
              <a:buSzPts val="8500"/>
              <a:buNone/>
              <a:defRPr sz="8500"/>
            </a:lvl5pPr>
            <a:lvl6pPr lvl="5">
              <a:lnSpc>
                <a:spcPct val="100000"/>
              </a:lnSpc>
              <a:spcBef>
                <a:spcPts val="0"/>
              </a:spcBef>
              <a:spcAft>
                <a:spcPts val="0"/>
              </a:spcAft>
              <a:buSzPts val="8500"/>
              <a:buNone/>
              <a:defRPr sz="8500"/>
            </a:lvl6pPr>
            <a:lvl7pPr lvl="6">
              <a:lnSpc>
                <a:spcPct val="100000"/>
              </a:lnSpc>
              <a:spcBef>
                <a:spcPts val="0"/>
              </a:spcBef>
              <a:spcAft>
                <a:spcPts val="0"/>
              </a:spcAft>
              <a:buSzPts val="8500"/>
              <a:buNone/>
              <a:defRPr sz="8500"/>
            </a:lvl7pPr>
            <a:lvl8pPr lvl="7">
              <a:lnSpc>
                <a:spcPct val="100000"/>
              </a:lnSpc>
              <a:spcBef>
                <a:spcPts val="0"/>
              </a:spcBef>
              <a:spcAft>
                <a:spcPts val="0"/>
              </a:spcAft>
              <a:buSzPts val="8500"/>
              <a:buNone/>
              <a:defRPr sz="8500"/>
            </a:lvl8pPr>
            <a:lvl9pPr lvl="8">
              <a:lnSpc>
                <a:spcPct val="100000"/>
              </a:lnSpc>
              <a:spcBef>
                <a:spcPts val="0"/>
              </a:spcBef>
              <a:spcAft>
                <a:spcPts val="0"/>
              </a:spcAft>
              <a:buSzPts val="8500"/>
              <a:buNone/>
              <a:defRPr sz="8500"/>
            </a:lvl9pPr>
          </a:lstStyle>
          <a:p/>
        </p:txBody>
      </p:sp>
      <p:sp>
        <p:nvSpPr>
          <p:cNvPr id="20" name="Google Shape;20;g30903667956_0_404"/>
          <p:cNvSpPr txBox="1"/>
          <p:nvPr>
            <p:ph idx="12" type="sldNum"/>
          </p:nvPr>
        </p:nvSpPr>
        <p:spPr>
          <a:xfrm>
            <a:off x="40974251" y="30399045"/>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7" name="Shape 77"/>
        <p:cNvGrpSpPr/>
        <p:nvPr/>
      </p:nvGrpSpPr>
      <p:grpSpPr>
        <a:xfrm>
          <a:off x="0" y="0"/>
          <a:ext cx="0" cy="0"/>
          <a:chOff x="0" y="0"/>
          <a:chExt cx="0" cy="0"/>
        </a:xfrm>
      </p:grpSpPr>
      <p:grpSp>
        <p:nvGrpSpPr>
          <p:cNvPr id="78" name="Google Shape;78;g30903667956_0_468"/>
          <p:cNvGrpSpPr/>
          <p:nvPr/>
        </p:nvGrpSpPr>
        <p:grpSpPr>
          <a:xfrm>
            <a:off x="3985972" y="26682432"/>
            <a:ext cx="3579685" cy="293288"/>
            <a:chOff x="4580561" y="2589004"/>
            <a:chExt cx="1064464" cy="25200"/>
          </a:xfrm>
        </p:grpSpPr>
        <p:sp>
          <p:nvSpPr>
            <p:cNvPr id="79" name="Google Shape;79;g30903667956_0_468"/>
            <p:cNvSpPr/>
            <p:nvPr/>
          </p:nvSpPr>
          <p:spPr>
            <a:xfrm rot="-5400000">
              <a:off x="5366325" y="2335504"/>
              <a:ext cx="25200" cy="532200"/>
            </a:xfrm>
            <a:prstGeom prst="rect">
              <a:avLst/>
            </a:prstGeom>
            <a:solidFill>
              <a:schemeClr val="lt1"/>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sp>
          <p:nvSpPr>
            <p:cNvPr id="80" name="Google Shape;80;g30903667956_0_468"/>
            <p:cNvSpPr/>
            <p:nvPr/>
          </p:nvSpPr>
          <p:spPr>
            <a:xfrm rot="-5400000">
              <a:off x="4836311" y="2333254"/>
              <a:ext cx="25200" cy="536700"/>
            </a:xfrm>
            <a:prstGeom prst="rect">
              <a:avLst/>
            </a:prstGeom>
            <a:solidFill>
              <a:schemeClr val="lt1"/>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grpSp>
      <p:sp>
        <p:nvSpPr>
          <p:cNvPr id="81" name="Google Shape;81;g30903667956_0_468"/>
          <p:cNvSpPr txBox="1"/>
          <p:nvPr>
            <p:ph hasCustomPrompt="1" type="title"/>
          </p:nvPr>
        </p:nvSpPr>
        <p:spPr>
          <a:xfrm>
            <a:off x="3501360" y="4697280"/>
            <a:ext cx="36904200" cy="7966200"/>
          </a:xfrm>
          <a:prstGeom prst="rect">
            <a:avLst/>
          </a:prstGeom>
        </p:spPr>
        <p:txBody>
          <a:bodyPr anchorCtr="0" anchor="t" bIns="487600" lIns="487600" spcFirstLastPara="1" rIns="487600" wrap="square" tIns="487600">
            <a:normAutofit/>
          </a:bodyPr>
          <a:lstStyle>
            <a:lvl1pPr lvl="0">
              <a:spcBef>
                <a:spcPts val="0"/>
              </a:spcBef>
              <a:spcAft>
                <a:spcPts val="0"/>
              </a:spcAft>
              <a:buClr>
                <a:schemeClr val="lt1"/>
              </a:buClr>
              <a:buSzPts val="42700"/>
              <a:buNone/>
              <a:defRPr sz="42700">
                <a:solidFill>
                  <a:schemeClr val="lt1"/>
                </a:solidFill>
              </a:defRPr>
            </a:lvl1pPr>
            <a:lvl2pPr lvl="1">
              <a:spcBef>
                <a:spcPts val="0"/>
              </a:spcBef>
              <a:spcAft>
                <a:spcPts val="0"/>
              </a:spcAft>
              <a:buClr>
                <a:schemeClr val="lt1"/>
              </a:buClr>
              <a:buSzPts val="42700"/>
              <a:buNone/>
              <a:defRPr sz="42700">
                <a:solidFill>
                  <a:schemeClr val="lt1"/>
                </a:solidFill>
              </a:defRPr>
            </a:lvl2pPr>
            <a:lvl3pPr lvl="2">
              <a:spcBef>
                <a:spcPts val="0"/>
              </a:spcBef>
              <a:spcAft>
                <a:spcPts val="0"/>
              </a:spcAft>
              <a:buClr>
                <a:schemeClr val="lt1"/>
              </a:buClr>
              <a:buSzPts val="42700"/>
              <a:buNone/>
              <a:defRPr sz="42700">
                <a:solidFill>
                  <a:schemeClr val="lt1"/>
                </a:solidFill>
              </a:defRPr>
            </a:lvl3pPr>
            <a:lvl4pPr lvl="3">
              <a:spcBef>
                <a:spcPts val="0"/>
              </a:spcBef>
              <a:spcAft>
                <a:spcPts val="0"/>
              </a:spcAft>
              <a:buClr>
                <a:schemeClr val="lt1"/>
              </a:buClr>
              <a:buSzPts val="42700"/>
              <a:buNone/>
              <a:defRPr sz="42700">
                <a:solidFill>
                  <a:schemeClr val="lt1"/>
                </a:solidFill>
              </a:defRPr>
            </a:lvl4pPr>
            <a:lvl5pPr lvl="4">
              <a:spcBef>
                <a:spcPts val="0"/>
              </a:spcBef>
              <a:spcAft>
                <a:spcPts val="0"/>
              </a:spcAft>
              <a:buClr>
                <a:schemeClr val="lt1"/>
              </a:buClr>
              <a:buSzPts val="42700"/>
              <a:buNone/>
              <a:defRPr sz="42700">
                <a:solidFill>
                  <a:schemeClr val="lt1"/>
                </a:solidFill>
              </a:defRPr>
            </a:lvl5pPr>
            <a:lvl6pPr lvl="5">
              <a:spcBef>
                <a:spcPts val="0"/>
              </a:spcBef>
              <a:spcAft>
                <a:spcPts val="0"/>
              </a:spcAft>
              <a:buClr>
                <a:schemeClr val="lt1"/>
              </a:buClr>
              <a:buSzPts val="42700"/>
              <a:buNone/>
              <a:defRPr sz="42700">
                <a:solidFill>
                  <a:schemeClr val="lt1"/>
                </a:solidFill>
              </a:defRPr>
            </a:lvl6pPr>
            <a:lvl7pPr lvl="6">
              <a:spcBef>
                <a:spcPts val="0"/>
              </a:spcBef>
              <a:spcAft>
                <a:spcPts val="0"/>
              </a:spcAft>
              <a:buClr>
                <a:schemeClr val="lt1"/>
              </a:buClr>
              <a:buSzPts val="42700"/>
              <a:buNone/>
              <a:defRPr sz="42700">
                <a:solidFill>
                  <a:schemeClr val="lt1"/>
                </a:solidFill>
              </a:defRPr>
            </a:lvl7pPr>
            <a:lvl8pPr lvl="7">
              <a:spcBef>
                <a:spcPts val="0"/>
              </a:spcBef>
              <a:spcAft>
                <a:spcPts val="0"/>
              </a:spcAft>
              <a:buClr>
                <a:schemeClr val="lt1"/>
              </a:buClr>
              <a:buSzPts val="42700"/>
              <a:buNone/>
              <a:defRPr sz="42700">
                <a:solidFill>
                  <a:schemeClr val="lt1"/>
                </a:solidFill>
              </a:defRPr>
            </a:lvl8pPr>
            <a:lvl9pPr lvl="8">
              <a:spcBef>
                <a:spcPts val="0"/>
              </a:spcBef>
              <a:spcAft>
                <a:spcPts val="0"/>
              </a:spcAft>
              <a:buClr>
                <a:schemeClr val="lt1"/>
              </a:buClr>
              <a:buSzPts val="42700"/>
              <a:buNone/>
              <a:defRPr sz="42700">
                <a:solidFill>
                  <a:schemeClr val="lt1"/>
                </a:solidFill>
              </a:defRPr>
            </a:lvl9pPr>
          </a:lstStyle>
          <a:p>
            <a:r>
              <a:t>xx%</a:t>
            </a:r>
          </a:p>
        </p:txBody>
      </p:sp>
      <p:sp>
        <p:nvSpPr>
          <p:cNvPr id="82" name="Google Shape;82;g30903667956_0_468"/>
          <p:cNvSpPr txBox="1"/>
          <p:nvPr>
            <p:ph idx="1" type="body"/>
          </p:nvPr>
        </p:nvSpPr>
        <p:spPr>
          <a:xfrm>
            <a:off x="3501360" y="14546483"/>
            <a:ext cx="36904200" cy="10114500"/>
          </a:xfrm>
          <a:prstGeom prst="rect">
            <a:avLst/>
          </a:prstGeom>
        </p:spPr>
        <p:txBody>
          <a:bodyPr anchorCtr="0" anchor="t" bIns="487600" lIns="487600" spcFirstLastPara="1" rIns="487600" wrap="square" tIns="487600">
            <a:normAutofit/>
          </a:bodyPr>
          <a:lstStyle>
            <a:lvl1pPr indent="-666750" lvl="0" marL="457200">
              <a:spcBef>
                <a:spcPts val="0"/>
              </a:spcBef>
              <a:spcAft>
                <a:spcPts val="0"/>
              </a:spcAft>
              <a:buClr>
                <a:schemeClr val="lt1"/>
              </a:buClr>
              <a:buSzPts val="6900"/>
              <a:buChar char="●"/>
              <a:defRPr>
                <a:solidFill>
                  <a:schemeClr val="lt1"/>
                </a:solidFill>
              </a:defRPr>
            </a:lvl1pPr>
            <a:lvl2pPr indent="-603250" lvl="1" marL="914400">
              <a:spcBef>
                <a:spcPts val="0"/>
              </a:spcBef>
              <a:spcAft>
                <a:spcPts val="0"/>
              </a:spcAft>
              <a:buClr>
                <a:schemeClr val="lt1"/>
              </a:buClr>
              <a:buSzPts val="5900"/>
              <a:buChar char="○"/>
              <a:defRPr>
                <a:solidFill>
                  <a:schemeClr val="lt1"/>
                </a:solidFill>
              </a:defRPr>
            </a:lvl2pPr>
            <a:lvl3pPr indent="-603250" lvl="2" marL="1371600">
              <a:spcBef>
                <a:spcPts val="0"/>
              </a:spcBef>
              <a:spcAft>
                <a:spcPts val="0"/>
              </a:spcAft>
              <a:buClr>
                <a:schemeClr val="lt1"/>
              </a:buClr>
              <a:buSzPts val="5900"/>
              <a:buChar char="■"/>
              <a:defRPr>
                <a:solidFill>
                  <a:schemeClr val="lt1"/>
                </a:solidFill>
              </a:defRPr>
            </a:lvl3pPr>
            <a:lvl4pPr indent="-603250" lvl="3" marL="1828800">
              <a:spcBef>
                <a:spcPts val="0"/>
              </a:spcBef>
              <a:spcAft>
                <a:spcPts val="0"/>
              </a:spcAft>
              <a:buClr>
                <a:schemeClr val="lt1"/>
              </a:buClr>
              <a:buSzPts val="5900"/>
              <a:buChar char="●"/>
              <a:defRPr>
                <a:solidFill>
                  <a:schemeClr val="lt1"/>
                </a:solidFill>
              </a:defRPr>
            </a:lvl4pPr>
            <a:lvl5pPr indent="-603250" lvl="4" marL="2286000">
              <a:spcBef>
                <a:spcPts val="0"/>
              </a:spcBef>
              <a:spcAft>
                <a:spcPts val="0"/>
              </a:spcAft>
              <a:buClr>
                <a:schemeClr val="lt1"/>
              </a:buClr>
              <a:buSzPts val="5900"/>
              <a:buChar char="○"/>
              <a:defRPr>
                <a:solidFill>
                  <a:schemeClr val="lt1"/>
                </a:solidFill>
              </a:defRPr>
            </a:lvl5pPr>
            <a:lvl6pPr indent="-603250" lvl="5" marL="2743200">
              <a:spcBef>
                <a:spcPts val="0"/>
              </a:spcBef>
              <a:spcAft>
                <a:spcPts val="0"/>
              </a:spcAft>
              <a:buClr>
                <a:schemeClr val="lt1"/>
              </a:buClr>
              <a:buSzPts val="5900"/>
              <a:buChar char="■"/>
              <a:defRPr>
                <a:solidFill>
                  <a:schemeClr val="lt1"/>
                </a:solidFill>
              </a:defRPr>
            </a:lvl6pPr>
            <a:lvl7pPr indent="-603250" lvl="6" marL="3200400">
              <a:spcBef>
                <a:spcPts val="0"/>
              </a:spcBef>
              <a:spcAft>
                <a:spcPts val="0"/>
              </a:spcAft>
              <a:buClr>
                <a:schemeClr val="lt1"/>
              </a:buClr>
              <a:buSzPts val="5900"/>
              <a:buChar char="●"/>
              <a:defRPr>
                <a:solidFill>
                  <a:schemeClr val="lt1"/>
                </a:solidFill>
              </a:defRPr>
            </a:lvl7pPr>
            <a:lvl8pPr indent="-603250" lvl="7" marL="3657600">
              <a:spcBef>
                <a:spcPts val="0"/>
              </a:spcBef>
              <a:spcAft>
                <a:spcPts val="0"/>
              </a:spcAft>
              <a:buClr>
                <a:schemeClr val="lt1"/>
              </a:buClr>
              <a:buSzPts val="5900"/>
              <a:buChar char="○"/>
              <a:defRPr>
                <a:solidFill>
                  <a:schemeClr val="lt1"/>
                </a:solidFill>
              </a:defRPr>
            </a:lvl8pPr>
            <a:lvl9pPr indent="-603250" lvl="8" marL="4114800">
              <a:spcBef>
                <a:spcPts val="0"/>
              </a:spcBef>
              <a:spcAft>
                <a:spcPts val="0"/>
              </a:spcAft>
              <a:buClr>
                <a:schemeClr val="lt1"/>
              </a:buClr>
              <a:buSzPts val="5900"/>
              <a:buChar char="■"/>
              <a:defRPr>
                <a:solidFill>
                  <a:schemeClr val="lt1"/>
                </a:solidFill>
              </a:defRPr>
            </a:lvl9pPr>
          </a:lstStyle>
          <a:p/>
        </p:txBody>
      </p:sp>
      <p:sp>
        <p:nvSpPr>
          <p:cNvPr id="83" name="Google Shape;83;g30903667956_0_468"/>
          <p:cNvSpPr txBox="1"/>
          <p:nvPr>
            <p:ph idx="12" type="sldNum"/>
          </p:nvPr>
        </p:nvSpPr>
        <p:spPr>
          <a:xfrm>
            <a:off x="40974251" y="30399045"/>
            <a:ext cx="2633700" cy="2519100"/>
          </a:xfrm>
          <a:prstGeom prst="rect">
            <a:avLst/>
          </a:prstGeom>
        </p:spPr>
        <p:txBody>
          <a:bodyPr anchorCtr="0" anchor="ctr" bIns="487600" lIns="487600" spcFirstLastPara="1" rIns="487600" wrap="square" tIns="4876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g30903667956_0_475"/>
          <p:cNvSpPr txBox="1"/>
          <p:nvPr>
            <p:ph idx="12" type="sldNum"/>
          </p:nvPr>
        </p:nvSpPr>
        <p:spPr>
          <a:xfrm>
            <a:off x="40974251" y="30399045"/>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4 columns">
  <p:cSld name="Standard 4 columns">
    <p:spTree>
      <p:nvGrpSpPr>
        <p:cNvPr id="86" name="Shape 86"/>
        <p:cNvGrpSpPr/>
        <p:nvPr/>
      </p:nvGrpSpPr>
      <p:grpSpPr>
        <a:xfrm>
          <a:off x="0" y="0"/>
          <a:ext cx="0" cy="0"/>
          <a:chOff x="0" y="0"/>
          <a:chExt cx="0" cy="0"/>
        </a:xfrm>
      </p:grpSpPr>
      <p:sp>
        <p:nvSpPr>
          <p:cNvPr id="87" name="Google Shape;87;g30903667956_0_477"/>
          <p:cNvSpPr txBox="1"/>
          <p:nvPr>
            <p:ph idx="1" type="body"/>
          </p:nvPr>
        </p:nvSpPr>
        <p:spPr>
          <a:xfrm>
            <a:off x="427923" y="6378481"/>
            <a:ext cx="10056900" cy="846300"/>
          </a:xfrm>
          <a:prstGeom prst="rect">
            <a:avLst/>
          </a:prstGeom>
          <a:noFill/>
          <a:ln>
            <a:noFill/>
          </a:ln>
        </p:spPr>
        <p:txBody>
          <a:bodyPr anchorCtr="0" anchor="t" bIns="228575" lIns="228575" spcFirstLastPara="1" rIns="228575" wrap="square" tIns="228575">
            <a:spAutoFit/>
          </a:bodyPr>
          <a:lstStyle>
            <a:lvl1pPr indent="-228600" lvl="0" marL="457200" marR="0" algn="l">
              <a:spcBef>
                <a:spcPts val="500"/>
              </a:spcBef>
              <a:spcAft>
                <a:spcPts val="0"/>
              </a:spcAft>
              <a:buClr>
                <a:srgbClr val="4B376B"/>
              </a:buClr>
              <a:buSzPts val="2500"/>
              <a:buFont typeface="Arial"/>
              <a:buNone/>
              <a:defRPr b="0" i="0" sz="2500" u="none" cap="none" strike="noStrike">
                <a:solidFill>
                  <a:srgbClr val="4B376B"/>
                </a:solidFill>
                <a:latin typeface="Times New Roman"/>
                <a:ea typeface="Times New Roman"/>
                <a:cs typeface="Times New Roman"/>
                <a:sym typeface="Times New Roman"/>
              </a:defRPr>
            </a:lvl1pPr>
            <a:lvl2pPr indent="-387350" lvl="1" marL="9144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2pPr>
            <a:lvl3pPr indent="-387350" lvl="2" marL="13716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3pPr>
            <a:lvl4pPr indent="-387350" lvl="3" marL="18288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4pPr>
            <a:lvl5pPr indent="-387350" lvl="4" marL="22860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5pPr>
            <a:lvl6pPr indent="-838200" lvl="5" marL="27432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algn="l">
              <a:spcBef>
                <a:spcPts val="6400"/>
              </a:spcBef>
              <a:spcAft>
                <a:spcPts val="64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88" name="Google Shape;88;g30903667956_0_477"/>
          <p:cNvSpPr txBox="1"/>
          <p:nvPr>
            <p:ph idx="2" type="body"/>
          </p:nvPr>
        </p:nvSpPr>
        <p:spPr>
          <a:xfrm>
            <a:off x="446076" y="5548749"/>
            <a:ext cx="10048800" cy="753900"/>
          </a:xfrm>
          <a:prstGeom prst="rect">
            <a:avLst/>
          </a:prstGeom>
          <a:noFill/>
          <a:ln>
            <a:noFill/>
          </a:ln>
        </p:spPr>
        <p:txBody>
          <a:bodyPr anchorCtr="0" anchor="t" bIns="91425" lIns="91425" spcFirstLastPara="1" rIns="91425" wrap="square" tIns="91425">
            <a:spAutoFit/>
          </a:bodyPr>
          <a:lstStyle>
            <a:lvl1pPr indent="-228600" lvl="0" marL="457200" marR="0" algn="ctr">
              <a:spcBef>
                <a:spcPts val="740"/>
              </a:spcBef>
              <a:spcAft>
                <a:spcPts val="0"/>
              </a:spcAft>
              <a:buClr>
                <a:srgbClr val="4B376B"/>
              </a:buClr>
              <a:buSzPts val="3700"/>
              <a:buFont typeface="Arial"/>
              <a:buNone/>
              <a:defRPr b="1" i="0" sz="3700" u="sng" cap="none" strike="noStrike">
                <a:solidFill>
                  <a:srgbClr val="4B376B"/>
                </a:solidFill>
                <a:latin typeface="Calibri"/>
                <a:ea typeface="Calibri"/>
                <a:cs typeface="Calibri"/>
                <a:sym typeface="Calibri"/>
              </a:defRPr>
            </a:lvl1pPr>
            <a:lvl2pPr indent="-1085850" lvl="1" marL="914400" marR="0" algn="l">
              <a:spcBef>
                <a:spcPts val="64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65200" lvl="2" marL="1371600" marR="0" algn="l">
              <a:spcBef>
                <a:spcPts val="6400"/>
              </a:spcBef>
              <a:spcAft>
                <a:spcPts val="0"/>
              </a:spcAft>
              <a:buClr>
                <a:schemeClr val="dk1"/>
              </a:buClr>
              <a:buSzPts val="11600"/>
              <a:buFont typeface="Arial"/>
              <a:buChar char="•"/>
              <a:defRPr b="0" i="0" sz="11600" u="none" cap="none" strike="noStrike">
                <a:solidFill>
                  <a:schemeClr val="dk1"/>
                </a:solidFill>
                <a:latin typeface="Calibri"/>
                <a:ea typeface="Calibri"/>
                <a:cs typeface="Calibri"/>
                <a:sym typeface="Calibri"/>
              </a:defRPr>
            </a:lvl3pPr>
            <a:lvl4pPr indent="-838200" lvl="3" marL="18288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algn="l">
              <a:spcBef>
                <a:spcPts val="6400"/>
              </a:spcBef>
              <a:spcAft>
                <a:spcPts val="64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89" name="Google Shape;89;g30903667956_0_477"/>
          <p:cNvSpPr txBox="1"/>
          <p:nvPr>
            <p:ph idx="3" type="body"/>
          </p:nvPr>
        </p:nvSpPr>
        <p:spPr>
          <a:xfrm>
            <a:off x="446074" y="14212513"/>
            <a:ext cx="10050600" cy="753900"/>
          </a:xfrm>
          <a:prstGeom prst="rect">
            <a:avLst/>
          </a:prstGeom>
          <a:noFill/>
          <a:ln>
            <a:noFill/>
          </a:ln>
        </p:spPr>
        <p:txBody>
          <a:bodyPr anchorCtr="0" anchor="t" bIns="91425" lIns="91425" spcFirstLastPara="1" rIns="91425" wrap="square" tIns="91425">
            <a:spAutoFit/>
          </a:bodyPr>
          <a:lstStyle>
            <a:lvl1pPr indent="-228600" lvl="0" marL="457200" marR="0" algn="ctr">
              <a:spcBef>
                <a:spcPts val="740"/>
              </a:spcBef>
              <a:spcAft>
                <a:spcPts val="0"/>
              </a:spcAft>
              <a:buClr>
                <a:srgbClr val="4B376B"/>
              </a:buClr>
              <a:buSzPts val="3700"/>
              <a:buFont typeface="Arial"/>
              <a:buNone/>
              <a:defRPr b="1" i="0" sz="3700" u="sng" cap="none" strike="noStrike">
                <a:solidFill>
                  <a:srgbClr val="4B376B"/>
                </a:solidFill>
                <a:latin typeface="Calibri"/>
                <a:ea typeface="Calibri"/>
                <a:cs typeface="Calibri"/>
                <a:sym typeface="Calibri"/>
              </a:defRPr>
            </a:lvl1pPr>
            <a:lvl2pPr indent="-1085850" lvl="1" marL="914400" marR="0" algn="l">
              <a:spcBef>
                <a:spcPts val="64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65200" lvl="2" marL="1371600" marR="0" algn="l">
              <a:spcBef>
                <a:spcPts val="6400"/>
              </a:spcBef>
              <a:spcAft>
                <a:spcPts val="0"/>
              </a:spcAft>
              <a:buClr>
                <a:schemeClr val="dk1"/>
              </a:buClr>
              <a:buSzPts val="11600"/>
              <a:buFont typeface="Arial"/>
              <a:buChar char="•"/>
              <a:defRPr b="0" i="0" sz="11600" u="none" cap="none" strike="noStrike">
                <a:solidFill>
                  <a:schemeClr val="dk1"/>
                </a:solidFill>
                <a:latin typeface="Calibri"/>
                <a:ea typeface="Calibri"/>
                <a:cs typeface="Calibri"/>
                <a:sym typeface="Calibri"/>
              </a:defRPr>
            </a:lvl3pPr>
            <a:lvl4pPr indent="-838200" lvl="3" marL="18288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algn="l">
              <a:spcBef>
                <a:spcPts val="6400"/>
              </a:spcBef>
              <a:spcAft>
                <a:spcPts val="64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90" name="Google Shape;90;g30903667956_0_477"/>
          <p:cNvSpPr txBox="1"/>
          <p:nvPr>
            <p:ph idx="4" type="body"/>
          </p:nvPr>
        </p:nvSpPr>
        <p:spPr>
          <a:xfrm>
            <a:off x="11428410" y="6378481"/>
            <a:ext cx="10048800" cy="846300"/>
          </a:xfrm>
          <a:prstGeom prst="rect">
            <a:avLst/>
          </a:prstGeom>
          <a:noFill/>
          <a:ln>
            <a:noFill/>
          </a:ln>
        </p:spPr>
        <p:txBody>
          <a:bodyPr anchorCtr="0" anchor="t" bIns="228575" lIns="228575" spcFirstLastPara="1" rIns="228575" wrap="square" tIns="228575">
            <a:spAutoFit/>
          </a:bodyPr>
          <a:lstStyle>
            <a:lvl1pPr indent="-228600" lvl="0" marL="457200" marR="0" algn="l">
              <a:spcBef>
                <a:spcPts val="500"/>
              </a:spcBef>
              <a:spcAft>
                <a:spcPts val="0"/>
              </a:spcAft>
              <a:buClr>
                <a:srgbClr val="4B376B"/>
              </a:buClr>
              <a:buSzPts val="2500"/>
              <a:buFont typeface="Arial"/>
              <a:buNone/>
              <a:defRPr b="0" i="0" sz="2500" u="none" cap="none" strike="noStrike">
                <a:solidFill>
                  <a:srgbClr val="4B376B"/>
                </a:solidFill>
                <a:latin typeface="Times New Roman"/>
                <a:ea typeface="Times New Roman"/>
                <a:cs typeface="Times New Roman"/>
                <a:sym typeface="Times New Roman"/>
              </a:defRPr>
            </a:lvl1pPr>
            <a:lvl2pPr indent="-387350" lvl="1" marL="9144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2pPr>
            <a:lvl3pPr indent="-387350" lvl="2" marL="13716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3pPr>
            <a:lvl4pPr indent="-387350" lvl="3" marL="18288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4pPr>
            <a:lvl5pPr indent="-387350" lvl="4" marL="22860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5pPr>
            <a:lvl6pPr indent="-838200" lvl="5" marL="27432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algn="l">
              <a:spcBef>
                <a:spcPts val="6400"/>
              </a:spcBef>
              <a:spcAft>
                <a:spcPts val="64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91" name="Google Shape;91;g30903667956_0_477"/>
          <p:cNvSpPr txBox="1"/>
          <p:nvPr>
            <p:ph idx="5" type="body"/>
          </p:nvPr>
        </p:nvSpPr>
        <p:spPr>
          <a:xfrm>
            <a:off x="11424306" y="5548749"/>
            <a:ext cx="10048800" cy="753900"/>
          </a:xfrm>
          <a:prstGeom prst="rect">
            <a:avLst/>
          </a:prstGeom>
          <a:noFill/>
          <a:ln>
            <a:noFill/>
          </a:ln>
        </p:spPr>
        <p:txBody>
          <a:bodyPr anchorCtr="0" anchor="t" bIns="91425" lIns="91425" spcFirstLastPara="1" rIns="91425" wrap="square" tIns="91425">
            <a:spAutoFit/>
          </a:bodyPr>
          <a:lstStyle>
            <a:lvl1pPr indent="-228600" lvl="0" marL="457200" marR="0" algn="ctr">
              <a:spcBef>
                <a:spcPts val="740"/>
              </a:spcBef>
              <a:spcAft>
                <a:spcPts val="0"/>
              </a:spcAft>
              <a:buClr>
                <a:srgbClr val="4B376B"/>
              </a:buClr>
              <a:buSzPts val="3700"/>
              <a:buFont typeface="Arial"/>
              <a:buNone/>
              <a:defRPr b="1" i="0" sz="3700" u="sng" cap="none" strike="noStrike">
                <a:solidFill>
                  <a:srgbClr val="4B376B"/>
                </a:solidFill>
                <a:latin typeface="Calibri"/>
                <a:ea typeface="Calibri"/>
                <a:cs typeface="Calibri"/>
                <a:sym typeface="Calibri"/>
              </a:defRPr>
            </a:lvl1pPr>
            <a:lvl2pPr indent="-1085850" lvl="1" marL="914400" marR="0" algn="l">
              <a:spcBef>
                <a:spcPts val="64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65200" lvl="2" marL="1371600" marR="0" algn="l">
              <a:spcBef>
                <a:spcPts val="6400"/>
              </a:spcBef>
              <a:spcAft>
                <a:spcPts val="0"/>
              </a:spcAft>
              <a:buClr>
                <a:schemeClr val="dk1"/>
              </a:buClr>
              <a:buSzPts val="11600"/>
              <a:buFont typeface="Arial"/>
              <a:buChar char="•"/>
              <a:defRPr b="0" i="0" sz="11600" u="none" cap="none" strike="noStrike">
                <a:solidFill>
                  <a:schemeClr val="dk1"/>
                </a:solidFill>
                <a:latin typeface="Calibri"/>
                <a:ea typeface="Calibri"/>
                <a:cs typeface="Calibri"/>
                <a:sym typeface="Calibri"/>
              </a:defRPr>
            </a:lvl3pPr>
            <a:lvl4pPr indent="-838200" lvl="3" marL="18288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algn="l">
              <a:spcBef>
                <a:spcPts val="6400"/>
              </a:spcBef>
              <a:spcAft>
                <a:spcPts val="64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92" name="Google Shape;92;g30903667956_0_477"/>
          <p:cNvSpPr txBox="1"/>
          <p:nvPr>
            <p:ph idx="6" type="body"/>
          </p:nvPr>
        </p:nvSpPr>
        <p:spPr>
          <a:xfrm>
            <a:off x="22417094" y="6378481"/>
            <a:ext cx="10048800" cy="846300"/>
          </a:xfrm>
          <a:prstGeom prst="rect">
            <a:avLst/>
          </a:prstGeom>
          <a:noFill/>
          <a:ln>
            <a:noFill/>
          </a:ln>
        </p:spPr>
        <p:txBody>
          <a:bodyPr anchorCtr="0" anchor="t" bIns="228575" lIns="228575" spcFirstLastPara="1" rIns="228575" wrap="square" tIns="228575">
            <a:spAutoFit/>
          </a:bodyPr>
          <a:lstStyle>
            <a:lvl1pPr indent="-228600" lvl="0" marL="457200" marR="0" algn="l">
              <a:spcBef>
                <a:spcPts val="500"/>
              </a:spcBef>
              <a:spcAft>
                <a:spcPts val="0"/>
              </a:spcAft>
              <a:buClr>
                <a:srgbClr val="4B376B"/>
              </a:buClr>
              <a:buSzPts val="2500"/>
              <a:buFont typeface="Arial"/>
              <a:buNone/>
              <a:defRPr b="0" i="0" sz="2500" u="none" cap="none" strike="noStrike">
                <a:solidFill>
                  <a:srgbClr val="4B376B"/>
                </a:solidFill>
                <a:latin typeface="Times New Roman"/>
                <a:ea typeface="Times New Roman"/>
                <a:cs typeface="Times New Roman"/>
                <a:sym typeface="Times New Roman"/>
              </a:defRPr>
            </a:lvl1pPr>
            <a:lvl2pPr indent="-387350" lvl="1" marL="9144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2pPr>
            <a:lvl3pPr indent="-387350" lvl="2" marL="13716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3pPr>
            <a:lvl4pPr indent="-387350" lvl="3" marL="18288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4pPr>
            <a:lvl5pPr indent="-387350" lvl="4" marL="22860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5pPr>
            <a:lvl6pPr indent="-838200" lvl="5" marL="27432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algn="l">
              <a:spcBef>
                <a:spcPts val="6400"/>
              </a:spcBef>
              <a:spcAft>
                <a:spcPts val="64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93" name="Google Shape;93;g30903667956_0_477"/>
          <p:cNvSpPr txBox="1"/>
          <p:nvPr>
            <p:ph idx="7" type="body"/>
          </p:nvPr>
        </p:nvSpPr>
        <p:spPr>
          <a:xfrm>
            <a:off x="22402536" y="5548749"/>
            <a:ext cx="10058400" cy="753900"/>
          </a:xfrm>
          <a:prstGeom prst="rect">
            <a:avLst/>
          </a:prstGeom>
          <a:noFill/>
          <a:ln>
            <a:noFill/>
          </a:ln>
        </p:spPr>
        <p:txBody>
          <a:bodyPr anchorCtr="0" anchor="t" bIns="91425" lIns="91425" spcFirstLastPara="1" rIns="91425" wrap="square" tIns="91425">
            <a:spAutoFit/>
          </a:bodyPr>
          <a:lstStyle>
            <a:lvl1pPr indent="-228600" lvl="0" marL="457200" marR="0" algn="ctr">
              <a:spcBef>
                <a:spcPts val="740"/>
              </a:spcBef>
              <a:spcAft>
                <a:spcPts val="0"/>
              </a:spcAft>
              <a:buClr>
                <a:srgbClr val="4B376B"/>
              </a:buClr>
              <a:buSzPts val="3700"/>
              <a:buFont typeface="Arial"/>
              <a:buNone/>
              <a:defRPr b="1" i="0" sz="3700" u="sng" cap="none" strike="noStrike">
                <a:solidFill>
                  <a:srgbClr val="4B376B"/>
                </a:solidFill>
                <a:latin typeface="Calibri"/>
                <a:ea typeface="Calibri"/>
                <a:cs typeface="Calibri"/>
                <a:sym typeface="Calibri"/>
              </a:defRPr>
            </a:lvl1pPr>
            <a:lvl2pPr indent="-1085850" lvl="1" marL="914400" marR="0" algn="l">
              <a:spcBef>
                <a:spcPts val="64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65200" lvl="2" marL="1371600" marR="0" algn="l">
              <a:spcBef>
                <a:spcPts val="6400"/>
              </a:spcBef>
              <a:spcAft>
                <a:spcPts val="0"/>
              </a:spcAft>
              <a:buClr>
                <a:schemeClr val="dk1"/>
              </a:buClr>
              <a:buSzPts val="11600"/>
              <a:buFont typeface="Arial"/>
              <a:buChar char="•"/>
              <a:defRPr b="0" i="0" sz="11600" u="none" cap="none" strike="noStrike">
                <a:solidFill>
                  <a:schemeClr val="dk1"/>
                </a:solidFill>
                <a:latin typeface="Calibri"/>
                <a:ea typeface="Calibri"/>
                <a:cs typeface="Calibri"/>
                <a:sym typeface="Calibri"/>
              </a:defRPr>
            </a:lvl3pPr>
            <a:lvl4pPr indent="-838200" lvl="3" marL="18288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algn="l">
              <a:spcBef>
                <a:spcPts val="6400"/>
              </a:spcBef>
              <a:spcAft>
                <a:spcPts val="64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94" name="Google Shape;94;g30903667956_0_477"/>
          <p:cNvSpPr txBox="1"/>
          <p:nvPr>
            <p:ph idx="8" type="body"/>
          </p:nvPr>
        </p:nvSpPr>
        <p:spPr>
          <a:xfrm>
            <a:off x="33390292" y="5548749"/>
            <a:ext cx="10047000" cy="753900"/>
          </a:xfrm>
          <a:prstGeom prst="rect">
            <a:avLst/>
          </a:prstGeom>
          <a:noFill/>
          <a:ln>
            <a:noFill/>
          </a:ln>
        </p:spPr>
        <p:txBody>
          <a:bodyPr anchorCtr="0" anchor="t" bIns="91425" lIns="91425" spcFirstLastPara="1" rIns="91425" wrap="square" tIns="91425">
            <a:spAutoFit/>
          </a:bodyPr>
          <a:lstStyle>
            <a:lvl1pPr indent="-228600" lvl="0" marL="457200" marR="0" algn="ctr">
              <a:spcBef>
                <a:spcPts val="740"/>
              </a:spcBef>
              <a:spcAft>
                <a:spcPts val="0"/>
              </a:spcAft>
              <a:buClr>
                <a:srgbClr val="4B376B"/>
              </a:buClr>
              <a:buSzPts val="3700"/>
              <a:buFont typeface="Arial"/>
              <a:buNone/>
              <a:defRPr b="1" i="0" sz="3700" u="sng" cap="none" strike="noStrike">
                <a:solidFill>
                  <a:srgbClr val="4B376B"/>
                </a:solidFill>
                <a:latin typeface="Calibri"/>
                <a:ea typeface="Calibri"/>
                <a:cs typeface="Calibri"/>
                <a:sym typeface="Calibri"/>
              </a:defRPr>
            </a:lvl1pPr>
            <a:lvl2pPr indent="-1085850" lvl="1" marL="914400" marR="0" algn="l">
              <a:spcBef>
                <a:spcPts val="64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65200" lvl="2" marL="1371600" marR="0" algn="l">
              <a:spcBef>
                <a:spcPts val="6400"/>
              </a:spcBef>
              <a:spcAft>
                <a:spcPts val="0"/>
              </a:spcAft>
              <a:buClr>
                <a:schemeClr val="dk1"/>
              </a:buClr>
              <a:buSzPts val="11600"/>
              <a:buFont typeface="Arial"/>
              <a:buChar char="•"/>
              <a:defRPr b="0" i="0" sz="11600" u="none" cap="none" strike="noStrike">
                <a:solidFill>
                  <a:schemeClr val="dk1"/>
                </a:solidFill>
                <a:latin typeface="Calibri"/>
                <a:ea typeface="Calibri"/>
                <a:cs typeface="Calibri"/>
                <a:sym typeface="Calibri"/>
              </a:defRPr>
            </a:lvl3pPr>
            <a:lvl4pPr indent="-838200" lvl="3" marL="18288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algn="l">
              <a:spcBef>
                <a:spcPts val="6400"/>
              </a:spcBef>
              <a:spcAft>
                <a:spcPts val="64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95" name="Google Shape;95;g30903667956_0_477"/>
          <p:cNvSpPr txBox="1"/>
          <p:nvPr>
            <p:ph idx="9" type="body"/>
          </p:nvPr>
        </p:nvSpPr>
        <p:spPr>
          <a:xfrm>
            <a:off x="33390292" y="6378481"/>
            <a:ext cx="10047000" cy="846300"/>
          </a:xfrm>
          <a:prstGeom prst="rect">
            <a:avLst/>
          </a:prstGeom>
          <a:noFill/>
          <a:ln>
            <a:noFill/>
          </a:ln>
        </p:spPr>
        <p:txBody>
          <a:bodyPr anchorCtr="0" anchor="t" bIns="228575" lIns="228575" spcFirstLastPara="1" rIns="228575" wrap="square" tIns="228575">
            <a:spAutoFit/>
          </a:bodyPr>
          <a:lstStyle>
            <a:lvl1pPr indent="-228600" lvl="0" marL="457200" marR="0" algn="l">
              <a:spcBef>
                <a:spcPts val="500"/>
              </a:spcBef>
              <a:spcAft>
                <a:spcPts val="0"/>
              </a:spcAft>
              <a:buClr>
                <a:srgbClr val="4B376B"/>
              </a:buClr>
              <a:buSzPts val="2500"/>
              <a:buFont typeface="Arial"/>
              <a:buNone/>
              <a:defRPr b="0" i="0" sz="2500" u="none" cap="none" strike="noStrike">
                <a:solidFill>
                  <a:srgbClr val="4B376B"/>
                </a:solidFill>
                <a:latin typeface="Times New Roman"/>
                <a:ea typeface="Times New Roman"/>
                <a:cs typeface="Times New Roman"/>
                <a:sym typeface="Times New Roman"/>
              </a:defRPr>
            </a:lvl1pPr>
            <a:lvl2pPr indent="-387350" lvl="1" marL="9144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2pPr>
            <a:lvl3pPr indent="-387350" lvl="2" marL="13716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3pPr>
            <a:lvl4pPr indent="-387350" lvl="3" marL="18288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4pPr>
            <a:lvl5pPr indent="-387350" lvl="4" marL="22860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5pPr>
            <a:lvl6pPr indent="-838200" lvl="5" marL="27432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algn="l">
              <a:spcBef>
                <a:spcPts val="6400"/>
              </a:spcBef>
              <a:spcAft>
                <a:spcPts val="64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96" name="Google Shape;96;g30903667956_0_477"/>
          <p:cNvSpPr txBox="1"/>
          <p:nvPr>
            <p:ph idx="13" type="body"/>
          </p:nvPr>
        </p:nvSpPr>
        <p:spPr>
          <a:xfrm>
            <a:off x="33390292" y="14272738"/>
            <a:ext cx="10047000" cy="753900"/>
          </a:xfrm>
          <a:prstGeom prst="rect">
            <a:avLst/>
          </a:prstGeom>
          <a:noFill/>
          <a:ln>
            <a:noFill/>
          </a:ln>
        </p:spPr>
        <p:txBody>
          <a:bodyPr anchorCtr="0" anchor="t" bIns="91425" lIns="91425" spcFirstLastPara="1" rIns="91425" wrap="square" tIns="91425">
            <a:spAutoFit/>
          </a:bodyPr>
          <a:lstStyle>
            <a:lvl1pPr indent="-228600" lvl="0" marL="457200" marR="0" algn="ctr">
              <a:spcBef>
                <a:spcPts val="740"/>
              </a:spcBef>
              <a:spcAft>
                <a:spcPts val="0"/>
              </a:spcAft>
              <a:buClr>
                <a:srgbClr val="4B376B"/>
              </a:buClr>
              <a:buSzPts val="3700"/>
              <a:buFont typeface="Arial"/>
              <a:buNone/>
              <a:defRPr b="1" i="0" sz="3700" u="sng" cap="none" strike="noStrike">
                <a:solidFill>
                  <a:srgbClr val="4B376B"/>
                </a:solidFill>
                <a:latin typeface="Calibri"/>
                <a:ea typeface="Calibri"/>
                <a:cs typeface="Calibri"/>
                <a:sym typeface="Calibri"/>
              </a:defRPr>
            </a:lvl1pPr>
            <a:lvl2pPr indent="-1085850" lvl="1" marL="914400" marR="0" algn="l">
              <a:spcBef>
                <a:spcPts val="64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65200" lvl="2" marL="1371600" marR="0" algn="l">
              <a:spcBef>
                <a:spcPts val="6400"/>
              </a:spcBef>
              <a:spcAft>
                <a:spcPts val="0"/>
              </a:spcAft>
              <a:buClr>
                <a:schemeClr val="dk1"/>
              </a:buClr>
              <a:buSzPts val="11600"/>
              <a:buFont typeface="Arial"/>
              <a:buChar char="•"/>
              <a:defRPr b="0" i="0" sz="11600" u="none" cap="none" strike="noStrike">
                <a:solidFill>
                  <a:schemeClr val="dk1"/>
                </a:solidFill>
                <a:latin typeface="Calibri"/>
                <a:ea typeface="Calibri"/>
                <a:cs typeface="Calibri"/>
                <a:sym typeface="Calibri"/>
              </a:defRPr>
            </a:lvl3pPr>
            <a:lvl4pPr indent="-838200" lvl="3" marL="18288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algn="l">
              <a:spcBef>
                <a:spcPts val="6400"/>
              </a:spcBef>
              <a:spcAft>
                <a:spcPts val="64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97" name="Google Shape;97;g30903667956_0_477"/>
          <p:cNvSpPr txBox="1"/>
          <p:nvPr>
            <p:ph idx="14" type="body"/>
          </p:nvPr>
        </p:nvSpPr>
        <p:spPr>
          <a:xfrm>
            <a:off x="33390292" y="15011402"/>
            <a:ext cx="10052100" cy="846300"/>
          </a:xfrm>
          <a:prstGeom prst="rect">
            <a:avLst/>
          </a:prstGeom>
          <a:noFill/>
          <a:ln>
            <a:noFill/>
          </a:ln>
        </p:spPr>
        <p:txBody>
          <a:bodyPr anchorCtr="0" anchor="t" bIns="228575" lIns="228575" spcFirstLastPara="1" rIns="228575" wrap="square" tIns="228575">
            <a:spAutoFit/>
          </a:bodyPr>
          <a:lstStyle>
            <a:lvl1pPr indent="-228600" lvl="0" marL="457200" marR="0" algn="l">
              <a:spcBef>
                <a:spcPts val="500"/>
              </a:spcBef>
              <a:spcAft>
                <a:spcPts val="0"/>
              </a:spcAft>
              <a:buClr>
                <a:srgbClr val="4B376B"/>
              </a:buClr>
              <a:buSzPts val="2500"/>
              <a:buFont typeface="Arial"/>
              <a:buNone/>
              <a:defRPr b="0" i="0" sz="2500" u="none" cap="none" strike="noStrike">
                <a:solidFill>
                  <a:srgbClr val="4B376B"/>
                </a:solidFill>
                <a:latin typeface="Times New Roman"/>
                <a:ea typeface="Times New Roman"/>
                <a:cs typeface="Times New Roman"/>
                <a:sym typeface="Times New Roman"/>
              </a:defRPr>
            </a:lvl1pPr>
            <a:lvl2pPr indent="-387350" lvl="1" marL="9144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2pPr>
            <a:lvl3pPr indent="-387350" lvl="2" marL="13716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3pPr>
            <a:lvl4pPr indent="-387350" lvl="3" marL="18288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4pPr>
            <a:lvl5pPr indent="-387350" lvl="4" marL="22860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5pPr>
            <a:lvl6pPr indent="-838200" lvl="5" marL="27432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algn="l">
              <a:spcBef>
                <a:spcPts val="6400"/>
              </a:spcBef>
              <a:spcAft>
                <a:spcPts val="64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98" name="Google Shape;98;g30903667956_0_477"/>
          <p:cNvSpPr txBox="1"/>
          <p:nvPr>
            <p:ph idx="15" type="body"/>
          </p:nvPr>
        </p:nvSpPr>
        <p:spPr>
          <a:xfrm>
            <a:off x="33390292" y="25679401"/>
            <a:ext cx="10047000" cy="753900"/>
          </a:xfrm>
          <a:prstGeom prst="rect">
            <a:avLst/>
          </a:prstGeom>
          <a:noFill/>
          <a:ln>
            <a:noFill/>
          </a:ln>
        </p:spPr>
        <p:txBody>
          <a:bodyPr anchorCtr="0" anchor="t" bIns="91425" lIns="91425" spcFirstLastPara="1" rIns="91425" wrap="square" tIns="91425">
            <a:spAutoFit/>
          </a:bodyPr>
          <a:lstStyle>
            <a:lvl1pPr indent="-228600" lvl="0" marL="457200" marR="0" algn="ctr">
              <a:spcBef>
                <a:spcPts val="740"/>
              </a:spcBef>
              <a:spcAft>
                <a:spcPts val="0"/>
              </a:spcAft>
              <a:buClr>
                <a:srgbClr val="4B376B"/>
              </a:buClr>
              <a:buSzPts val="3700"/>
              <a:buFont typeface="Arial"/>
              <a:buNone/>
              <a:defRPr b="1" i="0" sz="3700" u="sng" cap="none" strike="noStrike">
                <a:solidFill>
                  <a:srgbClr val="4B376B"/>
                </a:solidFill>
                <a:latin typeface="Calibri"/>
                <a:ea typeface="Calibri"/>
                <a:cs typeface="Calibri"/>
                <a:sym typeface="Calibri"/>
              </a:defRPr>
            </a:lvl1pPr>
            <a:lvl2pPr indent="-1085850" lvl="1" marL="914400" marR="0" algn="l">
              <a:spcBef>
                <a:spcPts val="64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65200" lvl="2" marL="1371600" marR="0" algn="l">
              <a:spcBef>
                <a:spcPts val="6400"/>
              </a:spcBef>
              <a:spcAft>
                <a:spcPts val="0"/>
              </a:spcAft>
              <a:buClr>
                <a:schemeClr val="dk1"/>
              </a:buClr>
              <a:buSzPts val="11600"/>
              <a:buFont typeface="Arial"/>
              <a:buChar char="•"/>
              <a:defRPr b="0" i="0" sz="11600" u="none" cap="none" strike="noStrike">
                <a:solidFill>
                  <a:schemeClr val="dk1"/>
                </a:solidFill>
                <a:latin typeface="Calibri"/>
                <a:ea typeface="Calibri"/>
                <a:cs typeface="Calibri"/>
                <a:sym typeface="Calibri"/>
              </a:defRPr>
            </a:lvl3pPr>
            <a:lvl4pPr indent="-838200" lvl="3" marL="18288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algn="l">
              <a:spcBef>
                <a:spcPts val="6400"/>
              </a:spcBef>
              <a:spcAft>
                <a:spcPts val="64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99" name="Google Shape;99;g30903667956_0_477"/>
          <p:cNvSpPr txBox="1"/>
          <p:nvPr>
            <p:ph idx="16" type="body"/>
          </p:nvPr>
        </p:nvSpPr>
        <p:spPr>
          <a:xfrm>
            <a:off x="33390292" y="26433446"/>
            <a:ext cx="10052100" cy="846300"/>
          </a:xfrm>
          <a:prstGeom prst="rect">
            <a:avLst/>
          </a:prstGeom>
          <a:noFill/>
          <a:ln>
            <a:noFill/>
          </a:ln>
        </p:spPr>
        <p:txBody>
          <a:bodyPr anchorCtr="0" anchor="t" bIns="228575" lIns="228575" spcFirstLastPara="1" rIns="228575" wrap="square" tIns="228575">
            <a:spAutoFit/>
          </a:bodyPr>
          <a:lstStyle>
            <a:lvl1pPr indent="-228600" lvl="0" marL="457200" marR="0" algn="l">
              <a:spcBef>
                <a:spcPts val="500"/>
              </a:spcBef>
              <a:spcAft>
                <a:spcPts val="0"/>
              </a:spcAft>
              <a:buClr>
                <a:srgbClr val="4B376B"/>
              </a:buClr>
              <a:buSzPts val="2500"/>
              <a:buFont typeface="Arial"/>
              <a:buNone/>
              <a:defRPr b="0" i="0" sz="2500" u="none" cap="none" strike="noStrike">
                <a:solidFill>
                  <a:srgbClr val="4B376B"/>
                </a:solidFill>
                <a:latin typeface="Times New Roman"/>
                <a:ea typeface="Times New Roman"/>
                <a:cs typeface="Times New Roman"/>
                <a:sym typeface="Times New Roman"/>
              </a:defRPr>
            </a:lvl1pPr>
            <a:lvl2pPr indent="-387350" lvl="1" marL="9144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2pPr>
            <a:lvl3pPr indent="-387350" lvl="2" marL="13716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3pPr>
            <a:lvl4pPr indent="-387350" lvl="3" marL="18288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4pPr>
            <a:lvl5pPr indent="-387350" lvl="4" marL="22860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5pPr>
            <a:lvl6pPr indent="-838200" lvl="5" marL="27432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algn="l">
              <a:spcBef>
                <a:spcPts val="6400"/>
              </a:spcBef>
              <a:spcAft>
                <a:spcPts val="64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100" name="Google Shape;100;g30903667956_0_477"/>
          <p:cNvSpPr txBox="1"/>
          <p:nvPr>
            <p:ph idx="17" type="body"/>
          </p:nvPr>
        </p:nvSpPr>
        <p:spPr>
          <a:xfrm>
            <a:off x="427923" y="14951552"/>
            <a:ext cx="10056900" cy="846300"/>
          </a:xfrm>
          <a:prstGeom prst="rect">
            <a:avLst/>
          </a:prstGeom>
          <a:noFill/>
          <a:ln>
            <a:noFill/>
          </a:ln>
        </p:spPr>
        <p:txBody>
          <a:bodyPr anchorCtr="0" anchor="t" bIns="228575" lIns="228575" spcFirstLastPara="1" rIns="228575" wrap="square" tIns="228575">
            <a:spAutoFit/>
          </a:bodyPr>
          <a:lstStyle>
            <a:lvl1pPr indent="-228600" lvl="0" marL="457200" marR="0" algn="l">
              <a:spcBef>
                <a:spcPts val="500"/>
              </a:spcBef>
              <a:spcAft>
                <a:spcPts val="0"/>
              </a:spcAft>
              <a:buClr>
                <a:srgbClr val="4B376B"/>
              </a:buClr>
              <a:buSzPts val="2500"/>
              <a:buFont typeface="Arial"/>
              <a:buNone/>
              <a:defRPr b="0" i="0" sz="2500" u="none" cap="none" strike="noStrike">
                <a:solidFill>
                  <a:srgbClr val="4B376B"/>
                </a:solidFill>
                <a:latin typeface="Times New Roman"/>
                <a:ea typeface="Times New Roman"/>
                <a:cs typeface="Times New Roman"/>
                <a:sym typeface="Times New Roman"/>
              </a:defRPr>
            </a:lvl1pPr>
            <a:lvl2pPr indent="-387350" lvl="1" marL="9144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2pPr>
            <a:lvl3pPr indent="-387350" lvl="2" marL="13716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3pPr>
            <a:lvl4pPr indent="-387350" lvl="3" marL="18288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4pPr>
            <a:lvl5pPr indent="-387350" lvl="4" marL="2286000" marR="0" algn="l">
              <a:spcBef>
                <a:spcPts val="6400"/>
              </a:spcBef>
              <a:spcAft>
                <a:spcPts val="0"/>
              </a:spcAft>
              <a:buClr>
                <a:schemeClr val="dk1"/>
              </a:buClr>
              <a:buSzPts val="2500"/>
              <a:buFont typeface="Arial"/>
              <a:buChar char="»"/>
              <a:defRPr b="0" i="0" sz="2500" u="none" cap="none" strike="noStrike">
                <a:solidFill>
                  <a:schemeClr val="dk1"/>
                </a:solidFill>
                <a:latin typeface="Trebuchet MS"/>
                <a:ea typeface="Trebuchet MS"/>
                <a:cs typeface="Trebuchet MS"/>
                <a:sym typeface="Trebuchet MS"/>
              </a:defRPr>
            </a:lvl5pPr>
            <a:lvl6pPr indent="-838200" lvl="5" marL="27432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algn="l">
              <a:spcBef>
                <a:spcPts val="6400"/>
              </a:spcBef>
              <a:spcAft>
                <a:spcPts val="64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101" name="Google Shape;101;g30903667956_0_477"/>
          <p:cNvSpPr txBox="1"/>
          <p:nvPr>
            <p:ph idx="18" type="body"/>
          </p:nvPr>
        </p:nvSpPr>
        <p:spPr>
          <a:xfrm>
            <a:off x="5932593" y="3383947"/>
            <a:ext cx="31998900" cy="923400"/>
          </a:xfrm>
          <a:prstGeom prst="rect">
            <a:avLst/>
          </a:prstGeom>
          <a:noFill/>
          <a:ln>
            <a:noFill/>
          </a:ln>
        </p:spPr>
        <p:txBody>
          <a:bodyPr anchorCtr="0" anchor="t" bIns="45700" lIns="91425" spcFirstLastPara="1" rIns="91425" wrap="square" tIns="45700">
            <a:spAutoFit/>
          </a:bodyPr>
          <a:lstStyle>
            <a:lvl1pPr indent="-228600" lvl="0" marL="457200" marR="0" algn="ctr">
              <a:spcBef>
                <a:spcPts val="1080"/>
              </a:spcBef>
              <a:spcAft>
                <a:spcPts val="0"/>
              </a:spcAft>
              <a:buClr>
                <a:srgbClr val="4B376B"/>
              </a:buClr>
              <a:buSzPts val="5400"/>
              <a:buFont typeface="Arial"/>
              <a:buNone/>
              <a:defRPr b="0" i="0" sz="5400" u="none" cap="none" strike="noStrike">
                <a:solidFill>
                  <a:srgbClr val="4B376B"/>
                </a:solidFill>
                <a:latin typeface="Calibri"/>
                <a:ea typeface="Calibri"/>
                <a:cs typeface="Calibri"/>
                <a:sym typeface="Calibri"/>
              </a:defRPr>
            </a:lvl1pPr>
            <a:lvl2pPr indent="-228600" lvl="1" marL="914400" marR="0" algn="l">
              <a:spcBef>
                <a:spcPts val="640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2pPr>
            <a:lvl3pPr indent="-228600" lvl="2" marL="1371600" marR="0" algn="l">
              <a:spcBef>
                <a:spcPts val="640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3pPr>
            <a:lvl4pPr indent="-228600" lvl="3" marL="1828800" marR="0" algn="l">
              <a:spcBef>
                <a:spcPts val="640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4pPr>
            <a:lvl5pPr indent="-228600" lvl="4" marL="2286000" marR="0" algn="l">
              <a:spcBef>
                <a:spcPts val="640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5pPr>
            <a:lvl6pPr indent="-838200" lvl="5" marL="27432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algn="l">
              <a:spcBef>
                <a:spcPts val="6400"/>
              </a:spcBef>
              <a:spcAft>
                <a:spcPts val="64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102" name="Google Shape;102;g30903667956_0_477"/>
          <p:cNvSpPr txBox="1"/>
          <p:nvPr>
            <p:ph idx="19" type="body"/>
          </p:nvPr>
        </p:nvSpPr>
        <p:spPr>
          <a:xfrm>
            <a:off x="5932593" y="2103787"/>
            <a:ext cx="31998900" cy="1323300"/>
          </a:xfrm>
          <a:prstGeom prst="rect">
            <a:avLst/>
          </a:prstGeom>
          <a:noFill/>
          <a:ln>
            <a:noFill/>
          </a:ln>
        </p:spPr>
        <p:txBody>
          <a:bodyPr anchorCtr="0" anchor="t" bIns="45700" lIns="91425" spcFirstLastPara="1" rIns="91425" wrap="square" tIns="45700">
            <a:spAutoFit/>
          </a:bodyPr>
          <a:lstStyle>
            <a:lvl1pPr indent="-228600" lvl="0" marL="457200" marR="0" algn="ctr">
              <a:spcBef>
                <a:spcPts val="1600"/>
              </a:spcBef>
              <a:spcAft>
                <a:spcPts val="0"/>
              </a:spcAft>
              <a:buClr>
                <a:srgbClr val="4B376B"/>
              </a:buClr>
              <a:buSzPts val="8000"/>
              <a:buFont typeface="Arial"/>
              <a:buNone/>
              <a:defRPr b="0" i="0" sz="8000" u="none" cap="none" strike="noStrike">
                <a:solidFill>
                  <a:srgbClr val="4B376B"/>
                </a:solidFill>
                <a:latin typeface="Calibri"/>
                <a:ea typeface="Calibri"/>
                <a:cs typeface="Calibri"/>
                <a:sym typeface="Calibri"/>
              </a:defRPr>
            </a:lvl1pPr>
            <a:lvl2pPr indent="-228600" lvl="1" marL="914400" marR="0" algn="l">
              <a:spcBef>
                <a:spcPts val="640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2pPr>
            <a:lvl3pPr indent="-228600" lvl="2" marL="1371600" marR="0" algn="l">
              <a:spcBef>
                <a:spcPts val="640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3pPr>
            <a:lvl4pPr indent="-228600" lvl="3" marL="1828800" marR="0" algn="l">
              <a:spcBef>
                <a:spcPts val="640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4pPr>
            <a:lvl5pPr indent="-228600" lvl="4" marL="2286000" marR="0" algn="l">
              <a:spcBef>
                <a:spcPts val="640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5pPr>
            <a:lvl6pPr indent="-838200" lvl="5" marL="27432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algn="l">
              <a:spcBef>
                <a:spcPts val="6400"/>
              </a:spcBef>
              <a:spcAft>
                <a:spcPts val="64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103" name="Google Shape;103;g30903667956_0_477"/>
          <p:cNvSpPr txBox="1"/>
          <p:nvPr>
            <p:ph idx="20" type="body"/>
          </p:nvPr>
        </p:nvSpPr>
        <p:spPr>
          <a:xfrm>
            <a:off x="5932593" y="465813"/>
            <a:ext cx="31998900" cy="1569600"/>
          </a:xfrm>
          <a:prstGeom prst="rect">
            <a:avLst/>
          </a:prstGeom>
          <a:noFill/>
          <a:ln>
            <a:noFill/>
          </a:ln>
        </p:spPr>
        <p:txBody>
          <a:bodyPr anchorCtr="0" anchor="t" bIns="45700" lIns="91425" spcFirstLastPara="1" rIns="91425" wrap="square" tIns="45700">
            <a:spAutoFit/>
          </a:bodyPr>
          <a:lstStyle>
            <a:lvl1pPr indent="-228600" lvl="0" marL="457200" marR="0" algn="ctr">
              <a:spcBef>
                <a:spcPts val="1920"/>
              </a:spcBef>
              <a:spcAft>
                <a:spcPts val="0"/>
              </a:spcAft>
              <a:buClr>
                <a:srgbClr val="4B376B"/>
              </a:buClr>
              <a:buSzPts val="9600"/>
              <a:buFont typeface="Arial"/>
              <a:buNone/>
              <a:defRPr b="1" i="0" sz="9600" u="none" cap="none" strike="noStrike">
                <a:solidFill>
                  <a:srgbClr val="4B376B"/>
                </a:solidFill>
                <a:latin typeface="Calibri"/>
                <a:ea typeface="Calibri"/>
                <a:cs typeface="Calibri"/>
                <a:sym typeface="Calibri"/>
              </a:defRPr>
            </a:lvl1pPr>
            <a:lvl2pPr indent="-228600" lvl="1" marL="914400" marR="0" algn="l">
              <a:spcBef>
                <a:spcPts val="640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2pPr>
            <a:lvl3pPr indent="-228600" lvl="2" marL="1371600" marR="0" algn="l">
              <a:spcBef>
                <a:spcPts val="640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3pPr>
            <a:lvl4pPr indent="-228600" lvl="3" marL="1828800" marR="0" algn="l">
              <a:spcBef>
                <a:spcPts val="640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4pPr>
            <a:lvl5pPr indent="-228600" lvl="4" marL="2286000" marR="0" algn="l">
              <a:spcBef>
                <a:spcPts val="640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5pPr>
            <a:lvl6pPr indent="-838200" lvl="5" marL="27432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algn="l">
              <a:spcBef>
                <a:spcPts val="6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algn="l">
              <a:spcBef>
                <a:spcPts val="6400"/>
              </a:spcBef>
              <a:spcAft>
                <a:spcPts val="64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pic>
        <p:nvPicPr>
          <p:cNvPr id="104" name="Google Shape;104;g30903667956_0_477"/>
          <p:cNvPicPr preferRelativeResize="0"/>
          <p:nvPr/>
        </p:nvPicPr>
        <p:blipFill rotWithShape="1">
          <a:blip r:embed="rId2">
            <a:alphaModFix amt="27000"/>
          </a:blip>
          <a:srcRect b="0" l="11901" r="11901" t="0"/>
          <a:stretch/>
        </p:blipFill>
        <p:spPr>
          <a:xfrm>
            <a:off x="0" y="0"/>
            <a:ext cx="43891201" cy="32918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1" name="Shape 21"/>
        <p:cNvGrpSpPr/>
        <p:nvPr/>
      </p:nvGrpSpPr>
      <p:grpSpPr>
        <a:xfrm>
          <a:off x="0" y="0"/>
          <a:ext cx="0" cy="0"/>
          <a:chOff x="0" y="0"/>
          <a:chExt cx="0" cy="0"/>
        </a:xfrm>
      </p:grpSpPr>
      <p:grpSp>
        <p:nvGrpSpPr>
          <p:cNvPr id="22" name="Google Shape;22;g30903667956_0_412"/>
          <p:cNvGrpSpPr/>
          <p:nvPr/>
        </p:nvGrpSpPr>
        <p:grpSpPr>
          <a:xfrm>
            <a:off x="3985972" y="7624036"/>
            <a:ext cx="3579685" cy="293288"/>
            <a:chOff x="4580561" y="2589004"/>
            <a:chExt cx="1064464" cy="25200"/>
          </a:xfrm>
        </p:grpSpPr>
        <p:sp>
          <p:nvSpPr>
            <p:cNvPr id="23" name="Google Shape;23;g30903667956_0_412"/>
            <p:cNvSpPr/>
            <p:nvPr/>
          </p:nvSpPr>
          <p:spPr>
            <a:xfrm rot="-5400000">
              <a:off x="5366325" y="2335504"/>
              <a:ext cx="25200" cy="532200"/>
            </a:xfrm>
            <a:prstGeom prst="rect">
              <a:avLst/>
            </a:prstGeom>
            <a:solidFill>
              <a:schemeClr val="lt1"/>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sp>
          <p:nvSpPr>
            <p:cNvPr id="24" name="Google Shape;24;g30903667956_0_412"/>
            <p:cNvSpPr/>
            <p:nvPr/>
          </p:nvSpPr>
          <p:spPr>
            <a:xfrm rot="-5400000">
              <a:off x="4836311" y="2333254"/>
              <a:ext cx="25200" cy="536700"/>
            </a:xfrm>
            <a:prstGeom prst="rect">
              <a:avLst/>
            </a:prstGeom>
            <a:solidFill>
              <a:schemeClr val="lt1"/>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grpSp>
      <p:sp>
        <p:nvSpPr>
          <p:cNvPr id="25" name="Google Shape;25;g30903667956_0_412"/>
          <p:cNvSpPr txBox="1"/>
          <p:nvPr>
            <p:ph type="title"/>
          </p:nvPr>
        </p:nvSpPr>
        <p:spPr>
          <a:xfrm>
            <a:off x="3501360" y="8463680"/>
            <a:ext cx="36904200" cy="9719100"/>
          </a:xfrm>
          <a:prstGeom prst="rect">
            <a:avLst/>
          </a:prstGeom>
        </p:spPr>
        <p:txBody>
          <a:bodyPr anchorCtr="0" anchor="t" bIns="487600" lIns="487600" spcFirstLastPara="1" rIns="487600" wrap="square" tIns="487600">
            <a:normAutofit/>
          </a:bodyPr>
          <a:lstStyle>
            <a:lvl1pPr lvl="0">
              <a:spcBef>
                <a:spcPts val="0"/>
              </a:spcBef>
              <a:spcAft>
                <a:spcPts val="0"/>
              </a:spcAft>
              <a:buClr>
                <a:schemeClr val="lt1"/>
              </a:buClr>
              <a:buSzPts val="19200"/>
              <a:buNone/>
              <a:defRPr sz="19200">
                <a:solidFill>
                  <a:schemeClr val="lt1"/>
                </a:solidFill>
              </a:defRPr>
            </a:lvl1pPr>
            <a:lvl2pPr lvl="1">
              <a:spcBef>
                <a:spcPts val="0"/>
              </a:spcBef>
              <a:spcAft>
                <a:spcPts val="0"/>
              </a:spcAft>
              <a:buClr>
                <a:schemeClr val="lt1"/>
              </a:buClr>
              <a:buSzPts val="19200"/>
              <a:buNone/>
              <a:defRPr sz="19200">
                <a:solidFill>
                  <a:schemeClr val="lt1"/>
                </a:solidFill>
              </a:defRPr>
            </a:lvl2pPr>
            <a:lvl3pPr lvl="2">
              <a:spcBef>
                <a:spcPts val="0"/>
              </a:spcBef>
              <a:spcAft>
                <a:spcPts val="0"/>
              </a:spcAft>
              <a:buClr>
                <a:schemeClr val="lt1"/>
              </a:buClr>
              <a:buSzPts val="19200"/>
              <a:buNone/>
              <a:defRPr sz="19200">
                <a:solidFill>
                  <a:schemeClr val="lt1"/>
                </a:solidFill>
              </a:defRPr>
            </a:lvl3pPr>
            <a:lvl4pPr lvl="3">
              <a:spcBef>
                <a:spcPts val="0"/>
              </a:spcBef>
              <a:spcAft>
                <a:spcPts val="0"/>
              </a:spcAft>
              <a:buClr>
                <a:schemeClr val="lt1"/>
              </a:buClr>
              <a:buSzPts val="19200"/>
              <a:buNone/>
              <a:defRPr sz="19200">
                <a:solidFill>
                  <a:schemeClr val="lt1"/>
                </a:solidFill>
              </a:defRPr>
            </a:lvl4pPr>
            <a:lvl5pPr lvl="4">
              <a:spcBef>
                <a:spcPts val="0"/>
              </a:spcBef>
              <a:spcAft>
                <a:spcPts val="0"/>
              </a:spcAft>
              <a:buClr>
                <a:schemeClr val="lt1"/>
              </a:buClr>
              <a:buSzPts val="19200"/>
              <a:buNone/>
              <a:defRPr sz="19200">
                <a:solidFill>
                  <a:schemeClr val="lt1"/>
                </a:solidFill>
              </a:defRPr>
            </a:lvl5pPr>
            <a:lvl6pPr lvl="5">
              <a:spcBef>
                <a:spcPts val="0"/>
              </a:spcBef>
              <a:spcAft>
                <a:spcPts val="0"/>
              </a:spcAft>
              <a:buClr>
                <a:schemeClr val="lt1"/>
              </a:buClr>
              <a:buSzPts val="19200"/>
              <a:buNone/>
              <a:defRPr sz="19200">
                <a:solidFill>
                  <a:schemeClr val="lt1"/>
                </a:solidFill>
              </a:defRPr>
            </a:lvl6pPr>
            <a:lvl7pPr lvl="6">
              <a:spcBef>
                <a:spcPts val="0"/>
              </a:spcBef>
              <a:spcAft>
                <a:spcPts val="0"/>
              </a:spcAft>
              <a:buClr>
                <a:schemeClr val="lt1"/>
              </a:buClr>
              <a:buSzPts val="19200"/>
              <a:buNone/>
              <a:defRPr sz="19200">
                <a:solidFill>
                  <a:schemeClr val="lt1"/>
                </a:solidFill>
              </a:defRPr>
            </a:lvl7pPr>
            <a:lvl8pPr lvl="7">
              <a:spcBef>
                <a:spcPts val="0"/>
              </a:spcBef>
              <a:spcAft>
                <a:spcPts val="0"/>
              </a:spcAft>
              <a:buClr>
                <a:schemeClr val="lt1"/>
              </a:buClr>
              <a:buSzPts val="19200"/>
              <a:buNone/>
              <a:defRPr sz="19200">
                <a:solidFill>
                  <a:schemeClr val="lt1"/>
                </a:solidFill>
              </a:defRPr>
            </a:lvl8pPr>
            <a:lvl9pPr lvl="8">
              <a:spcBef>
                <a:spcPts val="0"/>
              </a:spcBef>
              <a:spcAft>
                <a:spcPts val="0"/>
              </a:spcAft>
              <a:buClr>
                <a:schemeClr val="lt1"/>
              </a:buClr>
              <a:buSzPts val="19200"/>
              <a:buNone/>
              <a:defRPr sz="19200">
                <a:solidFill>
                  <a:schemeClr val="lt1"/>
                </a:solidFill>
              </a:defRPr>
            </a:lvl9pPr>
          </a:lstStyle>
          <a:p/>
        </p:txBody>
      </p:sp>
      <p:sp>
        <p:nvSpPr>
          <p:cNvPr id="26" name="Google Shape;26;g30903667956_0_412"/>
          <p:cNvSpPr txBox="1"/>
          <p:nvPr>
            <p:ph idx="12" type="sldNum"/>
          </p:nvPr>
        </p:nvSpPr>
        <p:spPr>
          <a:xfrm>
            <a:off x="40974251" y="30399045"/>
            <a:ext cx="2633700" cy="2519100"/>
          </a:xfrm>
          <a:prstGeom prst="rect">
            <a:avLst/>
          </a:prstGeom>
        </p:spPr>
        <p:txBody>
          <a:bodyPr anchorCtr="0" anchor="ctr" bIns="487600" lIns="487600" spcFirstLastPara="1" rIns="487600" wrap="square" tIns="4876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g30903667956_0_418"/>
          <p:cNvSpPr/>
          <p:nvPr/>
        </p:nvSpPr>
        <p:spPr>
          <a:xfrm>
            <a:off x="0" y="0"/>
            <a:ext cx="43891200" cy="3121800"/>
          </a:xfrm>
          <a:prstGeom prst="rect">
            <a:avLst/>
          </a:prstGeom>
          <a:solidFill>
            <a:schemeClr val="lt2"/>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grpSp>
        <p:nvGrpSpPr>
          <p:cNvPr id="29" name="Google Shape;29;g30903667956_0_418"/>
          <p:cNvGrpSpPr/>
          <p:nvPr/>
        </p:nvGrpSpPr>
        <p:grpSpPr>
          <a:xfrm>
            <a:off x="3985972" y="7624036"/>
            <a:ext cx="3579685" cy="293288"/>
            <a:chOff x="4580561" y="2589004"/>
            <a:chExt cx="1064464" cy="25200"/>
          </a:xfrm>
        </p:grpSpPr>
        <p:sp>
          <p:nvSpPr>
            <p:cNvPr id="30" name="Google Shape;30;g30903667956_0_418"/>
            <p:cNvSpPr/>
            <p:nvPr/>
          </p:nvSpPr>
          <p:spPr>
            <a:xfrm rot="-5400000">
              <a:off x="5366325" y="2335504"/>
              <a:ext cx="25200" cy="532200"/>
            </a:xfrm>
            <a:prstGeom prst="rect">
              <a:avLst/>
            </a:prstGeom>
            <a:solidFill>
              <a:schemeClr val="accent3"/>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sp>
          <p:nvSpPr>
            <p:cNvPr id="31" name="Google Shape;31;g30903667956_0_418"/>
            <p:cNvSpPr/>
            <p:nvPr/>
          </p:nvSpPr>
          <p:spPr>
            <a:xfrm rot="-5400000">
              <a:off x="4836311" y="2333254"/>
              <a:ext cx="25200" cy="536700"/>
            </a:xfrm>
            <a:prstGeom prst="rect">
              <a:avLst/>
            </a:prstGeom>
            <a:solidFill>
              <a:schemeClr val="dk1"/>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grpSp>
      <p:sp>
        <p:nvSpPr>
          <p:cNvPr id="32" name="Google Shape;32;g30903667956_0_418"/>
          <p:cNvSpPr txBox="1"/>
          <p:nvPr>
            <p:ph type="title"/>
          </p:nvPr>
        </p:nvSpPr>
        <p:spPr>
          <a:xfrm>
            <a:off x="3501360" y="8439360"/>
            <a:ext cx="36905700" cy="3425400"/>
          </a:xfrm>
          <a:prstGeom prst="rect">
            <a:avLst/>
          </a:prstGeom>
        </p:spPr>
        <p:txBody>
          <a:bodyPr anchorCtr="0" anchor="t" bIns="487600" lIns="487600" spcFirstLastPara="1" rIns="487600" wrap="square" tIns="487600">
            <a:normAutofit/>
          </a:bodyPr>
          <a:lstStyle>
            <a:lvl1pPr lvl="0">
              <a:spcBef>
                <a:spcPts val="0"/>
              </a:spcBef>
              <a:spcAft>
                <a:spcPts val="0"/>
              </a:spcAft>
              <a:buSzPts val="13900"/>
              <a:buNone/>
              <a:defRPr sz="13900"/>
            </a:lvl1pPr>
            <a:lvl2pPr lvl="1">
              <a:spcBef>
                <a:spcPts val="0"/>
              </a:spcBef>
              <a:spcAft>
                <a:spcPts val="0"/>
              </a:spcAft>
              <a:buSzPts val="13900"/>
              <a:buNone/>
              <a:defRPr sz="13900"/>
            </a:lvl2pPr>
            <a:lvl3pPr lvl="2">
              <a:spcBef>
                <a:spcPts val="0"/>
              </a:spcBef>
              <a:spcAft>
                <a:spcPts val="0"/>
              </a:spcAft>
              <a:buSzPts val="13900"/>
              <a:buNone/>
              <a:defRPr sz="13900"/>
            </a:lvl3pPr>
            <a:lvl4pPr lvl="3">
              <a:spcBef>
                <a:spcPts val="0"/>
              </a:spcBef>
              <a:spcAft>
                <a:spcPts val="0"/>
              </a:spcAft>
              <a:buSzPts val="13900"/>
              <a:buNone/>
              <a:defRPr sz="13900"/>
            </a:lvl4pPr>
            <a:lvl5pPr lvl="4">
              <a:spcBef>
                <a:spcPts val="0"/>
              </a:spcBef>
              <a:spcAft>
                <a:spcPts val="0"/>
              </a:spcAft>
              <a:buSzPts val="13900"/>
              <a:buNone/>
              <a:defRPr sz="13900"/>
            </a:lvl5pPr>
            <a:lvl6pPr lvl="5">
              <a:spcBef>
                <a:spcPts val="0"/>
              </a:spcBef>
              <a:spcAft>
                <a:spcPts val="0"/>
              </a:spcAft>
              <a:buSzPts val="13900"/>
              <a:buNone/>
              <a:defRPr sz="13900"/>
            </a:lvl6pPr>
            <a:lvl7pPr lvl="6">
              <a:spcBef>
                <a:spcPts val="0"/>
              </a:spcBef>
              <a:spcAft>
                <a:spcPts val="0"/>
              </a:spcAft>
              <a:buSzPts val="13900"/>
              <a:buNone/>
              <a:defRPr sz="13900"/>
            </a:lvl7pPr>
            <a:lvl8pPr lvl="7">
              <a:spcBef>
                <a:spcPts val="0"/>
              </a:spcBef>
              <a:spcAft>
                <a:spcPts val="0"/>
              </a:spcAft>
              <a:buSzPts val="13900"/>
              <a:buNone/>
              <a:defRPr sz="13900"/>
            </a:lvl8pPr>
            <a:lvl9pPr lvl="8">
              <a:spcBef>
                <a:spcPts val="0"/>
              </a:spcBef>
              <a:spcAft>
                <a:spcPts val="0"/>
              </a:spcAft>
              <a:buSzPts val="13900"/>
              <a:buNone/>
              <a:defRPr sz="13900"/>
            </a:lvl9pPr>
          </a:lstStyle>
          <a:p/>
        </p:txBody>
      </p:sp>
      <p:sp>
        <p:nvSpPr>
          <p:cNvPr id="33" name="Google Shape;33;g30903667956_0_418"/>
          <p:cNvSpPr txBox="1"/>
          <p:nvPr>
            <p:ph idx="1" type="body"/>
          </p:nvPr>
        </p:nvSpPr>
        <p:spPr>
          <a:xfrm>
            <a:off x="3501360" y="13304800"/>
            <a:ext cx="36905700" cy="14471100"/>
          </a:xfrm>
          <a:prstGeom prst="rect">
            <a:avLst/>
          </a:prstGeom>
        </p:spPr>
        <p:txBody>
          <a:bodyPr anchorCtr="0" anchor="t" bIns="487600" lIns="487600" spcFirstLastPara="1" rIns="487600" wrap="square" tIns="487600">
            <a:normAutofit/>
          </a:bodyPr>
          <a:lstStyle>
            <a:lvl1pPr indent="-666750" lvl="0" marL="457200">
              <a:spcBef>
                <a:spcPts val="0"/>
              </a:spcBef>
              <a:spcAft>
                <a:spcPts val="0"/>
              </a:spcAft>
              <a:buSzPts val="6900"/>
              <a:buChar char="●"/>
              <a:defRPr/>
            </a:lvl1pPr>
            <a:lvl2pPr indent="-603250" lvl="1" marL="914400">
              <a:spcBef>
                <a:spcPts val="0"/>
              </a:spcBef>
              <a:spcAft>
                <a:spcPts val="0"/>
              </a:spcAft>
              <a:buSzPts val="5900"/>
              <a:buChar char="○"/>
              <a:defRPr/>
            </a:lvl2pPr>
            <a:lvl3pPr indent="-603250" lvl="2" marL="1371600">
              <a:spcBef>
                <a:spcPts val="0"/>
              </a:spcBef>
              <a:spcAft>
                <a:spcPts val="0"/>
              </a:spcAft>
              <a:buSzPts val="5900"/>
              <a:buChar char="■"/>
              <a:defRPr/>
            </a:lvl3pPr>
            <a:lvl4pPr indent="-603250" lvl="3" marL="1828800">
              <a:spcBef>
                <a:spcPts val="0"/>
              </a:spcBef>
              <a:spcAft>
                <a:spcPts val="0"/>
              </a:spcAft>
              <a:buSzPts val="5900"/>
              <a:buChar char="●"/>
              <a:defRPr/>
            </a:lvl4pPr>
            <a:lvl5pPr indent="-603250" lvl="4" marL="2286000">
              <a:spcBef>
                <a:spcPts val="0"/>
              </a:spcBef>
              <a:spcAft>
                <a:spcPts val="0"/>
              </a:spcAft>
              <a:buSzPts val="5900"/>
              <a:buChar char="○"/>
              <a:defRPr/>
            </a:lvl5pPr>
            <a:lvl6pPr indent="-603250" lvl="5" marL="2743200">
              <a:spcBef>
                <a:spcPts val="0"/>
              </a:spcBef>
              <a:spcAft>
                <a:spcPts val="0"/>
              </a:spcAft>
              <a:buSzPts val="5900"/>
              <a:buChar char="■"/>
              <a:defRPr/>
            </a:lvl6pPr>
            <a:lvl7pPr indent="-603250" lvl="6" marL="3200400">
              <a:spcBef>
                <a:spcPts val="0"/>
              </a:spcBef>
              <a:spcAft>
                <a:spcPts val="0"/>
              </a:spcAft>
              <a:buSzPts val="5900"/>
              <a:buChar char="●"/>
              <a:defRPr/>
            </a:lvl7pPr>
            <a:lvl8pPr indent="-603250" lvl="7" marL="3657600">
              <a:spcBef>
                <a:spcPts val="0"/>
              </a:spcBef>
              <a:spcAft>
                <a:spcPts val="0"/>
              </a:spcAft>
              <a:buSzPts val="5900"/>
              <a:buChar char="○"/>
              <a:defRPr/>
            </a:lvl8pPr>
            <a:lvl9pPr indent="-603250" lvl="8" marL="4114800">
              <a:spcBef>
                <a:spcPts val="0"/>
              </a:spcBef>
              <a:spcAft>
                <a:spcPts val="0"/>
              </a:spcAft>
              <a:buSzPts val="5900"/>
              <a:buChar char="■"/>
              <a:defRPr/>
            </a:lvl9pPr>
          </a:lstStyle>
          <a:p/>
        </p:txBody>
      </p:sp>
      <p:sp>
        <p:nvSpPr>
          <p:cNvPr id="34" name="Google Shape;34;g30903667956_0_418"/>
          <p:cNvSpPr txBox="1"/>
          <p:nvPr>
            <p:ph idx="12" type="sldNum"/>
          </p:nvPr>
        </p:nvSpPr>
        <p:spPr>
          <a:xfrm>
            <a:off x="40974251" y="30399045"/>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30903667956_0_426"/>
          <p:cNvSpPr/>
          <p:nvPr/>
        </p:nvSpPr>
        <p:spPr>
          <a:xfrm>
            <a:off x="0" y="0"/>
            <a:ext cx="43891200" cy="3121800"/>
          </a:xfrm>
          <a:prstGeom prst="rect">
            <a:avLst/>
          </a:prstGeom>
          <a:solidFill>
            <a:schemeClr val="lt2"/>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grpSp>
        <p:nvGrpSpPr>
          <p:cNvPr id="37" name="Google Shape;37;g30903667956_0_426"/>
          <p:cNvGrpSpPr/>
          <p:nvPr/>
        </p:nvGrpSpPr>
        <p:grpSpPr>
          <a:xfrm>
            <a:off x="3985972" y="7624036"/>
            <a:ext cx="3579685" cy="293288"/>
            <a:chOff x="4580561" y="2589004"/>
            <a:chExt cx="1064464" cy="25200"/>
          </a:xfrm>
        </p:grpSpPr>
        <p:sp>
          <p:nvSpPr>
            <p:cNvPr id="38" name="Google Shape;38;g30903667956_0_426"/>
            <p:cNvSpPr/>
            <p:nvPr/>
          </p:nvSpPr>
          <p:spPr>
            <a:xfrm rot="-5400000">
              <a:off x="5366325" y="2335504"/>
              <a:ext cx="25200" cy="532200"/>
            </a:xfrm>
            <a:prstGeom prst="rect">
              <a:avLst/>
            </a:prstGeom>
            <a:solidFill>
              <a:schemeClr val="accent3"/>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sp>
          <p:nvSpPr>
            <p:cNvPr id="39" name="Google Shape;39;g30903667956_0_426"/>
            <p:cNvSpPr/>
            <p:nvPr/>
          </p:nvSpPr>
          <p:spPr>
            <a:xfrm rot="-5400000">
              <a:off x="4836311" y="2333254"/>
              <a:ext cx="25200" cy="536700"/>
            </a:xfrm>
            <a:prstGeom prst="rect">
              <a:avLst/>
            </a:prstGeom>
            <a:solidFill>
              <a:schemeClr val="dk1"/>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grpSp>
      <p:sp>
        <p:nvSpPr>
          <p:cNvPr id="40" name="Google Shape;40;g30903667956_0_426"/>
          <p:cNvSpPr txBox="1"/>
          <p:nvPr>
            <p:ph type="title"/>
          </p:nvPr>
        </p:nvSpPr>
        <p:spPr>
          <a:xfrm>
            <a:off x="3501360" y="8439360"/>
            <a:ext cx="36904200" cy="3425400"/>
          </a:xfrm>
          <a:prstGeom prst="rect">
            <a:avLst/>
          </a:prstGeom>
        </p:spPr>
        <p:txBody>
          <a:bodyPr anchorCtr="0" anchor="t" bIns="487600" lIns="487600" spcFirstLastPara="1" rIns="487600" wrap="square" tIns="487600">
            <a:normAutofit/>
          </a:bodyPr>
          <a:lstStyle>
            <a:lvl1pPr lvl="0">
              <a:spcBef>
                <a:spcPts val="0"/>
              </a:spcBef>
              <a:spcAft>
                <a:spcPts val="0"/>
              </a:spcAft>
              <a:buSzPts val="13900"/>
              <a:buNone/>
              <a:defRPr sz="13900"/>
            </a:lvl1pPr>
            <a:lvl2pPr lvl="1">
              <a:spcBef>
                <a:spcPts val="0"/>
              </a:spcBef>
              <a:spcAft>
                <a:spcPts val="0"/>
              </a:spcAft>
              <a:buSzPts val="13900"/>
              <a:buNone/>
              <a:defRPr sz="13900"/>
            </a:lvl2pPr>
            <a:lvl3pPr lvl="2">
              <a:spcBef>
                <a:spcPts val="0"/>
              </a:spcBef>
              <a:spcAft>
                <a:spcPts val="0"/>
              </a:spcAft>
              <a:buSzPts val="13900"/>
              <a:buNone/>
              <a:defRPr sz="13900"/>
            </a:lvl3pPr>
            <a:lvl4pPr lvl="3">
              <a:spcBef>
                <a:spcPts val="0"/>
              </a:spcBef>
              <a:spcAft>
                <a:spcPts val="0"/>
              </a:spcAft>
              <a:buSzPts val="13900"/>
              <a:buNone/>
              <a:defRPr sz="13900"/>
            </a:lvl4pPr>
            <a:lvl5pPr lvl="4">
              <a:spcBef>
                <a:spcPts val="0"/>
              </a:spcBef>
              <a:spcAft>
                <a:spcPts val="0"/>
              </a:spcAft>
              <a:buSzPts val="13900"/>
              <a:buNone/>
              <a:defRPr sz="13900"/>
            </a:lvl5pPr>
            <a:lvl6pPr lvl="5">
              <a:spcBef>
                <a:spcPts val="0"/>
              </a:spcBef>
              <a:spcAft>
                <a:spcPts val="0"/>
              </a:spcAft>
              <a:buSzPts val="13900"/>
              <a:buNone/>
              <a:defRPr sz="13900"/>
            </a:lvl6pPr>
            <a:lvl7pPr lvl="6">
              <a:spcBef>
                <a:spcPts val="0"/>
              </a:spcBef>
              <a:spcAft>
                <a:spcPts val="0"/>
              </a:spcAft>
              <a:buSzPts val="13900"/>
              <a:buNone/>
              <a:defRPr sz="13900"/>
            </a:lvl7pPr>
            <a:lvl8pPr lvl="7">
              <a:spcBef>
                <a:spcPts val="0"/>
              </a:spcBef>
              <a:spcAft>
                <a:spcPts val="0"/>
              </a:spcAft>
              <a:buSzPts val="13900"/>
              <a:buNone/>
              <a:defRPr sz="13900"/>
            </a:lvl8pPr>
            <a:lvl9pPr lvl="8">
              <a:spcBef>
                <a:spcPts val="0"/>
              </a:spcBef>
              <a:spcAft>
                <a:spcPts val="0"/>
              </a:spcAft>
              <a:buSzPts val="13900"/>
              <a:buNone/>
              <a:defRPr sz="13900"/>
            </a:lvl9pPr>
          </a:lstStyle>
          <a:p/>
        </p:txBody>
      </p:sp>
      <p:sp>
        <p:nvSpPr>
          <p:cNvPr id="41" name="Google Shape;41;g30903667956_0_426"/>
          <p:cNvSpPr txBox="1"/>
          <p:nvPr>
            <p:ph idx="1" type="body"/>
          </p:nvPr>
        </p:nvSpPr>
        <p:spPr>
          <a:xfrm>
            <a:off x="3500761" y="13304800"/>
            <a:ext cx="18116700" cy="14471100"/>
          </a:xfrm>
          <a:prstGeom prst="rect">
            <a:avLst/>
          </a:prstGeom>
        </p:spPr>
        <p:txBody>
          <a:bodyPr anchorCtr="0" anchor="t" bIns="487600" lIns="487600" spcFirstLastPara="1" rIns="487600" wrap="square" tIns="487600">
            <a:normAutofit/>
          </a:bodyPr>
          <a:lstStyle>
            <a:lvl1pPr indent="-666750" lvl="0" marL="457200">
              <a:spcBef>
                <a:spcPts val="0"/>
              </a:spcBef>
              <a:spcAft>
                <a:spcPts val="0"/>
              </a:spcAft>
              <a:buSzPts val="6900"/>
              <a:buChar char="●"/>
              <a:defRPr/>
            </a:lvl1pPr>
            <a:lvl2pPr indent="-603250" lvl="1" marL="914400">
              <a:spcBef>
                <a:spcPts val="0"/>
              </a:spcBef>
              <a:spcAft>
                <a:spcPts val="0"/>
              </a:spcAft>
              <a:buSzPts val="5900"/>
              <a:buChar char="○"/>
              <a:defRPr/>
            </a:lvl2pPr>
            <a:lvl3pPr indent="-603250" lvl="2" marL="1371600">
              <a:spcBef>
                <a:spcPts val="0"/>
              </a:spcBef>
              <a:spcAft>
                <a:spcPts val="0"/>
              </a:spcAft>
              <a:buSzPts val="5900"/>
              <a:buChar char="■"/>
              <a:defRPr/>
            </a:lvl3pPr>
            <a:lvl4pPr indent="-603250" lvl="3" marL="1828800">
              <a:spcBef>
                <a:spcPts val="0"/>
              </a:spcBef>
              <a:spcAft>
                <a:spcPts val="0"/>
              </a:spcAft>
              <a:buSzPts val="5900"/>
              <a:buChar char="●"/>
              <a:defRPr/>
            </a:lvl4pPr>
            <a:lvl5pPr indent="-603250" lvl="4" marL="2286000">
              <a:spcBef>
                <a:spcPts val="0"/>
              </a:spcBef>
              <a:spcAft>
                <a:spcPts val="0"/>
              </a:spcAft>
              <a:buSzPts val="5900"/>
              <a:buChar char="○"/>
              <a:defRPr/>
            </a:lvl5pPr>
            <a:lvl6pPr indent="-603250" lvl="5" marL="2743200">
              <a:spcBef>
                <a:spcPts val="0"/>
              </a:spcBef>
              <a:spcAft>
                <a:spcPts val="0"/>
              </a:spcAft>
              <a:buSzPts val="5900"/>
              <a:buChar char="■"/>
              <a:defRPr/>
            </a:lvl6pPr>
            <a:lvl7pPr indent="-603250" lvl="6" marL="3200400">
              <a:spcBef>
                <a:spcPts val="0"/>
              </a:spcBef>
              <a:spcAft>
                <a:spcPts val="0"/>
              </a:spcAft>
              <a:buSzPts val="5900"/>
              <a:buChar char="●"/>
              <a:defRPr/>
            </a:lvl7pPr>
            <a:lvl8pPr indent="-603250" lvl="7" marL="3657600">
              <a:spcBef>
                <a:spcPts val="0"/>
              </a:spcBef>
              <a:spcAft>
                <a:spcPts val="0"/>
              </a:spcAft>
              <a:buSzPts val="5900"/>
              <a:buChar char="○"/>
              <a:defRPr/>
            </a:lvl8pPr>
            <a:lvl9pPr indent="-603250" lvl="8" marL="4114800">
              <a:spcBef>
                <a:spcPts val="0"/>
              </a:spcBef>
              <a:spcAft>
                <a:spcPts val="0"/>
              </a:spcAft>
              <a:buSzPts val="5900"/>
              <a:buChar char="■"/>
              <a:defRPr/>
            </a:lvl9pPr>
          </a:lstStyle>
          <a:p/>
        </p:txBody>
      </p:sp>
      <p:sp>
        <p:nvSpPr>
          <p:cNvPr id="42" name="Google Shape;42;g30903667956_0_426"/>
          <p:cNvSpPr txBox="1"/>
          <p:nvPr>
            <p:ph idx="2" type="body"/>
          </p:nvPr>
        </p:nvSpPr>
        <p:spPr>
          <a:xfrm>
            <a:off x="22289297" y="13304800"/>
            <a:ext cx="18116700" cy="14471100"/>
          </a:xfrm>
          <a:prstGeom prst="rect">
            <a:avLst/>
          </a:prstGeom>
        </p:spPr>
        <p:txBody>
          <a:bodyPr anchorCtr="0" anchor="t" bIns="487600" lIns="487600" spcFirstLastPara="1" rIns="487600" wrap="square" tIns="487600">
            <a:normAutofit/>
          </a:bodyPr>
          <a:lstStyle>
            <a:lvl1pPr indent="-666750" lvl="0" marL="457200">
              <a:spcBef>
                <a:spcPts val="0"/>
              </a:spcBef>
              <a:spcAft>
                <a:spcPts val="0"/>
              </a:spcAft>
              <a:buSzPts val="6900"/>
              <a:buChar char="●"/>
              <a:defRPr/>
            </a:lvl1pPr>
            <a:lvl2pPr indent="-603250" lvl="1" marL="914400">
              <a:spcBef>
                <a:spcPts val="0"/>
              </a:spcBef>
              <a:spcAft>
                <a:spcPts val="0"/>
              </a:spcAft>
              <a:buSzPts val="5900"/>
              <a:buChar char="○"/>
              <a:defRPr/>
            </a:lvl2pPr>
            <a:lvl3pPr indent="-603250" lvl="2" marL="1371600">
              <a:spcBef>
                <a:spcPts val="0"/>
              </a:spcBef>
              <a:spcAft>
                <a:spcPts val="0"/>
              </a:spcAft>
              <a:buSzPts val="5900"/>
              <a:buChar char="■"/>
              <a:defRPr/>
            </a:lvl3pPr>
            <a:lvl4pPr indent="-603250" lvl="3" marL="1828800">
              <a:spcBef>
                <a:spcPts val="0"/>
              </a:spcBef>
              <a:spcAft>
                <a:spcPts val="0"/>
              </a:spcAft>
              <a:buSzPts val="5900"/>
              <a:buChar char="●"/>
              <a:defRPr/>
            </a:lvl4pPr>
            <a:lvl5pPr indent="-603250" lvl="4" marL="2286000">
              <a:spcBef>
                <a:spcPts val="0"/>
              </a:spcBef>
              <a:spcAft>
                <a:spcPts val="0"/>
              </a:spcAft>
              <a:buSzPts val="5900"/>
              <a:buChar char="○"/>
              <a:defRPr/>
            </a:lvl5pPr>
            <a:lvl6pPr indent="-603250" lvl="5" marL="2743200">
              <a:spcBef>
                <a:spcPts val="0"/>
              </a:spcBef>
              <a:spcAft>
                <a:spcPts val="0"/>
              </a:spcAft>
              <a:buSzPts val="5900"/>
              <a:buChar char="■"/>
              <a:defRPr/>
            </a:lvl6pPr>
            <a:lvl7pPr indent="-603250" lvl="6" marL="3200400">
              <a:spcBef>
                <a:spcPts val="0"/>
              </a:spcBef>
              <a:spcAft>
                <a:spcPts val="0"/>
              </a:spcAft>
              <a:buSzPts val="5900"/>
              <a:buChar char="●"/>
              <a:defRPr/>
            </a:lvl7pPr>
            <a:lvl8pPr indent="-603250" lvl="7" marL="3657600">
              <a:spcBef>
                <a:spcPts val="0"/>
              </a:spcBef>
              <a:spcAft>
                <a:spcPts val="0"/>
              </a:spcAft>
              <a:buSzPts val="5900"/>
              <a:buChar char="○"/>
              <a:defRPr/>
            </a:lvl8pPr>
            <a:lvl9pPr indent="-603250" lvl="8" marL="4114800">
              <a:spcBef>
                <a:spcPts val="0"/>
              </a:spcBef>
              <a:spcAft>
                <a:spcPts val="0"/>
              </a:spcAft>
              <a:buSzPts val="5900"/>
              <a:buChar char="■"/>
              <a:defRPr/>
            </a:lvl9pPr>
          </a:lstStyle>
          <a:p/>
        </p:txBody>
      </p:sp>
      <p:sp>
        <p:nvSpPr>
          <p:cNvPr id="43" name="Google Shape;43;g30903667956_0_426"/>
          <p:cNvSpPr txBox="1"/>
          <p:nvPr>
            <p:ph idx="12" type="sldNum"/>
          </p:nvPr>
        </p:nvSpPr>
        <p:spPr>
          <a:xfrm>
            <a:off x="40974251" y="30399045"/>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g30903667956_0_435"/>
          <p:cNvSpPr/>
          <p:nvPr/>
        </p:nvSpPr>
        <p:spPr>
          <a:xfrm>
            <a:off x="0" y="0"/>
            <a:ext cx="43891200" cy="3121800"/>
          </a:xfrm>
          <a:prstGeom prst="rect">
            <a:avLst/>
          </a:prstGeom>
          <a:solidFill>
            <a:schemeClr val="lt2"/>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grpSp>
        <p:nvGrpSpPr>
          <p:cNvPr id="46" name="Google Shape;46;g30903667956_0_435"/>
          <p:cNvGrpSpPr/>
          <p:nvPr/>
        </p:nvGrpSpPr>
        <p:grpSpPr>
          <a:xfrm>
            <a:off x="3985972" y="7624036"/>
            <a:ext cx="3579685" cy="293288"/>
            <a:chOff x="4580561" y="2589004"/>
            <a:chExt cx="1064464" cy="25200"/>
          </a:xfrm>
        </p:grpSpPr>
        <p:sp>
          <p:nvSpPr>
            <p:cNvPr id="47" name="Google Shape;47;g30903667956_0_435"/>
            <p:cNvSpPr/>
            <p:nvPr/>
          </p:nvSpPr>
          <p:spPr>
            <a:xfrm rot="-5400000">
              <a:off x="5366325" y="2335504"/>
              <a:ext cx="25200" cy="532200"/>
            </a:xfrm>
            <a:prstGeom prst="rect">
              <a:avLst/>
            </a:prstGeom>
            <a:solidFill>
              <a:schemeClr val="accent3"/>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sp>
          <p:nvSpPr>
            <p:cNvPr id="48" name="Google Shape;48;g30903667956_0_435"/>
            <p:cNvSpPr/>
            <p:nvPr/>
          </p:nvSpPr>
          <p:spPr>
            <a:xfrm rot="-5400000">
              <a:off x="4836311" y="2333254"/>
              <a:ext cx="25200" cy="536700"/>
            </a:xfrm>
            <a:prstGeom prst="rect">
              <a:avLst/>
            </a:prstGeom>
            <a:solidFill>
              <a:schemeClr val="dk1"/>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grpSp>
      <p:sp>
        <p:nvSpPr>
          <p:cNvPr id="49" name="Google Shape;49;g30903667956_0_435"/>
          <p:cNvSpPr txBox="1"/>
          <p:nvPr>
            <p:ph type="title"/>
          </p:nvPr>
        </p:nvSpPr>
        <p:spPr>
          <a:xfrm>
            <a:off x="3501360" y="8439360"/>
            <a:ext cx="36904200" cy="3425400"/>
          </a:xfrm>
          <a:prstGeom prst="rect">
            <a:avLst/>
          </a:prstGeom>
        </p:spPr>
        <p:txBody>
          <a:bodyPr anchorCtr="0" anchor="t" bIns="487600" lIns="487600" spcFirstLastPara="1" rIns="487600" wrap="square" tIns="487600">
            <a:normAutofit/>
          </a:bodyPr>
          <a:lstStyle>
            <a:lvl1pPr lvl="0">
              <a:spcBef>
                <a:spcPts val="0"/>
              </a:spcBef>
              <a:spcAft>
                <a:spcPts val="0"/>
              </a:spcAft>
              <a:buSzPts val="13900"/>
              <a:buNone/>
              <a:defRPr sz="13900"/>
            </a:lvl1pPr>
            <a:lvl2pPr lvl="1">
              <a:spcBef>
                <a:spcPts val="0"/>
              </a:spcBef>
              <a:spcAft>
                <a:spcPts val="0"/>
              </a:spcAft>
              <a:buSzPts val="13900"/>
              <a:buNone/>
              <a:defRPr sz="13900"/>
            </a:lvl2pPr>
            <a:lvl3pPr lvl="2">
              <a:spcBef>
                <a:spcPts val="0"/>
              </a:spcBef>
              <a:spcAft>
                <a:spcPts val="0"/>
              </a:spcAft>
              <a:buSzPts val="13900"/>
              <a:buNone/>
              <a:defRPr sz="13900"/>
            </a:lvl3pPr>
            <a:lvl4pPr lvl="3">
              <a:spcBef>
                <a:spcPts val="0"/>
              </a:spcBef>
              <a:spcAft>
                <a:spcPts val="0"/>
              </a:spcAft>
              <a:buSzPts val="13900"/>
              <a:buNone/>
              <a:defRPr sz="13900"/>
            </a:lvl4pPr>
            <a:lvl5pPr lvl="4">
              <a:spcBef>
                <a:spcPts val="0"/>
              </a:spcBef>
              <a:spcAft>
                <a:spcPts val="0"/>
              </a:spcAft>
              <a:buSzPts val="13900"/>
              <a:buNone/>
              <a:defRPr sz="13900"/>
            </a:lvl5pPr>
            <a:lvl6pPr lvl="5">
              <a:spcBef>
                <a:spcPts val="0"/>
              </a:spcBef>
              <a:spcAft>
                <a:spcPts val="0"/>
              </a:spcAft>
              <a:buSzPts val="13900"/>
              <a:buNone/>
              <a:defRPr sz="13900"/>
            </a:lvl6pPr>
            <a:lvl7pPr lvl="6">
              <a:spcBef>
                <a:spcPts val="0"/>
              </a:spcBef>
              <a:spcAft>
                <a:spcPts val="0"/>
              </a:spcAft>
              <a:buSzPts val="13900"/>
              <a:buNone/>
              <a:defRPr sz="13900"/>
            </a:lvl7pPr>
            <a:lvl8pPr lvl="7">
              <a:spcBef>
                <a:spcPts val="0"/>
              </a:spcBef>
              <a:spcAft>
                <a:spcPts val="0"/>
              </a:spcAft>
              <a:buSzPts val="13900"/>
              <a:buNone/>
              <a:defRPr sz="13900"/>
            </a:lvl8pPr>
            <a:lvl9pPr lvl="8">
              <a:spcBef>
                <a:spcPts val="0"/>
              </a:spcBef>
              <a:spcAft>
                <a:spcPts val="0"/>
              </a:spcAft>
              <a:buSzPts val="13900"/>
              <a:buNone/>
              <a:defRPr sz="13900"/>
            </a:lvl9pPr>
          </a:lstStyle>
          <a:p/>
        </p:txBody>
      </p:sp>
      <p:sp>
        <p:nvSpPr>
          <p:cNvPr id="50" name="Google Shape;50;g30903667956_0_435"/>
          <p:cNvSpPr txBox="1"/>
          <p:nvPr>
            <p:ph idx="12" type="sldNum"/>
          </p:nvPr>
        </p:nvSpPr>
        <p:spPr>
          <a:xfrm>
            <a:off x="40974251" y="30399045"/>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g30903667956_0_442"/>
          <p:cNvSpPr/>
          <p:nvPr/>
        </p:nvSpPr>
        <p:spPr>
          <a:xfrm>
            <a:off x="0" y="0"/>
            <a:ext cx="43891200" cy="3121800"/>
          </a:xfrm>
          <a:prstGeom prst="rect">
            <a:avLst/>
          </a:prstGeom>
          <a:solidFill>
            <a:schemeClr val="lt2"/>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grpSp>
        <p:nvGrpSpPr>
          <p:cNvPr id="53" name="Google Shape;53;g30903667956_0_442"/>
          <p:cNvGrpSpPr/>
          <p:nvPr/>
        </p:nvGrpSpPr>
        <p:grpSpPr>
          <a:xfrm>
            <a:off x="3985972" y="7624036"/>
            <a:ext cx="3579685" cy="293288"/>
            <a:chOff x="4580561" y="2589004"/>
            <a:chExt cx="1064464" cy="25200"/>
          </a:xfrm>
        </p:grpSpPr>
        <p:sp>
          <p:nvSpPr>
            <p:cNvPr id="54" name="Google Shape;54;g30903667956_0_442"/>
            <p:cNvSpPr/>
            <p:nvPr/>
          </p:nvSpPr>
          <p:spPr>
            <a:xfrm rot="-5400000">
              <a:off x="5366325" y="2335504"/>
              <a:ext cx="25200" cy="532200"/>
            </a:xfrm>
            <a:prstGeom prst="rect">
              <a:avLst/>
            </a:prstGeom>
            <a:solidFill>
              <a:schemeClr val="accent3"/>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sp>
          <p:nvSpPr>
            <p:cNvPr id="55" name="Google Shape;55;g30903667956_0_442"/>
            <p:cNvSpPr/>
            <p:nvPr/>
          </p:nvSpPr>
          <p:spPr>
            <a:xfrm rot="-5400000">
              <a:off x="4836311" y="2333254"/>
              <a:ext cx="25200" cy="536700"/>
            </a:xfrm>
            <a:prstGeom prst="rect">
              <a:avLst/>
            </a:prstGeom>
            <a:solidFill>
              <a:schemeClr val="dk1"/>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grpSp>
      <p:sp>
        <p:nvSpPr>
          <p:cNvPr id="56" name="Google Shape;56;g30903667956_0_442"/>
          <p:cNvSpPr txBox="1"/>
          <p:nvPr>
            <p:ph type="title"/>
          </p:nvPr>
        </p:nvSpPr>
        <p:spPr>
          <a:xfrm>
            <a:off x="3504000" y="8439360"/>
            <a:ext cx="15844200" cy="8841600"/>
          </a:xfrm>
          <a:prstGeom prst="rect">
            <a:avLst/>
          </a:prstGeom>
        </p:spPr>
        <p:txBody>
          <a:bodyPr anchorCtr="0" anchor="t" bIns="487600" lIns="487600" spcFirstLastPara="1" rIns="487600" wrap="square" tIns="487600">
            <a:normAutofit/>
          </a:bodyPr>
          <a:lstStyle>
            <a:lvl1pPr lvl="0">
              <a:spcBef>
                <a:spcPts val="0"/>
              </a:spcBef>
              <a:spcAft>
                <a:spcPts val="0"/>
              </a:spcAft>
              <a:buSzPts val="13900"/>
              <a:buNone/>
              <a:defRPr sz="13900"/>
            </a:lvl1pPr>
            <a:lvl2pPr lvl="1">
              <a:spcBef>
                <a:spcPts val="0"/>
              </a:spcBef>
              <a:spcAft>
                <a:spcPts val="0"/>
              </a:spcAft>
              <a:buSzPts val="13900"/>
              <a:buNone/>
              <a:defRPr sz="13900"/>
            </a:lvl2pPr>
            <a:lvl3pPr lvl="2">
              <a:spcBef>
                <a:spcPts val="0"/>
              </a:spcBef>
              <a:spcAft>
                <a:spcPts val="0"/>
              </a:spcAft>
              <a:buSzPts val="13900"/>
              <a:buNone/>
              <a:defRPr sz="13900"/>
            </a:lvl3pPr>
            <a:lvl4pPr lvl="3">
              <a:spcBef>
                <a:spcPts val="0"/>
              </a:spcBef>
              <a:spcAft>
                <a:spcPts val="0"/>
              </a:spcAft>
              <a:buSzPts val="13900"/>
              <a:buNone/>
              <a:defRPr sz="13900"/>
            </a:lvl4pPr>
            <a:lvl5pPr lvl="4">
              <a:spcBef>
                <a:spcPts val="0"/>
              </a:spcBef>
              <a:spcAft>
                <a:spcPts val="0"/>
              </a:spcAft>
              <a:buSzPts val="13900"/>
              <a:buNone/>
              <a:defRPr sz="13900"/>
            </a:lvl5pPr>
            <a:lvl6pPr lvl="5">
              <a:spcBef>
                <a:spcPts val="0"/>
              </a:spcBef>
              <a:spcAft>
                <a:spcPts val="0"/>
              </a:spcAft>
              <a:buSzPts val="13900"/>
              <a:buNone/>
              <a:defRPr sz="13900"/>
            </a:lvl6pPr>
            <a:lvl7pPr lvl="6">
              <a:spcBef>
                <a:spcPts val="0"/>
              </a:spcBef>
              <a:spcAft>
                <a:spcPts val="0"/>
              </a:spcAft>
              <a:buSzPts val="13900"/>
              <a:buNone/>
              <a:defRPr sz="13900"/>
            </a:lvl7pPr>
            <a:lvl8pPr lvl="7">
              <a:spcBef>
                <a:spcPts val="0"/>
              </a:spcBef>
              <a:spcAft>
                <a:spcPts val="0"/>
              </a:spcAft>
              <a:buSzPts val="13900"/>
              <a:buNone/>
              <a:defRPr sz="13900"/>
            </a:lvl8pPr>
            <a:lvl9pPr lvl="8">
              <a:spcBef>
                <a:spcPts val="0"/>
              </a:spcBef>
              <a:spcAft>
                <a:spcPts val="0"/>
              </a:spcAft>
              <a:buSzPts val="13900"/>
              <a:buNone/>
              <a:defRPr sz="13900"/>
            </a:lvl9pPr>
          </a:lstStyle>
          <a:p/>
        </p:txBody>
      </p:sp>
      <p:sp>
        <p:nvSpPr>
          <p:cNvPr id="57" name="Google Shape;57;g30903667956_0_442"/>
          <p:cNvSpPr txBox="1"/>
          <p:nvPr>
            <p:ph idx="1" type="body"/>
          </p:nvPr>
        </p:nvSpPr>
        <p:spPr>
          <a:xfrm>
            <a:off x="3461880" y="17803040"/>
            <a:ext cx="15844200" cy="10224000"/>
          </a:xfrm>
          <a:prstGeom prst="rect">
            <a:avLst/>
          </a:prstGeom>
        </p:spPr>
        <p:txBody>
          <a:bodyPr anchorCtr="0" anchor="t" bIns="487600" lIns="487600" spcFirstLastPara="1" rIns="487600" wrap="square" tIns="487600">
            <a:normAutofit/>
          </a:bodyPr>
          <a:lstStyle>
            <a:lvl1pPr indent="-666750" lvl="0" marL="457200">
              <a:spcBef>
                <a:spcPts val="0"/>
              </a:spcBef>
              <a:spcAft>
                <a:spcPts val="0"/>
              </a:spcAft>
              <a:buSzPts val="6900"/>
              <a:buChar char="●"/>
              <a:defRPr/>
            </a:lvl1pPr>
            <a:lvl2pPr indent="-603250" lvl="1" marL="914400">
              <a:spcBef>
                <a:spcPts val="0"/>
              </a:spcBef>
              <a:spcAft>
                <a:spcPts val="0"/>
              </a:spcAft>
              <a:buSzPts val="5900"/>
              <a:buChar char="○"/>
              <a:defRPr/>
            </a:lvl2pPr>
            <a:lvl3pPr indent="-603250" lvl="2" marL="1371600">
              <a:spcBef>
                <a:spcPts val="0"/>
              </a:spcBef>
              <a:spcAft>
                <a:spcPts val="0"/>
              </a:spcAft>
              <a:buSzPts val="5900"/>
              <a:buChar char="■"/>
              <a:defRPr/>
            </a:lvl3pPr>
            <a:lvl4pPr indent="-603250" lvl="3" marL="1828800">
              <a:spcBef>
                <a:spcPts val="0"/>
              </a:spcBef>
              <a:spcAft>
                <a:spcPts val="0"/>
              </a:spcAft>
              <a:buSzPts val="5900"/>
              <a:buChar char="●"/>
              <a:defRPr/>
            </a:lvl4pPr>
            <a:lvl5pPr indent="-603250" lvl="4" marL="2286000">
              <a:spcBef>
                <a:spcPts val="0"/>
              </a:spcBef>
              <a:spcAft>
                <a:spcPts val="0"/>
              </a:spcAft>
              <a:buSzPts val="5900"/>
              <a:buChar char="○"/>
              <a:defRPr/>
            </a:lvl5pPr>
            <a:lvl6pPr indent="-603250" lvl="5" marL="2743200">
              <a:spcBef>
                <a:spcPts val="0"/>
              </a:spcBef>
              <a:spcAft>
                <a:spcPts val="0"/>
              </a:spcAft>
              <a:buSzPts val="5900"/>
              <a:buChar char="■"/>
              <a:defRPr/>
            </a:lvl6pPr>
            <a:lvl7pPr indent="-603250" lvl="6" marL="3200400">
              <a:spcBef>
                <a:spcPts val="0"/>
              </a:spcBef>
              <a:spcAft>
                <a:spcPts val="0"/>
              </a:spcAft>
              <a:buSzPts val="5900"/>
              <a:buChar char="●"/>
              <a:defRPr/>
            </a:lvl7pPr>
            <a:lvl8pPr indent="-603250" lvl="7" marL="3657600">
              <a:spcBef>
                <a:spcPts val="0"/>
              </a:spcBef>
              <a:spcAft>
                <a:spcPts val="0"/>
              </a:spcAft>
              <a:buSzPts val="5900"/>
              <a:buChar char="○"/>
              <a:defRPr/>
            </a:lvl8pPr>
            <a:lvl9pPr indent="-603250" lvl="8" marL="4114800">
              <a:spcBef>
                <a:spcPts val="0"/>
              </a:spcBef>
              <a:spcAft>
                <a:spcPts val="0"/>
              </a:spcAft>
              <a:buSzPts val="5900"/>
              <a:buChar char="■"/>
              <a:defRPr/>
            </a:lvl9pPr>
          </a:lstStyle>
          <a:p/>
        </p:txBody>
      </p:sp>
      <p:sp>
        <p:nvSpPr>
          <p:cNvPr id="58" name="Google Shape;58;g30903667956_0_442"/>
          <p:cNvSpPr txBox="1"/>
          <p:nvPr>
            <p:ph idx="12" type="sldNum"/>
          </p:nvPr>
        </p:nvSpPr>
        <p:spPr>
          <a:xfrm>
            <a:off x="40974251" y="30399045"/>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9" name="Shape 59"/>
        <p:cNvGrpSpPr/>
        <p:nvPr/>
      </p:nvGrpSpPr>
      <p:grpSpPr>
        <a:xfrm>
          <a:off x="0" y="0"/>
          <a:ext cx="0" cy="0"/>
          <a:chOff x="0" y="0"/>
          <a:chExt cx="0" cy="0"/>
        </a:xfrm>
      </p:grpSpPr>
      <p:grpSp>
        <p:nvGrpSpPr>
          <p:cNvPr id="60" name="Google Shape;60;g30903667956_0_450"/>
          <p:cNvGrpSpPr/>
          <p:nvPr/>
        </p:nvGrpSpPr>
        <p:grpSpPr>
          <a:xfrm>
            <a:off x="3985972" y="26682432"/>
            <a:ext cx="3579685" cy="293288"/>
            <a:chOff x="4580561" y="2589004"/>
            <a:chExt cx="1064464" cy="25200"/>
          </a:xfrm>
        </p:grpSpPr>
        <p:sp>
          <p:nvSpPr>
            <p:cNvPr id="61" name="Google Shape;61;g30903667956_0_450"/>
            <p:cNvSpPr/>
            <p:nvPr/>
          </p:nvSpPr>
          <p:spPr>
            <a:xfrm rot="-5400000">
              <a:off x="5366325" y="2335504"/>
              <a:ext cx="25200" cy="532200"/>
            </a:xfrm>
            <a:prstGeom prst="rect">
              <a:avLst/>
            </a:prstGeom>
            <a:solidFill>
              <a:schemeClr val="lt1"/>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sp>
          <p:nvSpPr>
            <p:cNvPr id="62" name="Google Shape;62;g30903667956_0_450"/>
            <p:cNvSpPr/>
            <p:nvPr/>
          </p:nvSpPr>
          <p:spPr>
            <a:xfrm rot="-5400000">
              <a:off x="4836311" y="2333254"/>
              <a:ext cx="25200" cy="536700"/>
            </a:xfrm>
            <a:prstGeom prst="rect">
              <a:avLst/>
            </a:prstGeom>
            <a:solidFill>
              <a:schemeClr val="lt1"/>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grpSp>
      <p:sp>
        <p:nvSpPr>
          <p:cNvPr id="63" name="Google Shape;63;g30903667956_0_450"/>
          <p:cNvSpPr txBox="1"/>
          <p:nvPr>
            <p:ph type="title"/>
          </p:nvPr>
        </p:nvSpPr>
        <p:spPr>
          <a:xfrm>
            <a:off x="3501360" y="5531520"/>
            <a:ext cx="33701700" cy="19104000"/>
          </a:xfrm>
          <a:prstGeom prst="rect">
            <a:avLst/>
          </a:prstGeom>
        </p:spPr>
        <p:txBody>
          <a:bodyPr anchorCtr="0" anchor="ctr" bIns="487600" lIns="487600" spcFirstLastPara="1" rIns="487600" wrap="square" tIns="487600">
            <a:normAutofit/>
          </a:bodyPr>
          <a:lstStyle>
            <a:lvl1pPr lvl="0">
              <a:spcBef>
                <a:spcPts val="0"/>
              </a:spcBef>
              <a:spcAft>
                <a:spcPts val="0"/>
              </a:spcAft>
              <a:buClr>
                <a:schemeClr val="lt1"/>
              </a:buClr>
              <a:buSzPts val="19200"/>
              <a:buNone/>
              <a:defRPr sz="19200">
                <a:solidFill>
                  <a:schemeClr val="lt1"/>
                </a:solidFill>
              </a:defRPr>
            </a:lvl1pPr>
            <a:lvl2pPr lvl="1">
              <a:spcBef>
                <a:spcPts val="0"/>
              </a:spcBef>
              <a:spcAft>
                <a:spcPts val="0"/>
              </a:spcAft>
              <a:buClr>
                <a:schemeClr val="lt1"/>
              </a:buClr>
              <a:buSzPts val="19200"/>
              <a:buNone/>
              <a:defRPr sz="19200">
                <a:solidFill>
                  <a:schemeClr val="lt1"/>
                </a:solidFill>
              </a:defRPr>
            </a:lvl2pPr>
            <a:lvl3pPr lvl="2">
              <a:spcBef>
                <a:spcPts val="0"/>
              </a:spcBef>
              <a:spcAft>
                <a:spcPts val="0"/>
              </a:spcAft>
              <a:buClr>
                <a:schemeClr val="lt1"/>
              </a:buClr>
              <a:buSzPts val="19200"/>
              <a:buNone/>
              <a:defRPr sz="19200">
                <a:solidFill>
                  <a:schemeClr val="lt1"/>
                </a:solidFill>
              </a:defRPr>
            </a:lvl3pPr>
            <a:lvl4pPr lvl="3">
              <a:spcBef>
                <a:spcPts val="0"/>
              </a:spcBef>
              <a:spcAft>
                <a:spcPts val="0"/>
              </a:spcAft>
              <a:buClr>
                <a:schemeClr val="lt1"/>
              </a:buClr>
              <a:buSzPts val="19200"/>
              <a:buNone/>
              <a:defRPr sz="19200">
                <a:solidFill>
                  <a:schemeClr val="lt1"/>
                </a:solidFill>
              </a:defRPr>
            </a:lvl4pPr>
            <a:lvl5pPr lvl="4">
              <a:spcBef>
                <a:spcPts val="0"/>
              </a:spcBef>
              <a:spcAft>
                <a:spcPts val="0"/>
              </a:spcAft>
              <a:buClr>
                <a:schemeClr val="lt1"/>
              </a:buClr>
              <a:buSzPts val="19200"/>
              <a:buNone/>
              <a:defRPr sz="19200">
                <a:solidFill>
                  <a:schemeClr val="lt1"/>
                </a:solidFill>
              </a:defRPr>
            </a:lvl5pPr>
            <a:lvl6pPr lvl="5">
              <a:spcBef>
                <a:spcPts val="0"/>
              </a:spcBef>
              <a:spcAft>
                <a:spcPts val="0"/>
              </a:spcAft>
              <a:buClr>
                <a:schemeClr val="lt1"/>
              </a:buClr>
              <a:buSzPts val="19200"/>
              <a:buNone/>
              <a:defRPr sz="19200">
                <a:solidFill>
                  <a:schemeClr val="lt1"/>
                </a:solidFill>
              </a:defRPr>
            </a:lvl6pPr>
            <a:lvl7pPr lvl="6">
              <a:spcBef>
                <a:spcPts val="0"/>
              </a:spcBef>
              <a:spcAft>
                <a:spcPts val="0"/>
              </a:spcAft>
              <a:buClr>
                <a:schemeClr val="lt1"/>
              </a:buClr>
              <a:buSzPts val="19200"/>
              <a:buNone/>
              <a:defRPr sz="19200">
                <a:solidFill>
                  <a:schemeClr val="lt1"/>
                </a:solidFill>
              </a:defRPr>
            </a:lvl7pPr>
            <a:lvl8pPr lvl="7">
              <a:spcBef>
                <a:spcPts val="0"/>
              </a:spcBef>
              <a:spcAft>
                <a:spcPts val="0"/>
              </a:spcAft>
              <a:buClr>
                <a:schemeClr val="lt1"/>
              </a:buClr>
              <a:buSzPts val="19200"/>
              <a:buNone/>
              <a:defRPr sz="19200">
                <a:solidFill>
                  <a:schemeClr val="lt1"/>
                </a:solidFill>
              </a:defRPr>
            </a:lvl8pPr>
            <a:lvl9pPr lvl="8">
              <a:spcBef>
                <a:spcPts val="0"/>
              </a:spcBef>
              <a:spcAft>
                <a:spcPts val="0"/>
              </a:spcAft>
              <a:buClr>
                <a:schemeClr val="lt1"/>
              </a:buClr>
              <a:buSzPts val="19200"/>
              <a:buNone/>
              <a:defRPr sz="19200">
                <a:solidFill>
                  <a:schemeClr val="lt1"/>
                </a:solidFill>
              </a:defRPr>
            </a:lvl9pPr>
          </a:lstStyle>
          <a:p/>
        </p:txBody>
      </p:sp>
      <p:sp>
        <p:nvSpPr>
          <p:cNvPr id="64" name="Google Shape;64;g30903667956_0_450"/>
          <p:cNvSpPr txBox="1"/>
          <p:nvPr>
            <p:ph idx="12" type="sldNum"/>
          </p:nvPr>
        </p:nvSpPr>
        <p:spPr>
          <a:xfrm>
            <a:off x="40974251" y="30399045"/>
            <a:ext cx="2633700" cy="2519100"/>
          </a:xfrm>
          <a:prstGeom prst="rect">
            <a:avLst/>
          </a:prstGeom>
        </p:spPr>
        <p:txBody>
          <a:bodyPr anchorCtr="0" anchor="ctr" bIns="487600" lIns="487600" spcFirstLastPara="1" rIns="487600" wrap="square" tIns="4876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 name="Shape 65"/>
        <p:cNvGrpSpPr/>
        <p:nvPr/>
      </p:nvGrpSpPr>
      <p:grpSpPr>
        <a:xfrm>
          <a:off x="0" y="0"/>
          <a:ext cx="0" cy="0"/>
          <a:chOff x="0" y="0"/>
          <a:chExt cx="0" cy="0"/>
        </a:xfrm>
      </p:grpSpPr>
      <p:sp>
        <p:nvSpPr>
          <p:cNvPr id="66" name="Google Shape;66;g30903667956_0_456"/>
          <p:cNvSpPr/>
          <p:nvPr/>
        </p:nvSpPr>
        <p:spPr>
          <a:xfrm>
            <a:off x="0" y="0"/>
            <a:ext cx="21945600" cy="32918400"/>
          </a:xfrm>
          <a:prstGeom prst="rect">
            <a:avLst/>
          </a:prstGeom>
          <a:solidFill>
            <a:schemeClr val="lt2"/>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grpSp>
        <p:nvGrpSpPr>
          <p:cNvPr id="67" name="Google Shape;67;g30903667956_0_456"/>
          <p:cNvGrpSpPr/>
          <p:nvPr/>
        </p:nvGrpSpPr>
        <p:grpSpPr>
          <a:xfrm>
            <a:off x="3985972" y="7624036"/>
            <a:ext cx="3579685" cy="293288"/>
            <a:chOff x="4580561" y="2589004"/>
            <a:chExt cx="1064464" cy="25200"/>
          </a:xfrm>
        </p:grpSpPr>
        <p:sp>
          <p:nvSpPr>
            <p:cNvPr id="68" name="Google Shape;68;g30903667956_0_456"/>
            <p:cNvSpPr/>
            <p:nvPr/>
          </p:nvSpPr>
          <p:spPr>
            <a:xfrm rot="-5400000">
              <a:off x="5366325" y="2335504"/>
              <a:ext cx="25200" cy="532200"/>
            </a:xfrm>
            <a:prstGeom prst="rect">
              <a:avLst/>
            </a:prstGeom>
            <a:solidFill>
              <a:schemeClr val="accent3"/>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sp>
          <p:nvSpPr>
            <p:cNvPr id="69" name="Google Shape;69;g30903667956_0_456"/>
            <p:cNvSpPr/>
            <p:nvPr/>
          </p:nvSpPr>
          <p:spPr>
            <a:xfrm rot="-5400000">
              <a:off x="4836311" y="2333254"/>
              <a:ext cx="25200" cy="536700"/>
            </a:xfrm>
            <a:prstGeom prst="rect">
              <a:avLst/>
            </a:prstGeom>
            <a:solidFill>
              <a:schemeClr val="dk1"/>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grpSp>
      <p:sp>
        <p:nvSpPr>
          <p:cNvPr id="70" name="Google Shape;70;g30903667956_0_456"/>
          <p:cNvSpPr txBox="1"/>
          <p:nvPr>
            <p:ph type="title"/>
          </p:nvPr>
        </p:nvSpPr>
        <p:spPr>
          <a:xfrm>
            <a:off x="3504000" y="8439360"/>
            <a:ext cx="15844200" cy="10798200"/>
          </a:xfrm>
          <a:prstGeom prst="rect">
            <a:avLst/>
          </a:prstGeom>
        </p:spPr>
        <p:txBody>
          <a:bodyPr anchorCtr="0" anchor="t" bIns="487600" lIns="487600" spcFirstLastPara="1" rIns="487600" wrap="square" tIns="487600">
            <a:normAutofit/>
          </a:bodyPr>
          <a:lstStyle>
            <a:lvl1pPr lvl="0">
              <a:spcBef>
                <a:spcPts val="0"/>
              </a:spcBef>
              <a:spcAft>
                <a:spcPts val="0"/>
              </a:spcAft>
              <a:buSzPts val="13900"/>
              <a:buNone/>
              <a:defRPr sz="13900"/>
            </a:lvl1pPr>
            <a:lvl2pPr lvl="1">
              <a:spcBef>
                <a:spcPts val="0"/>
              </a:spcBef>
              <a:spcAft>
                <a:spcPts val="0"/>
              </a:spcAft>
              <a:buSzPts val="13900"/>
              <a:buNone/>
              <a:defRPr sz="13900"/>
            </a:lvl2pPr>
            <a:lvl3pPr lvl="2">
              <a:spcBef>
                <a:spcPts val="0"/>
              </a:spcBef>
              <a:spcAft>
                <a:spcPts val="0"/>
              </a:spcAft>
              <a:buSzPts val="13900"/>
              <a:buNone/>
              <a:defRPr sz="13900"/>
            </a:lvl3pPr>
            <a:lvl4pPr lvl="3">
              <a:spcBef>
                <a:spcPts val="0"/>
              </a:spcBef>
              <a:spcAft>
                <a:spcPts val="0"/>
              </a:spcAft>
              <a:buSzPts val="13900"/>
              <a:buNone/>
              <a:defRPr sz="13900"/>
            </a:lvl4pPr>
            <a:lvl5pPr lvl="4">
              <a:spcBef>
                <a:spcPts val="0"/>
              </a:spcBef>
              <a:spcAft>
                <a:spcPts val="0"/>
              </a:spcAft>
              <a:buSzPts val="13900"/>
              <a:buNone/>
              <a:defRPr sz="13900"/>
            </a:lvl5pPr>
            <a:lvl6pPr lvl="5">
              <a:spcBef>
                <a:spcPts val="0"/>
              </a:spcBef>
              <a:spcAft>
                <a:spcPts val="0"/>
              </a:spcAft>
              <a:buSzPts val="13900"/>
              <a:buNone/>
              <a:defRPr sz="13900"/>
            </a:lvl6pPr>
            <a:lvl7pPr lvl="6">
              <a:spcBef>
                <a:spcPts val="0"/>
              </a:spcBef>
              <a:spcAft>
                <a:spcPts val="0"/>
              </a:spcAft>
              <a:buSzPts val="13900"/>
              <a:buNone/>
              <a:defRPr sz="13900"/>
            </a:lvl7pPr>
            <a:lvl8pPr lvl="7">
              <a:spcBef>
                <a:spcPts val="0"/>
              </a:spcBef>
              <a:spcAft>
                <a:spcPts val="0"/>
              </a:spcAft>
              <a:buSzPts val="13900"/>
              <a:buNone/>
              <a:defRPr sz="13900"/>
            </a:lvl8pPr>
            <a:lvl9pPr lvl="8">
              <a:spcBef>
                <a:spcPts val="0"/>
              </a:spcBef>
              <a:spcAft>
                <a:spcPts val="0"/>
              </a:spcAft>
              <a:buSzPts val="13900"/>
              <a:buNone/>
              <a:defRPr sz="13900"/>
            </a:lvl9pPr>
          </a:lstStyle>
          <a:p/>
        </p:txBody>
      </p:sp>
      <p:sp>
        <p:nvSpPr>
          <p:cNvPr id="71" name="Google Shape;71;g30903667956_0_456"/>
          <p:cNvSpPr txBox="1"/>
          <p:nvPr>
            <p:ph idx="1" type="subTitle"/>
          </p:nvPr>
        </p:nvSpPr>
        <p:spPr>
          <a:xfrm>
            <a:off x="3479760" y="20233760"/>
            <a:ext cx="15844200" cy="4857600"/>
          </a:xfrm>
          <a:prstGeom prst="rect">
            <a:avLst/>
          </a:prstGeom>
        </p:spPr>
        <p:txBody>
          <a:bodyPr anchorCtr="0" anchor="t" bIns="487600" lIns="487600" spcFirstLastPara="1" rIns="487600" wrap="square" tIns="487600">
            <a:normAutofit/>
          </a:bodyPr>
          <a:lstStyle>
            <a:lvl1pPr lvl="0">
              <a:lnSpc>
                <a:spcPct val="100000"/>
              </a:lnSpc>
              <a:spcBef>
                <a:spcPts val="0"/>
              </a:spcBef>
              <a:spcAft>
                <a:spcPts val="0"/>
              </a:spcAft>
              <a:buSzPts val="8500"/>
              <a:buNone/>
              <a:defRPr sz="8500"/>
            </a:lvl1pPr>
            <a:lvl2pPr lvl="1">
              <a:lnSpc>
                <a:spcPct val="100000"/>
              </a:lnSpc>
              <a:spcBef>
                <a:spcPts val="0"/>
              </a:spcBef>
              <a:spcAft>
                <a:spcPts val="0"/>
              </a:spcAft>
              <a:buSzPts val="8500"/>
              <a:buNone/>
              <a:defRPr sz="8500"/>
            </a:lvl2pPr>
            <a:lvl3pPr lvl="2">
              <a:lnSpc>
                <a:spcPct val="100000"/>
              </a:lnSpc>
              <a:spcBef>
                <a:spcPts val="0"/>
              </a:spcBef>
              <a:spcAft>
                <a:spcPts val="0"/>
              </a:spcAft>
              <a:buSzPts val="8500"/>
              <a:buNone/>
              <a:defRPr sz="8500"/>
            </a:lvl3pPr>
            <a:lvl4pPr lvl="3">
              <a:lnSpc>
                <a:spcPct val="100000"/>
              </a:lnSpc>
              <a:spcBef>
                <a:spcPts val="0"/>
              </a:spcBef>
              <a:spcAft>
                <a:spcPts val="0"/>
              </a:spcAft>
              <a:buSzPts val="8500"/>
              <a:buNone/>
              <a:defRPr sz="8500"/>
            </a:lvl4pPr>
            <a:lvl5pPr lvl="4">
              <a:lnSpc>
                <a:spcPct val="100000"/>
              </a:lnSpc>
              <a:spcBef>
                <a:spcPts val="0"/>
              </a:spcBef>
              <a:spcAft>
                <a:spcPts val="0"/>
              </a:spcAft>
              <a:buSzPts val="8500"/>
              <a:buNone/>
              <a:defRPr sz="8500"/>
            </a:lvl5pPr>
            <a:lvl6pPr lvl="5">
              <a:lnSpc>
                <a:spcPct val="100000"/>
              </a:lnSpc>
              <a:spcBef>
                <a:spcPts val="0"/>
              </a:spcBef>
              <a:spcAft>
                <a:spcPts val="0"/>
              </a:spcAft>
              <a:buSzPts val="8500"/>
              <a:buNone/>
              <a:defRPr sz="8500"/>
            </a:lvl6pPr>
            <a:lvl7pPr lvl="6">
              <a:lnSpc>
                <a:spcPct val="100000"/>
              </a:lnSpc>
              <a:spcBef>
                <a:spcPts val="0"/>
              </a:spcBef>
              <a:spcAft>
                <a:spcPts val="0"/>
              </a:spcAft>
              <a:buSzPts val="8500"/>
              <a:buNone/>
              <a:defRPr sz="8500"/>
            </a:lvl7pPr>
            <a:lvl8pPr lvl="7">
              <a:lnSpc>
                <a:spcPct val="100000"/>
              </a:lnSpc>
              <a:spcBef>
                <a:spcPts val="0"/>
              </a:spcBef>
              <a:spcAft>
                <a:spcPts val="0"/>
              </a:spcAft>
              <a:buSzPts val="8500"/>
              <a:buNone/>
              <a:defRPr sz="8500"/>
            </a:lvl8pPr>
            <a:lvl9pPr lvl="8">
              <a:lnSpc>
                <a:spcPct val="100000"/>
              </a:lnSpc>
              <a:spcBef>
                <a:spcPts val="0"/>
              </a:spcBef>
              <a:spcAft>
                <a:spcPts val="0"/>
              </a:spcAft>
              <a:buSzPts val="8500"/>
              <a:buNone/>
              <a:defRPr sz="8500"/>
            </a:lvl9pPr>
          </a:lstStyle>
          <a:p/>
        </p:txBody>
      </p:sp>
      <p:sp>
        <p:nvSpPr>
          <p:cNvPr id="72" name="Google Shape;72;g30903667956_0_456"/>
          <p:cNvSpPr txBox="1"/>
          <p:nvPr>
            <p:ph idx="2" type="body"/>
          </p:nvPr>
        </p:nvSpPr>
        <p:spPr>
          <a:xfrm>
            <a:off x="24836280" y="8656800"/>
            <a:ext cx="16197000" cy="19363200"/>
          </a:xfrm>
          <a:prstGeom prst="rect">
            <a:avLst/>
          </a:prstGeom>
        </p:spPr>
        <p:txBody>
          <a:bodyPr anchorCtr="0" anchor="t" bIns="487600" lIns="487600" spcFirstLastPara="1" rIns="487600" wrap="square" tIns="487600">
            <a:normAutofit/>
          </a:bodyPr>
          <a:lstStyle>
            <a:lvl1pPr indent="-666750" lvl="0" marL="457200">
              <a:spcBef>
                <a:spcPts val="0"/>
              </a:spcBef>
              <a:spcAft>
                <a:spcPts val="0"/>
              </a:spcAft>
              <a:buSzPts val="6900"/>
              <a:buChar char="●"/>
              <a:defRPr/>
            </a:lvl1pPr>
            <a:lvl2pPr indent="-603250" lvl="1" marL="914400">
              <a:spcBef>
                <a:spcPts val="0"/>
              </a:spcBef>
              <a:spcAft>
                <a:spcPts val="0"/>
              </a:spcAft>
              <a:buSzPts val="5900"/>
              <a:buChar char="○"/>
              <a:defRPr/>
            </a:lvl2pPr>
            <a:lvl3pPr indent="-603250" lvl="2" marL="1371600">
              <a:spcBef>
                <a:spcPts val="0"/>
              </a:spcBef>
              <a:spcAft>
                <a:spcPts val="0"/>
              </a:spcAft>
              <a:buSzPts val="5900"/>
              <a:buChar char="■"/>
              <a:defRPr/>
            </a:lvl3pPr>
            <a:lvl4pPr indent="-603250" lvl="3" marL="1828800">
              <a:spcBef>
                <a:spcPts val="0"/>
              </a:spcBef>
              <a:spcAft>
                <a:spcPts val="0"/>
              </a:spcAft>
              <a:buSzPts val="5900"/>
              <a:buChar char="●"/>
              <a:defRPr/>
            </a:lvl4pPr>
            <a:lvl5pPr indent="-603250" lvl="4" marL="2286000">
              <a:spcBef>
                <a:spcPts val="0"/>
              </a:spcBef>
              <a:spcAft>
                <a:spcPts val="0"/>
              </a:spcAft>
              <a:buSzPts val="5900"/>
              <a:buChar char="○"/>
              <a:defRPr/>
            </a:lvl5pPr>
            <a:lvl6pPr indent="-603250" lvl="5" marL="2743200">
              <a:spcBef>
                <a:spcPts val="0"/>
              </a:spcBef>
              <a:spcAft>
                <a:spcPts val="0"/>
              </a:spcAft>
              <a:buSzPts val="5900"/>
              <a:buChar char="■"/>
              <a:defRPr/>
            </a:lvl6pPr>
            <a:lvl7pPr indent="-603250" lvl="6" marL="3200400">
              <a:spcBef>
                <a:spcPts val="0"/>
              </a:spcBef>
              <a:spcAft>
                <a:spcPts val="0"/>
              </a:spcAft>
              <a:buSzPts val="5900"/>
              <a:buChar char="●"/>
              <a:defRPr/>
            </a:lvl7pPr>
            <a:lvl8pPr indent="-603250" lvl="7" marL="3657600">
              <a:spcBef>
                <a:spcPts val="0"/>
              </a:spcBef>
              <a:spcAft>
                <a:spcPts val="0"/>
              </a:spcAft>
              <a:buSzPts val="5900"/>
              <a:buChar char="○"/>
              <a:defRPr/>
            </a:lvl8pPr>
            <a:lvl9pPr indent="-603250" lvl="8" marL="4114800">
              <a:spcBef>
                <a:spcPts val="0"/>
              </a:spcBef>
              <a:spcAft>
                <a:spcPts val="0"/>
              </a:spcAft>
              <a:buSzPts val="5900"/>
              <a:buChar char="■"/>
              <a:defRPr/>
            </a:lvl9pPr>
          </a:lstStyle>
          <a:p/>
        </p:txBody>
      </p:sp>
      <p:sp>
        <p:nvSpPr>
          <p:cNvPr id="73" name="Google Shape;73;g30903667956_0_456"/>
          <p:cNvSpPr txBox="1"/>
          <p:nvPr>
            <p:ph idx="12" type="sldNum"/>
          </p:nvPr>
        </p:nvSpPr>
        <p:spPr>
          <a:xfrm>
            <a:off x="40974251" y="30399045"/>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4" name="Shape 74"/>
        <p:cNvGrpSpPr/>
        <p:nvPr/>
      </p:nvGrpSpPr>
      <p:grpSpPr>
        <a:xfrm>
          <a:off x="0" y="0"/>
          <a:ext cx="0" cy="0"/>
          <a:chOff x="0" y="0"/>
          <a:chExt cx="0" cy="0"/>
        </a:xfrm>
      </p:grpSpPr>
      <p:sp>
        <p:nvSpPr>
          <p:cNvPr id="75" name="Google Shape;75;g30903667956_0_465"/>
          <p:cNvSpPr txBox="1"/>
          <p:nvPr>
            <p:ph idx="1" type="body"/>
          </p:nvPr>
        </p:nvSpPr>
        <p:spPr>
          <a:xfrm>
            <a:off x="3479760" y="27984328"/>
            <a:ext cx="36947400" cy="2947200"/>
          </a:xfrm>
          <a:prstGeom prst="rect">
            <a:avLst/>
          </a:prstGeom>
        </p:spPr>
        <p:txBody>
          <a:bodyPr anchorCtr="0" anchor="ctr" bIns="487600" lIns="487600" spcFirstLastPara="1" rIns="487600" wrap="square" tIns="487600">
            <a:normAutofit/>
          </a:bodyPr>
          <a:lstStyle>
            <a:lvl1pPr indent="-228600" lvl="0" marL="457200">
              <a:lnSpc>
                <a:spcPct val="100000"/>
              </a:lnSpc>
              <a:spcBef>
                <a:spcPts val="0"/>
              </a:spcBef>
              <a:spcAft>
                <a:spcPts val="0"/>
              </a:spcAft>
              <a:buSzPts val="6900"/>
              <a:buNone/>
              <a:defRPr/>
            </a:lvl1pPr>
          </a:lstStyle>
          <a:p/>
        </p:txBody>
      </p:sp>
      <p:sp>
        <p:nvSpPr>
          <p:cNvPr id="76" name="Google Shape;76;g30903667956_0_465"/>
          <p:cNvSpPr txBox="1"/>
          <p:nvPr>
            <p:ph idx="12" type="sldNum"/>
          </p:nvPr>
        </p:nvSpPr>
        <p:spPr>
          <a:xfrm>
            <a:off x="40974251" y="30399045"/>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9" name="Shape 9"/>
        <p:cNvGrpSpPr/>
        <p:nvPr/>
      </p:nvGrpSpPr>
      <p:grpSpPr>
        <a:xfrm>
          <a:off x="0" y="0"/>
          <a:ext cx="0" cy="0"/>
          <a:chOff x="0" y="0"/>
          <a:chExt cx="0" cy="0"/>
        </a:xfrm>
      </p:grpSpPr>
      <p:sp>
        <p:nvSpPr>
          <p:cNvPr id="10" name="Google Shape;10;g30903667956_0_400"/>
          <p:cNvSpPr txBox="1"/>
          <p:nvPr>
            <p:ph type="title"/>
          </p:nvPr>
        </p:nvSpPr>
        <p:spPr>
          <a:xfrm>
            <a:off x="1496160" y="2848160"/>
            <a:ext cx="40899000" cy="3665400"/>
          </a:xfrm>
          <a:prstGeom prst="rect">
            <a:avLst/>
          </a:prstGeom>
          <a:noFill/>
          <a:ln>
            <a:noFill/>
          </a:ln>
        </p:spPr>
        <p:txBody>
          <a:bodyPr anchorCtr="0" anchor="t" bIns="487600" lIns="487600" spcFirstLastPara="1" rIns="487600" wrap="square" tIns="487600">
            <a:normAutofit/>
          </a:bodyPr>
          <a:lstStyle>
            <a:lvl1pPr lvl="0">
              <a:spcBef>
                <a:spcPts val="0"/>
              </a:spcBef>
              <a:spcAft>
                <a:spcPts val="0"/>
              </a:spcAft>
              <a:buClr>
                <a:schemeClr val="dk2"/>
              </a:buClr>
              <a:buSzPts val="14900"/>
              <a:buFont typeface="Raleway"/>
              <a:buNone/>
              <a:defRPr b="1" sz="14900">
                <a:solidFill>
                  <a:schemeClr val="dk2"/>
                </a:solidFill>
                <a:latin typeface="Raleway"/>
                <a:ea typeface="Raleway"/>
                <a:cs typeface="Raleway"/>
                <a:sym typeface="Raleway"/>
              </a:defRPr>
            </a:lvl1pPr>
            <a:lvl2pPr lvl="1">
              <a:spcBef>
                <a:spcPts val="0"/>
              </a:spcBef>
              <a:spcAft>
                <a:spcPts val="0"/>
              </a:spcAft>
              <a:buClr>
                <a:schemeClr val="dk2"/>
              </a:buClr>
              <a:buSzPts val="14900"/>
              <a:buFont typeface="Raleway"/>
              <a:buNone/>
              <a:defRPr b="1" sz="14900">
                <a:solidFill>
                  <a:schemeClr val="dk2"/>
                </a:solidFill>
                <a:latin typeface="Raleway"/>
                <a:ea typeface="Raleway"/>
                <a:cs typeface="Raleway"/>
                <a:sym typeface="Raleway"/>
              </a:defRPr>
            </a:lvl2pPr>
            <a:lvl3pPr lvl="2">
              <a:spcBef>
                <a:spcPts val="0"/>
              </a:spcBef>
              <a:spcAft>
                <a:spcPts val="0"/>
              </a:spcAft>
              <a:buClr>
                <a:schemeClr val="dk2"/>
              </a:buClr>
              <a:buSzPts val="14900"/>
              <a:buFont typeface="Raleway"/>
              <a:buNone/>
              <a:defRPr b="1" sz="14900">
                <a:solidFill>
                  <a:schemeClr val="dk2"/>
                </a:solidFill>
                <a:latin typeface="Raleway"/>
                <a:ea typeface="Raleway"/>
                <a:cs typeface="Raleway"/>
                <a:sym typeface="Raleway"/>
              </a:defRPr>
            </a:lvl3pPr>
            <a:lvl4pPr lvl="3">
              <a:spcBef>
                <a:spcPts val="0"/>
              </a:spcBef>
              <a:spcAft>
                <a:spcPts val="0"/>
              </a:spcAft>
              <a:buClr>
                <a:schemeClr val="dk2"/>
              </a:buClr>
              <a:buSzPts val="14900"/>
              <a:buFont typeface="Raleway"/>
              <a:buNone/>
              <a:defRPr b="1" sz="14900">
                <a:solidFill>
                  <a:schemeClr val="dk2"/>
                </a:solidFill>
                <a:latin typeface="Raleway"/>
                <a:ea typeface="Raleway"/>
                <a:cs typeface="Raleway"/>
                <a:sym typeface="Raleway"/>
              </a:defRPr>
            </a:lvl4pPr>
            <a:lvl5pPr lvl="4">
              <a:spcBef>
                <a:spcPts val="0"/>
              </a:spcBef>
              <a:spcAft>
                <a:spcPts val="0"/>
              </a:spcAft>
              <a:buClr>
                <a:schemeClr val="dk2"/>
              </a:buClr>
              <a:buSzPts val="14900"/>
              <a:buFont typeface="Raleway"/>
              <a:buNone/>
              <a:defRPr b="1" sz="14900">
                <a:solidFill>
                  <a:schemeClr val="dk2"/>
                </a:solidFill>
                <a:latin typeface="Raleway"/>
                <a:ea typeface="Raleway"/>
                <a:cs typeface="Raleway"/>
                <a:sym typeface="Raleway"/>
              </a:defRPr>
            </a:lvl5pPr>
            <a:lvl6pPr lvl="5">
              <a:spcBef>
                <a:spcPts val="0"/>
              </a:spcBef>
              <a:spcAft>
                <a:spcPts val="0"/>
              </a:spcAft>
              <a:buClr>
                <a:schemeClr val="dk2"/>
              </a:buClr>
              <a:buSzPts val="14900"/>
              <a:buFont typeface="Raleway"/>
              <a:buNone/>
              <a:defRPr b="1" sz="14900">
                <a:solidFill>
                  <a:schemeClr val="dk2"/>
                </a:solidFill>
                <a:latin typeface="Raleway"/>
                <a:ea typeface="Raleway"/>
                <a:cs typeface="Raleway"/>
                <a:sym typeface="Raleway"/>
              </a:defRPr>
            </a:lvl6pPr>
            <a:lvl7pPr lvl="6">
              <a:spcBef>
                <a:spcPts val="0"/>
              </a:spcBef>
              <a:spcAft>
                <a:spcPts val="0"/>
              </a:spcAft>
              <a:buClr>
                <a:schemeClr val="dk2"/>
              </a:buClr>
              <a:buSzPts val="14900"/>
              <a:buFont typeface="Raleway"/>
              <a:buNone/>
              <a:defRPr b="1" sz="14900">
                <a:solidFill>
                  <a:schemeClr val="dk2"/>
                </a:solidFill>
                <a:latin typeface="Raleway"/>
                <a:ea typeface="Raleway"/>
                <a:cs typeface="Raleway"/>
                <a:sym typeface="Raleway"/>
              </a:defRPr>
            </a:lvl7pPr>
            <a:lvl8pPr lvl="7">
              <a:spcBef>
                <a:spcPts val="0"/>
              </a:spcBef>
              <a:spcAft>
                <a:spcPts val="0"/>
              </a:spcAft>
              <a:buClr>
                <a:schemeClr val="dk2"/>
              </a:buClr>
              <a:buSzPts val="14900"/>
              <a:buFont typeface="Raleway"/>
              <a:buNone/>
              <a:defRPr b="1" sz="14900">
                <a:solidFill>
                  <a:schemeClr val="dk2"/>
                </a:solidFill>
                <a:latin typeface="Raleway"/>
                <a:ea typeface="Raleway"/>
                <a:cs typeface="Raleway"/>
                <a:sym typeface="Raleway"/>
              </a:defRPr>
            </a:lvl8pPr>
            <a:lvl9pPr lvl="8">
              <a:spcBef>
                <a:spcPts val="0"/>
              </a:spcBef>
              <a:spcAft>
                <a:spcPts val="0"/>
              </a:spcAft>
              <a:buClr>
                <a:schemeClr val="dk2"/>
              </a:buClr>
              <a:buSzPts val="14900"/>
              <a:buFont typeface="Raleway"/>
              <a:buNone/>
              <a:defRPr b="1" sz="14900">
                <a:solidFill>
                  <a:schemeClr val="dk2"/>
                </a:solidFill>
                <a:latin typeface="Raleway"/>
                <a:ea typeface="Raleway"/>
                <a:cs typeface="Raleway"/>
                <a:sym typeface="Raleway"/>
              </a:defRPr>
            </a:lvl9pPr>
          </a:lstStyle>
          <a:p/>
        </p:txBody>
      </p:sp>
      <p:sp>
        <p:nvSpPr>
          <p:cNvPr id="11" name="Google Shape;11;g30903667956_0_400"/>
          <p:cNvSpPr txBox="1"/>
          <p:nvPr>
            <p:ph idx="1" type="body"/>
          </p:nvPr>
        </p:nvSpPr>
        <p:spPr>
          <a:xfrm>
            <a:off x="1496160" y="7375840"/>
            <a:ext cx="40899000" cy="21864900"/>
          </a:xfrm>
          <a:prstGeom prst="rect">
            <a:avLst/>
          </a:prstGeom>
          <a:noFill/>
          <a:ln>
            <a:noFill/>
          </a:ln>
        </p:spPr>
        <p:txBody>
          <a:bodyPr anchorCtr="0" anchor="t" bIns="487600" lIns="487600" spcFirstLastPara="1" rIns="487600" wrap="square" tIns="487600">
            <a:normAutofit/>
          </a:bodyPr>
          <a:lstStyle>
            <a:lvl1pPr indent="-666750" lvl="0" marL="457200">
              <a:lnSpc>
                <a:spcPct val="115000"/>
              </a:lnSpc>
              <a:spcBef>
                <a:spcPts val="0"/>
              </a:spcBef>
              <a:spcAft>
                <a:spcPts val="0"/>
              </a:spcAft>
              <a:buClr>
                <a:schemeClr val="accent1"/>
              </a:buClr>
              <a:buSzPts val="6900"/>
              <a:buFont typeface="Lato"/>
              <a:buChar char="●"/>
              <a:defRPr sz="6900">
                <a:solidFill>
                  <a:schemeClr val="accent1"/>
                </a:solidFill>
                <a:latin typeface="Lato"/>
                <a:ea typeface="Lato"/>
                <a:cs typeface="Lato"/>
                <a:sym typeface="Lato"/>
              </a:defRPr>
            </a:lvl1pPr>
            <a:lvl2pPr indent="-603250" lvl="1" marL="914400">
              <a:lnSpc>
                <a:spcPct val="115000"/>
              </a:lnSpc>
              <a:spcBef>
                <a:spcPts val="0"/>
              </a:spcBef>
              <a:spcAft>
                <a:spcPts val="0"/>
              </a:spcAft>
              <a:buClr>
                <a:schemeClr val="accent1"/>
              </a:buClr>
              <a:buSzPts val="5900"/>
              <a:buFont typeface="Lato"/>
              <a:buChar char="○"/>
              <a:defRPr sz="5900">
                <a:solidFill>
                  <a:schemeClr val="accent1"/>
                </a:solidFill>
                <a:latin typeface="Lato"/>
                <a:ea typeface="Lato"/>
                <a:cs typeface="Lato"/>
                <a:sym typeface="Lato"/>
              </a:defRPr>
            </a:lvl2pPr>
            <a:lvl3pPr indent="-603250" lvl="2" marL="1371600">
              <a:lnSpc>
                <a:spcPct val="115000"/>
              </a:lnSpc>
              <a:spcBef>
                <a:spcPts val="0"/>
              </a:spcBef>
              <a:spcAft>
                <a:spcPts val="0"/>
              </a:spcAft>
              <a:buClr>
                <a:schemeClr val="accent1"/>
              </a:buClr>
              <a:buSzPts val="5900"/>
              <a:buFont typeface="Lato"/>
              <a:buChar char="■"/>
              <a:defRPr sz="5900">
                <a:solidFill>
                  <a:schemeClr val="accent1"/>
                </a:solidFill>
                <a:latin typeface="Lato"/>
                <a:ea typeface="Lato"/>
                <a:cs typeface="Lato"/>
                <a:sym typeface="Lato"/>
              </a:defRPr>
            </a:lvl3pPr>
            <a:lvl4pPr indent="-603250" lvl="3" marL="1828800">
              <a:lnSpc>
                <a:spcPct val="115000"/>
              </a:lnSpc>
              <a:spcBef>
                <a:spcPts val="0"/>
              </a:spcBef>
              <a:spcAft>
                <a:spcPts val="0"/>
              </a:spcAft>
              <a:buClr>
                <a:schemeClr val="accent1"/>
              </a:buClr>
              <a:buSzPts val="5900"/>
              <a:buFont typeface="Lato"/>
              <a:buChar char="●"/>
              <a:defRPr sz="5900">
                <a:solidFill>
                  <a:schemeClr val="accent1"/>
                </a:solidFill>
                <a:latin typeface="Lato"/>
                <a:ea typeface="Lato"/>
                <a:cs typeface="Lato"/>
                <a:sym typeface="Lato"/>
              </a:defRPr>
            </a:lvl4pPr>
            <a:lvl5pPr indent="-603250" lvl="4" marL="2286000">
              <a:lnSpc>
                <a:spcPct val="115000"/>
              </a:lnSpc>
              <a:spcBef>
                <a:spcPts val="0"/>
              </a:spcBef>
              <a:spcAft>
                <a:spcPts val="0"/>
              </a:spcAft>
              <a:buClr>
                <a:schemeClr val="accent1"/>
              </a:buClr>
              <a:buSzPts val="5900"/>
              <a:buFont typeface="Lato"/>
              <a:buChar char="○"/>
              <a:defRPr sz="5900">
                <a:solidFill>
                  <a:schemeClr val="accent1"/>
                </a:solidFill>
                <a:latin typeface="Lato"/>
                <a:ea typeface="Lato"/>
                <a:cs typeface="Lato"/>
                <a:sym typeface="Lato"/>
              </a:defRPr>
            </a:lvl5pPr>
            <a:lvl6pPr indent="-603250" lvl="5" marL="2743200">
              <a:lnSpc>
                <a:spcPct val="115000"/>
              </a:lnSpc>
              <a:spcBef>
                <a:spcPts val="0"/>
              </a:spcBef>
              <a:spcAft>
                <a:spcPts val="0"/>
              </a:spcAft>
              <a:buClr>
                <a:schemeClr val="accent1"/>
              </a:buClr>
              <a:buSzPts val="5900"/>
              <a:buFont typeface="Lato"/>
              <a:buChar char="■"/>
              <a:defRPr sz="5900">
                <a:solidFill>
                  <a:schemeClr val="accent1"/>
                </a:solidFill>
                <a:latin typeface="Lato"/>
                <a:ea typeface="Lato"/>
                <a:cs typeface="Lato"/>
                <a:sym typeface="Lato"/>
              </a:defRPr>
            </a:lvl6pPr>
            <a:lvl7pPr indent="-603250" lvl="6" marL="3200400">
              <a:lnSpc>
                <a:spcPct val="115000"/>
              </a:lnSpc>
              <a:spcBef>
                <a:spcPts val="0"/>
              </a:spcBef>
              <a:spcAft>
                <a:spcPts val="0"/>
              </a:spcAft>
              <a:buClr>
                <a:schemeClr val="accent1"/>
              </a:buClr>
              <a:buSzPts val="5900"/>
              <a:buFont typeface="Lato"/>
              <a:buChar char="●"/>
              <a:defRPr sz="5900">
                <a:solidFill>
                  <a:schemeClr val="accent1"/>
                </a:solidFill>
                <a:latin typeface="Lato"/>
                <a:ea typeface="Lato"/>
                <a:cs typeface="Lato"/>
                <a:sym typeface="Lato"/>
              </a:defRPr>
            </a:lvl7pPr>
            <a:lvl8pPr indent="-603250" lvl="7" marL="3657600">
              <a:lnSpc>
                <a:spcPct val="115000"/>
              </a:lnSpc>
              <a:spcBef>
                <a:spcPts val="0"/>
              </a:spcBef>
              <a:spcAft>
                <a:spcPts val="0"/>
              </a:spcAft>
              <a:buClr>
                <a:schemeClr val="accent1"/>
              </a:buClr>
              <a:buSzPts val="5900"/>
              <a:buFont typeface="Lato"/>
              <a:buChar char="○"/>
              <a:defRPr sz="5900">
                <a:solidFill>
                  <a:schemeClr val="accent1"/>
                </a:solidFill>
                <a:latin typeface="Lato"/>
                <a:ea typeface="Lato"/>
                <a:cs typeface="Lato"/>
                <a:sym typeface="Lato"/>
              </a:defRPr>
            </a:lvl8pPr>
            <a:lvl9pPr indent="-603250" lvl="8" marL="4114800">
              <a:lnSpc>
                <a:spcPct val="115000"/>
              </a:lnSpc>
              <a:spcBef>
                <a:spcPts val="0"/>
              </a:spcBef>
              <a:spcAft>
                <a:spcPts val="0"/>
              </a:spcAft>
              <a:buClr>
                <a:schemeClr val="accent1"/>
              </a:buClr>
              <a:buSzPts val="5900"/>
              <a:buFont typeface="Lato"/>
              <a:buChar char="■"/>
              <a:defRPr sz="5900">
                <a:solidFill>
                  <a:schemeClr val="accent1"/>
                </a:solidFill>
                <a:latin typeface="Lato"/>
                <a:ea typeface="Lato"/>
                <a:cs typeface="Lato"/>
                <a:sym typeface="Lato"/>
              </a:defRPr>
            </a:lvl9pPr>
          </a:lstStyle>
          <a:p/>
        </p:txBody>
      </p:sp>
      <p:sp>
        <p:nvSpPr>
          <p:cNvPr id="12" name="Google Shape;12;g30903667956_0_400"/>
          <p:cNvSpPr txBox="1"/>
          <p:nvPr>
            <p:ph idx="12" type="sldNum"/>
          </p:nvPr>
        </p:nvSpPr>
        <p:spPr>
          <a:xfrm>
            <a:off x="40974251" y="30399045"/>
            <a:ext cx="2633700" cy="2519100"/>
          </a:xfrm>
          <a:prstGeom prst="rect">
            <a:avLst/>
          </a:prstGeom>
          <a:noFill/>
          <a:ln>
            <a:noFill/>
          </a:ln>
        </p:spPr>
        <p:txBody>
          <a:bodyPr anchorCtr="0" anchor="ctr" bIns="487600" lIns="487600" spcFirstLastPara="1" rIns="487600" wrap="square" tIns="487600">
            <a:normAutofit/>
          </a:bodyPr>
          <a:lstStyle>
            <a:lvl1pPr lvl="0" algn="r">
              <a:buNone/>
              <a:defRPr sz="5300">
                <a:solidFill>
                  <a:schemeClr val="accent1"/>
                </a:solidFill>
                <a:latin typeface="Lato"/>
                <a:ea typeface="Lato"/>
                <a:cs typeface="Lato"/>
                <a:sym typeface="Lato"/>
              </a:defRPr>
            </a:lvl1pPr>
            <a:lvl2pPr lvl="1" algn="r">
              <a:buNone/>
              <a:defRPr sz="5300">
                <a:solidFill>
                  <a:schemeClr val="accent1"/>
                </a:solidFill>
                <a:latin typeface="Lato"/>
                <a:ea typeface="Lato"/>
                <a:cs typeface="Lato"/>
                <a:sym typeface="Lato"/>
              </a:defRPr>
            </a:lvl2pPr>
            <a:lvl3pPr lvl="2" algn="r">
              <a:buNone/>
              <a:defRPr sz="5300">
                <a:solidFill>
                  <a:schemeClr val="accent1"/>
                </a:solidFill>
                <a:latin typeface="Lato"/>
                <a:ea typeface="Lato"/>
                <a:cs typeface="Lato"/>
                <a:sym typeface="Lato"/>
              </a:defRPr>
            </a:lvl3pPr>
            <a:lvl4pPr lvl="3" algn="r">
              <a:buNone/>
              <a:defRPr sz="5300">
                <a:solidFill>
                  <a:schemeClr val="accent1"/>
                </a:solidFill>
                <a:latin typeface="Lato"/>
                <a:ea typeface="Lato"/>
                <a:cs typeface="Lato"/>
                <a:sym typeface="Lato"/>
              </a:defRPr>
            </a:lvl4pPr>
            <a:lvl5pPr lvl="4" algn="r">
              <a:buNone/>
              <a:defRPr sz="5300">
                <a:solidFill>
                  <a:schemeClr val="accent1"/>
                </a:solidFill>
                <a:latin typeface="Lato"/>
                <a:ea typeface="Lato"/>
                <a:cs typeface="Lato"/>
                <a:sym typeface="Lato"/>
              </a:defRPr>
            </a:lvl5pPr>
            <a:lvl6pPr lvl="5" algn="r">
              <a:buNone/>
              <a:defRPr sz="5300">
                <a:solidFill>
                  <a:schemeClr val="accent1"/>
                </a:solidFill>
                <a:latin typeface="Lato"/>
                <a:ea typeface="Lato"/>
                <a:cs typeface="Lato"/>
                <a:sym typeface="Lato"/>
              </a:defRPr>
            </a:lvl6pPr>
            <a:lvl7pPr lvl="6" algn="r">
              <a:buNone/>
              <a:defRPr sz="5300">
                <a:solidFill>
                  <a:schemeClr val="accent1"/>
                </a:solidFill>
                <a:latin typeface="Lato"/>
                <a:ea typeface="Lato"/>
                <a:cs typeface="Lato"/>
                <a:sym typeface="Lato"/>
              </a:defRPr>
            </a:lvl7pPr>
            <a:lvl8pPr lvl="7" algn="r">
              <a:buNone/>
              <a:defRPr sz="5300">
                <a:solidFill>
                  <a:schemeClr val="accent1"/>
                </a:solidFill>
                <a:latin typeface="Lato"/>
                <a:ea typeface="Lato"/>
                <a:cs typeface="Lato"/>
                <a:sym typeface="Lato"/>
              </a:defRPr>
            </a:lvl8pPr>
            <a:lvl9pPr lvl="8" algn="r">
              <a:buNone/>
              <a:defRPr sz="53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11.png"/><Relationship Id="rId13" Type="http://schemas.openxmlformats.org/officeDocument/2006/relationships/image" Target="../media/image6.png"/><Relationship Id="rId12"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5.png"/><Relationship Id="rId1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0903667956_0_21"/>
          <p:cNvSpPr txBox="1"/>
          <p:nvPr>
            <p:ph idx="20" type="body"/>
          </p:nvPr>
        </p:nvSpPr>
        <p:spPr>
          <a:xfrm>
            <a:off x="5946116" y="605040"/>
            <a:ext cx="31998900" cy="51102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6400"/>
              </a:spcAft>
              <a:buClr>
                <a:srgbClr val="C00000"/>
              </a:buClr>
              <a:buSzPts val="10000"/>
              <a:buFont typeface="Roboto Light"/>
              <a:buNone/>
            </a:pPr>
            <a:r>
              <a:rPr b="1" i="0" lang="en-US" sz="10000">
                <a:solidFill>
                  <a:srgbClr val="C00000"/>
                </a:solidFill>
                <a:latin typeface="Roboto Light"/>
                <a:ea typeface="Roboto Light"/>
                <a:cs typeface="Roboto Light"/>
                <a:sym typeface="Roboto Light"/>
              </a:rPr>
              <a:t>RTDP: Streaming Readout Real-Time Development and Testing Platform</a:t>
            </a:r>
            <a:br>
              <a:rPr b="0" i="0" lang="en-US" sz="7200">
                <a:solidFill>
                  <a:srgbClr val="CB6D04"/>
                </a:solidFill>
                <a:latin typeface="Roboto Light"/>
                <a:ea typeface="Roboto Light"/>
                <a:cs typeface="Roboto Light"/>
                <a:sym typeface="Roboto Light"/>
              </a:rPr>
            </a:br>
            <a:endParaRPr/>
          </a:p>
        </p:txBody>
      </p:sp>
      <p:pic>
        <p:nvPicPr>
          <p:cNvPr id="111" name="Google Shape;111;g30903667956_0_21"/>
          <p:cNvPicPr preferRelativeResize="0"/>
          <p:nvPr/>
        </p:nvPicPr>
        <p:blipFill>
          <a:blip r:embed="rId3">
            <a:alphaModFix/>
          </a:blip>
          <a:stretch>
            <a:fillRect/>
          </a:stretch>
        </p:blipFill>
        <p:spPr>
          <a:xfrm>
            <a:off x="13117174" y="22330044"/>
            <a:ext cx="9486900" cy="5410200"/>
          </a:xfrm>
          <a:prstGeom prst="rect">
            <a:avLst/>
          </a:prstGeom>
          <a:noFill/>
          <a:ln cap="flat" cmpd="sng" w="9525">
            <a:solidFill>
              <a:schemeClr val="dk2"/>
            </a:solidFill>
            <a:prstDash val="solid"/>
            <a:round/>
            <a:headEnd len="sm" w="sm" type="none"/>
            <a:tailEnd len="sm" w="sm" type="none"/>
          </a:ln>
          <a:effectLst>
            <a:outerShdw blurRad="57150" rotWithShape="0" algn="bl" dir="3120000" dist="361950">
              <a:srgbClr val="000000">
                <a:alpha val="50000"/>
              </a:srgbClr>
            </a:outerShdw>
          </a:effectLst>
        </p:spPr>
      </p:pic>
      <p:pic>
        <p:nvPicPr>
          <p:cNvPr id="112" name="Google Shape;112;g30903667956_0_21"/>
          <p:cNvPicPr preferRelativeResize="0"/>
          <p:nvPr/>
        </p:nvPicPr>
        <p:blipFill>
          <a:blip r:embed="rId4">
            <a:alphaModFix/>
          </a:blip>
          <a:stretch>
            <a:fillRect/>
          </a:stretch>
        </p:blipFill>
        <p:spPr>
          <a:xfrm>
            <a:off x="13117175" y="18687100"/>
            <a:ext cx="9486900" cy="3111761"/>
          </a:xfrm>
          <a:prstGeom prst="rect">
            <a:avLst/>
          </a:prstGeom>
          <a:noFill/>
          <a:ln>
            <a:noFill/>
          </a:ln>
          <a:effectLst>
            <a:outerShdw blurRad="57150" rotWithShape="0" algn="bl" dir="3120000" dist="361950">
              <a:srgbClr val="000000">
                <a:alpha val="50000"/>
              </a:srgbClr>
            </a:outerShdw>
          </a:effectLst>
        </p:spPr>
      </p:pic>
      <p:pic>
        <p:nvPicPr>
          <p:cNvPr id="113" name="Google Shape;113;g30903667956_0_21"/>
          <p:cNvPicPr preferRelativeResize="0"/>
          <p:nvPr/>
        </p:nvPicPr>
        <p:blipFill rotWithShape="1">
          <a:blip r:embed="rId5">
            <a:alphaModFix/>
          </a:blip>
          <a:srcRect b="0" l="0" r="0" t="0"/>
          <a:stretch/>
        </p:blipFill>
        <p:spPr>
          <a:xfrm>
            <a:off x="12736175" y="6571425"/>
            <a:ext cx="18580576" cy="7595700"/>
          </a:xfrm>
          <a:prstGeom prst="rect">
            <a:avLst/>
          </a:prstGeom>
          <a:noFill/>
          <a:ln cap="flat" cmpd="sng" w="9525">
            <a:solidFill>
              <a:srgbClr val="000000"/>
            </a:solidFill>
            <a:prstDash val="solid"/>
            <a:round/>
            <a:headEnd len="sm" w="sm" type="none"/>
            <a:tailEnd len="sm" w="sm" type="none"/>
          </a:ln>
          <a:effectLst>
            <a:outerShdw blurRad="57150" rotWithShape="0" algn="bl" dir="3120000" dist="361950">
              <a:srgbClr val="000000">
                <a:alpha val="50000"/>
              </a:srgbClr>
            </a:outerShdw>
          </a:effectLst>
        </p:spPr>
      </p:pic>
      <p:sp>
        <p:nvSpPr>
          <p:cNvPr id="114" name="Google Shape;114;g30903667956_0_21"/>
          <p:cNvSpPr txBox="1"/>
          <p:nvPr>
            <p:ph idx="18" type="body"/>
          </p:nvPr>
        </p:nvSpPr>
        <p:spPr>
          <a:xfrm>
            <a:off x="8042696" y="3888533"/>
            <a:ext cx="28785900" cy="2530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6400"/>
              </a:spcAft>
              <a:buClr>
                <a:srgbClr val="4B376B"/>
              </a:buClr>
              <a:buSzPts val="4800"/>
              <a:buFont typeface="Roboto Light"/>
              <a:buNone/>
            </a:pPr>
            <a:r>
              <a:rPr lang="en-US" sz="4800">
                <a:solidFill>
                  <a:srgbClr val="4C1130"/>
                </a:solidFill>
                <a:latin typeface="Roboto Light"/>
                <a:ea typeface="Roboto Light"/>
                <a:cs typeface="Roboto Light"/>
                <a:sym typeface="Roboto Light"/>
              </a:rPr>
              <a:t>Authors: </a:t>
            </a:r>
            <a:r>
              <a:rPr b="0" i="0" lang="en-US" sz="4800">
                <a:solidFill>
                  <a:srgbClr val="4C1130"/>
                </a:solidFill>
                <a:latin typeface="Roboto Light"/>
                <a:ea typeface="Roboto Light"/>
                <a:cs typeface="Roboto Light"/>
                <a:sym typeface="Roboto Light"/>
              </a:rPr>
              <a:t>Ayan Roy, </a:t>
            </a:r>
            <a:r>
              <a:rPr b="1" i="0" lang="en-US" sz="4800">
                <a:solidFill>
                  <a:srgbClr val="4C1130"/>
                </a:solidFill>
                <a:latin typeface="Roboto"/>
                <a:ea typeface="Roboto"/>
                <a:cs typeface="Roboto"/>
                <a:sym typeface="Roboto"/>
              </a:rPr>
              <a:t>David Lawrence</a:t>
            </a:r>
            <a:r>
              <a:rPr b="0" i="0" lang="en-US" sz="4800">
                <a:solidFill>
                  <a:srgbClr val="4C1130"/>
                </a:solidFill>
                <a:latin typeface="Roboto Light"/>
                <a:ea typeface="Roboto Light"/>
                <a:cs typeface="Roboto Light"/>
                <a:sym typeface="Roboto Light"/>
              </a:rPr>
              <a:t>, Jeng-Yuan Tsai, Marco Battaglieri,</a:t>
            </a:r>
            <a:r>
              <a:rPr lang="en-US" sz="4800">
                <a:solidFill>
                  <a:srgbClr val="4C1130"/>
                </a:solidFill>
                <a:latin typeface="Roboto Light"/>
                <a:ea typeface="Roboto Light"/>
                <a:cs typeface="Roboto Light"/>
                <a:sym typeface="Roboto Light"/>
              </a:rPr>
              <a:t> </a:t>
            </a:r>
            <a:r>
              <a:rPr b="0" i="0" lang="en-US" sz="4800">
                <a:solidFill>
                  <a:srgbClr val="4C1130"/>
                </a:solidFill>
                <a:latin typeface="Roboto Light"/>
                <a:ea typeface="Roboto Light"/>
                <a:cs typeface="Roboto Light"/>
                <a:sym typeface="Roboto Light"/>
              </a:rPr>
              <a:t>Markus Diefenthaler,</a:t>
            </a:r>
            <a:br>
              <a:rPr lang="en-US" sz="4800">
                <a:solidFill>
                  <a:srgbClr val="4C1130"/>
                </a:solidFill>
                <a:latin typeface="Roboto Light"/>
                <a:ea typeface="Roboto Light"/>
                <a:cs typeface="Roboto Light"/>
                <a:sym typeface="Roboto Light"/>
              </a:rPr>
            </a:br>
            <a:r>
              <a:rPr b="0" i="0" lang="en-US" sz="4800">
                <a:solidFill>
                  <a:srgbClr val="4C1130"/>
                </a:solidFill>
                <a:latin typeface="Roboto Light"/>
                <a:ea typeface="Roboto Light"/>
                <a:cs typeface="Roboto Light"/>
                <a:sym typeface="Roboto Light"/>
              </a:rPr>
              <a:t>Vardan Gyurjyan, Xinxin (Cissie) Mei, Nathan Brei, Sergey Boiarinov</a:t>
            </a:r>
            <a:br>
              <a:rPr b="0" i="0" lang="en-US" sz="4800">
                <a:solidFill>
                  <a:srgbClr val="4C1130"/>
                </a:solidFill>
                <a:latin typeface="Roboto Light"/>
                <a:ea typeface="Roboto Light"/>
                <a:cs typeface="Roboto Light"/>
                <a:sym typeface="Roboto Light"/>
              </a:rPr>
            </a:br>
            <a:endParaRPr sz="4800">
              <a:solidFill>
                <a:srgbClr val="4C1130"/>
              </a:solidFill>
            </a:endParaRPr>
          </a:p>
        </p:txBody>
      </p:sp>
      <p:sp>
        <p:nvSpPr>
          <p:cNvPr id="115" name="Google Shape;115;g30903667956_0_21"/>
          <p:cNvSpPr txBox="1"/>
          <p:nvPr>
            <p:ph idx="2" type="body"/>
          </p:nvPr>
        </p:nvSpPr>
        <p:spPr>
          <a:xfrm>
            <a:off x="3247301" y="5486175"/>
            <a:ext cx="638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A80432"/>
              </a:buClr>
              <a:buSzPts val="4400"/>
              <a:buNone/>
            </a:pPr>
            <a:r>
              <a:rPr b="1" lang="en-US" sz="4400" u="none" cap="none">
                <a:solidFill>
                  <a:srgbClr val="A80432"/>
                </a:solidFill>
                <a:latin typeface="Arial"/>
                <a:ea typeface="Arial"/>
                <a:cs typeface="Arial"/>
                <a:sym typeface="Arial"/>
              </a:rPr>
              <a:t>MOTIVATION</a:t>
            </a:r>
            <a:endParaRPr sz="4400"/>
          </a:p>
        </p:txBody>
      </p:sp>
      <p:sp>
        <p:nvSpPr>
          <p:cNvPr id="116" name="Google Shape;116;g30903667956_0_21"/>
          <p:cNvSpPr txBox="1"/>
          <p:nvPr/>
        </p:nvSpPr>
        <p:spPr>
          <a:xfrm>
            <a:off x="564101" y="6158125"/>
            <a:ext cx="11750100" cy="7357500"/>
          </a:xfrm>
          <a:prstGeom prst="rect">
            <a:avLst/>
          </a:prstGeom>
          <a:noFill/>
          <a:ln>
            <a:noFill/>
          </a:ln>
        </p:spPr>
        <p:txBody>
          <a:bodyPr anchorCtr="0" anchor="t" bIns="228575" lIns="228575" spcFirstLastPara="1" rIns="228575" wrap="square" tIns="228575">
            <a:spAutoFit/>
          </a:bodyPr>
          <a:lstStyle/>
          <a:p>
            <a:pPr indent="0" lvl="0" marL="0" marR="0" rtl="0" algn="l">
              <a:spcBef>
                <a:spcPts val="0"/>
              </a:spcBef>
              <a:spcAft>
                <a:spcPts val="0"/>
              </a:spcAft>
              <a:buClr>
                <a:srgbClr val="4B376B"/>
              </a:buClr>
              <a:buSzPts val="3200"/>
              <a:buFont typeface="Arial"/>
              <a:buNone/>
            </a:pPr>
            <a:r>
              <a:rPr lang="en-US" sz="3200">
                <a:solidFill>
                  <a:srgbClr val="4C1130"/>
                </a:solidFill>
              </a:rPr>
              <a:t>Streaming Readout (SRO) Data Acquisition is a new paradigm in which data read from a detector is streamed directly into a large, High Throughput Computing (HTC) farm. This enables things like triggerless DAQ, sophisticated event filtering, and fast calibrations which lead to shorter delays in producing reconstructed data that is ready for physics analysis.</a:t>
            </a:r>
            <a:endParaRPr sz="3200">
              <a:solidFill>
                <a:srgbClr val="4C1130"/>
              </a:solidFill>
            </a:endParaRPr>
          </a:p>
          <a:p>
            <a:pPr indent="0" lvl="0" marL="0" marR="0" rtl="0" algn="l">
              <a:spcBef>
                <a:spcPts val="0"/>
              </a:spcBef>
              <a:spcAft>
                <a:spcPts val="0"/>
              </a:spcAft>
              <a:buClr>
                <a:srgbClr val="4B376B"/>
              </a:buClr>
              <a:buSzPts val="3200"/>
              <a:buFont typeface="Arial"/>
              <a:buNone/>
            </a:pPr>
            <a:r>
              <a:t/>
            </a:r>
            <a:endParaRPr sz="3200">
              <a:solidFill>
                <a:srgbClr val="4C1130"/>
              </a:solidFill>
            </a:endParaRPr>
          </a:p>
          <a:p>
            <a:pPr indent="0" lvl="0" marL="0" marR="0" rtl="0" algn="l">
              <a:spcBef>
                <a:spcPts val="0"/>
              </a:spcBef>
              <a:spcAft>
                <a:spcPts val="0"/>
              </a:spcAft>
              <a:buClr>
                <a:srgbClr val="4B376B"/>
              </a:buClr>
              <a:buSzPts val="3200"/>
              <a:buFont typeface="Arial"/>
              <a:buNone/>
            </a:pPr>
            <a:r>
              <a:rPr lang="en-US" sz="3200">
                <a:solidFill>
                  <a:srgbClr val="4C1130"/>
                </a:solidFill>
              </a:rPr>
              <a:t>The RTDP project aims to build a </a:t>
            </a:r>
            <a:r>
              <a:rPr lang="en-US" sz="3200">
                <a:solidFill>
                  <a:srgbClr val="4C1130"/>
                </a:solidFill>
              </a:rPr>
              <a:t>software</a:t>
            </a:r>
            <a:r>
              <a:rPr lang="en-US" sz="3200">
                <a:solidFill>
                  <a:srgbClr val="4C1130"/>
                </a:solidFill>
              </a:rPr>
              <a:t> platform that can be used to simulate the many components of complex SRO systems to aid in the prototyping and design of such systems. The ability to swap real components such as GPUs and FPGAs in for their simulated counterparts will add a level of hardware testing that improves the realism of such simulations. </a:t>
            </a:r>
            <a:endParaRPr>
              <a:solidFill>
                <a:srgbClr val="4C1130"/>
              </a:solidFill>
            </a:endParaRPr>
          </a:p>
        </p:txBody>
      </p:sp>
      <p:sp>
        <p:nvSpPr>
          <p:cNvPr id="117" name="Google Shape;117;g30903667956_0_21"/>
          <p:cNvSpPr txBox="1"/>
          <p:nvPr>
            <p:ph idx="1" type="body"/>
          </p:nvPr>
        </p:nvSpPr>
        <p:spPr>
          <a:xfrm>
            <a:off x="31720575" y="5853325"/>
            <a:ext cx="11533500" cy="8884500"/>
          </a:xfrm>
          <a:prstGeom prst="rect">
            <a:avLst/>
          </a:prstGeom>
          <a:noFill/>
          <a:ln>
            <a:noFill/>
          </a:ln>
        </p:spPr>
        <p:txBody>
          <a:bodyPr anchorCtr="0" anchor="t" bIns="228575" lIns="228575" spcFirstLastPara="1" rIns="228575" wrap="square" tIns="228575">
            <a:spAutoFit/>
          </a:bodyPr>
          <a:lstStyle/>
          <a:p>
            <a:pPr indent="-285750" lvl="0" marL="285750" rtl="0" algn="just">
              <a:spcBef>
                <a:spcPts val="0"/>
              </a:spcBef>
              <a:spcAft>
                <a:spcPts val="0"/>
              </a:spcAft>
              <a:buClr>
                <a:srgbClr val="4C1130"/>
              </a:buClr>
              <a:buSzPts val="3200"/>
              <a:buFont typeface="Arial"/>
              <a:buChar char="•"/>
            </a:pPr>
            <a:r>
              <a:rPr b="1" lang="en-US" sz="3200">
                <a:solidFill>
                  <a:srgbClr val="4C1130"/>
                </a:solidFill>
                <a:latin typeface="Arial"/>
                <a:ea typeface="Arial"/>
                <a:cs typeface="Arial"/>
                <a:sym typeface="Arial"/>
              </a:rPr>
              <a:t>Process Launcher: </a:t>
            </a:r>
            <a:r>
              <a:rPr lang="en-US" sz="3200">
                <a:solidFill>
                  <a:srgbClr val="4C1130"/>
                </a:solidFill>
                <a:latin typeface="Arial"/>
                <a:ea typeface="Arial"/>
                <a:cs typeface="Arial"/>
                <a:sym typeface="Arial"/>
              </a:rPr>
              <a:t>The software that will be used to configure and launch each component</a:t>
            </a:r>
            <a:endParaRPr sz="3200">
              <a:solidFill>
                <a:srgbClr val="4C1130"/>
              </a:solidFill>
              <a:latin typeface="Arial"/>
              <a:ea typeface="Arial"/>
              <a:cs typeface="Arial"/>
              <a:sym typeface="Arial"/>
            </a:endParaRPr>
          </a:p>
          <a:p>
            <a:pPr indent="-285750" lvl="0" marL="285750" rtl="0" algn="just">
              <a:spcBef>
                <a:spcPts val="0"/>
              </a:spcBef>
              <a:spcAft>
                <a:spcPts val="0"/>
              </a:spcAft>
              <a:buClr>
                <a:srgbClr val="4C1130"/>
              </a:buClr>
              <a:buSzPts val="3200"/>
              <a:buFont typeface="Arial"/>
              <a:buChar char="•"/>
            </a:pPr>
            <a:r>
              <a:rPr b="1" lang="en-US" sz="3200">
                <a:solidFill>
                  <a:srgbClr val="4C1130"/>
                </a:solidFill>
                <a:latin typeface="Arial"/>
                <a:ea typeface="Arial"/>
                <a:cs typeface="Arial"/>
                <a:sym typeface="Arial"/>
              </a:rPr>
              <a:t>Monitoring System: </a:t>
            </a:r>
            <a:r>
              <a:rPr lang="en-US" sz="3200">
                <a:solidFill>
                  <a:srgbClr val="4C1130"/>
                </a:solidFill>
                <a:latin typeface="Arial"/>
                <a:ea typeface="Arial"/>
                <a:cs typeface="Arial"/>
                <a:sym typeface="Arial"/>
              </a:rPr>
              <a:t>Advanced monitoring for continuous data validation (this will include Hydra, among other tools)</a:t>
            </a:r>
            <a:endParaRPr sz="3200">
              <a:solidFill>
                <a:srgbClr val="4C1130"/>
              </a:solidFill>
              <a:latin typeface="Arial"/>
              <a:ea typeface="Arial"/>
              <a:cs typeface="Arial"/>
              <a:sym typeface="Arial"/>
            </a:endParaRPr>
          </a:p>
          <a:p>
            <a:pPr indent="-285750" lvl="0" marL="285750" rtl="0" algn="just">
              <a:spcBef>
                <a:spcPts val="0"/>
              </a:spcBef>
              <a:spcAft>
                <a:spcPts val="0"/>
              </a:spcAft>
              <a:buClr>
                <a:srgbClr val="4C1130"/>
              </a:buClr>
              <a:buSzPts val="3200"/>
              <a:buFont typeface="Arial"/>
              <a:buChar char="•"/>
            </a:pPr>
            <a:r>
              <a:rPr b="1" lang="en-US" sz="3200">
                <a:solidFill>
                  <a:srgbClr val="4C1130"/>
                </a:solidFill>
                <a:latin typeface="Arial"/>
                <a:ea typeface="Arial"/>
                <a:cs typeface="Arial"/>
                <a:sym typeface="Arial"/>
              </a:rPr>
              <a:t>Proxy Components:</a:t>
            </a:r>
            <a:r>
              <a:rPr lang="en-US" sz="3200">
                <a:solidFill>
                  <a:srgbClr val="4C1130"/>
                </a:solidFill>
                <a:latin typeface="Arial"/>
                <a:ea typeface="Arial"/>
                <a:cs typeface="Arial"/>
                <a:sym typeface="Arial"/>
              </a:rPr>
              <a:t> Allow effects-based simulations to be developed using a performant language such as C++</a:t>
            </a:r>
            <a:endParaRPr sz="3200">
              <a:solidFill>
                <a:srgbClr val="4C1130"/>
              </a:solidFill>
              <a:latin typeface="Arial"/>
              <a:ea typeface="Arial"/>
              <a:cs typeface="Arial"/>
              <a:sym typeface="Arial"/>
            </a:endParaRPr>
          </a:p>
          <a:p>
            <a:pPr indent="-285750" lvl="0" marL="285750" rtl="0" algn="just">
              <a:spcBef>
                <a:spcPts val="0"/>
              </a:spcBef>
              <a:spcAft>
                <a:spcPts val="0"/>
              </a:spcAft>
              <a:buClr>
                <a:srgbClr val="4C1130"/>
              </a:buClr>
              <a:buSzPts val="3200"/>
              <a:buFont typeface="Arial"/>
              <a:buChar char="•"/>
            </a:pPr>
            <a:r>
              <a:rPr b="1" lang="en-US" sz="3200">
                <a:solidFill>
                  <a:srgbClr val="4C1130"/>
                </a:solidFill>
                <a:latin typeface="Arial"/>
                <a:ea typeface="Arial"/>
                <a:cs typeface="Arial"/>
                <a:sym typeface="Arial"/>
              </a:rPr>
              <a:t>Multi-stream Event Source: </a:t>
            </a:r>
            <a:r>
              <a:rPr lang="en-US" sz="3200">
                <a:solidFill>
                  <a:srgbClr val="4C1130"/>
                </a:solidFill>
                <a:latin typeface="Arial"/>
                <a:ea typeface="Arial"/>
                <a:cs typeface="Arial"/>
                <a:sym typeface="Arial"/>
              </a:rPr>
              <a:t>Read data from file(s) and stream into system as though coming from a DAQ system.</a:t>
            </a:r>
            <a:endParaRPr sz="3200">
              <a:solidFill>
                <a:srgbClr val="4C1130"/>
              </a:solidFill>
              <a:latin typeface="Arial"/>
              <a:ea typeface="Arial"/>
              <a:cs typeface="Arial"/>
              <a:sym typeface="Arial"/>
            </a:endParaRPr>
          </a:p>
          <a:p>
            <a:pPr indent="-285750" lvl="0" marL="285750" rtl="0" algn="just">
              <a:spcBef>
                <a:spcPts val="0"/>
              </a:spcBef>
              <a:spcAft>
                <a:spcPts val="0"/>
              </a:spcAft>
              <a:buClr>
                <a:srgbClr val="4C1130"/>
              </a:buClr>
              <a:buSzPts val="3200"/>
              <a:buFont typeface="Arial"/>
              <a:buChar char="•"/>
            </a:pPr>
            <a:r>
              <a:rPr b="1" lang="en-US" sz="3200">
                <a:solidFill>
                  <a:srgbClr val="4C1130"/>
                </a:solidFill>
                <a:latin typeface="Arial"/>
                <a:ea typeface="Arial"/>
                <a:cs typeface="Arial"/>
                <a:sym typeface="Arial"/>
              </a:rPr>
              <a:t>High Bandwidth Test: </a:t>
            </a:r>
            <a:r>
              <a:rPr lang="en-US" sz="3200">
                <a:solidFill>
                  <a:srgbClr val="4C1130"/>
                </a:solidFill>
                <a:latin typeface="Arial"/>
                <a:ea typeface="Arial"/>
                <a:cs typeface="Arial"/>
                <a:sym typeface="Arial"/>
              </a:rPr>
              <a:t>Stream data from an experimental hall that saturates the available bandwidth to the Data Center in CEBAF Center and process on heterogeneous hardware using the RTDP system.</a:t>
            </a:r>
            <a:endParaRPr sz="3200">
              <a:solidFill>
                <a:srgbClr val="4C1130"/>
              </a:solidFill>
              <a:latin typeface="Arial"/>
              <a:ea typeface="Arial"/>
              <a:cs typeface="Arial"/>
              <a:sym typeface="Arial"/>
            </a:endParaRPr>
          </a:p>
          <a:p>
            <a:pPr indent="-285750" lvl="0" marL="285750" rtl="0" algn="just">
              <a:spcBef>
                <a:spcPts val="0"/>
              </a:spcBef>
              <a:spcAft>
                <a:spcPts val="0"/>
              </a:spcAft>
              <a:buClr>
                <a:srgbClr val="4C1130"/>
              </a:buClr>
              <a:buSzPts val="3200"/>
              <a:buFont typeface="Arial"/>
              <a:buChar char="•"/>
            </a:pPr>
            <a:r>
              <a:rPr b="1" lang="en-US" sz="3200">
                <a:solidFill>
                  <a:srgbClr val="4C1130"/>
                </a:solidFill>
                <a:latin typeface="Arial"/>
                <a:ea typeface="Arial"/>
                <a:cs typeface="Arial"/>
                <a:sym typeface="Arial"/>
              </a:rPr>
              <a:t>Insights for HPDF: </a:t>
            </a:r>
            <a:r>
              <a:rPr lang="en-US" sz="3200">
                <a:solidFill>
                  <a:srgbClr val="4C1130"/>
                </a:solidFill>
                <a:latin typeface="Arial"/>
                <a:ea typeface="Arial"/>
                <a:cs typeface="Arial"/>
                <a:sym typeface="Arial"/>
              </a:rPr>
              <a:t>The platform will be a tool for developing, testing, and validating SRO systems that utilize remote compute facilities similar to what HPDF will do.</a:t>
            </a:r>
            <a:r>
              <a:rPr lang="en-US" sz="3200">
                <a:solidFill>
                  <a:srgbClr val="4C1130"/>
                </a:solidFill>
                <a:latin typeface="Arial"/>
                <a:ea typeface="Arial"/>
                <a:cs typeface="Arial"/>
                <a:sym typeface="Arial"/>
              </a:rPr>
              <a:t>.</a:t>
            </a:r>
            <a:endParaRPr sz="3200">
              <a:solidFill>
                <a:srgbClr val="4C1130"/>
              </a:solidFill>
              <a:latin typeface="Arial"/>
              <a:ea typeface="Arial"/>
              <a:cs typeface="Arial"/>
              <a:sym typeface="Arial"/>
            </a:endParaRPr>
          </a:p>
        </p:txBody>
      </p:sp>
      <p:sp>
        <p:nvSpPr>
          <p:cNvPr id="118" name="Google Shape;118;g30903667956_0_21"/>
          <p:cNvSpPr txBox="1"/>
          <p:nvPr/>
        </p:nvSpPr>
        <p:spPr>
          <a:xfrm>
            <a:off x="33910810" y="5105175"/>
            <a:ext cx="7551900" cy="8619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rgbClr val="A80432"/>
              </a:buClr>
              <a:buSzPts val="4400"/>
              <a:buFont typeface="Arial"/>
              <a:buNone/>
            </a:pPr>
            <a:r>
              <a:rPr b="1" lang="en-US" sz="4400">
                <a:solidFill>
                  <a:srgbClr val="A80432"/>
                </a:solidFill>
              </a:rPr>
              <a:t>RTDP </a:t>
            </a:r>
            <a:r>
              <a:rPr b="1" i="0" lang="en-US" sz="4400" u="none" cap="none" strike="noStrike">
                <a:solidFill>
                  <a:srgbClr val="A80432"/>
                </a:solidFill>
                <a:latin typeface="Arial"/>
                <a:ea typeface="Arial"/>
                <a:cs typeface="Arial"/>
                <a:sym typeface="Arial"/>
              </a:rPr>
              <a:t>OBJECTIVES</a:t>
            </a:r>
            <a:endParaRPr b="1" i="0" sz="4400" u="sng" cap="none" strike="noStrike">
              <a:solidFill>
                <a:srgbClr val="4B376B"/>
              </a:solidFill>
              <a:latin typeface="Calibri"/>
              <a:ea typeface="Calibri"/>
              <a:cs typeface="Calibri"/>
              <a:sym typeface="Calibri"/>
            </a:endParaRPr>
          </a:p>
        </p:txBody>
      </p:sp>
      <p:sp>
        <p:nvSpPr>
          <p:cNvPr id="119" name="Google Shape;119;g30903667956_0_21"/>
          <p:cNvSpPr/>
          <p:nvPr/>
        </p:nvSpPr>
        <p:spPr>
          <a:xfrm>
            <a:off x="3135075" y="29684679"/>
            <a:ext cx="38275800" cy="156300"/>
          </a:xfrm>
          <a:prstGeom prst="rect">
            <a:avLst/>
          </a:prstGeom>
          <a:gradFill>
            <a:gsLst>
              <a:gs pos="0">
                <a:srgbClr val="FAFAF8"/>
              </a:gs>
              <a:gs pos="74000">
                <a:srgbClr val="D5DDCD"/>
              </a:gs>
              <a:gs pos="83000">
                <a:srgbClr val="D5DDCD"/>
              </a:gs>
              <a:gs pos="100000">
                <a:srgbClr val="E3E8DD"/>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600" u="none" cap="none" strike="noStrike">
              <a:solidFill>
                <a:schemeClr val="lt1"/>
              </a:solidFill>
              <a:latin typeface="Calibri"/>
              <a:ea typeface="Calibri"/>
              <a:cs typeface="Calibri"/>
              <a:sym typeface="Calibri"/>
            </a:endParaRPr>
          </a:p>
        </p:txBody>
      </p:sp>
      <p:pic>
        <p:nvPicPr>
          <p:cNvPr descr="Text&#10;&#10;Description automatically generated" id="120" name="Google Shape;120;g30903667956_0_21"/>
          <p:cNvPicPr preferRelativeResize="0"/>
          <p:nvPr/>
        </p:nvPicPr>
        <p:blipFill rotWithShape="1">
          <a:blip r:embed="rId6">
            <a:alphaModFix/>
          </a:blip>
          <a:srcRect b="0" l="0" r="0" t="7140"/>
          <a:stretch/>
        </p:blipFill>
        <p:spPr>
          <a:xfrm>
            <a:off x="14325551" y="30139121"/>
            <a:ext cx="7123990" cy="2234732"/>
          </a:xfrm>
          <a:prstGeom prst="rect">
            <a:avLst/>
          </a:prstGeom>
          <a:solidFill>
            <a:srgbClr val="BFCA95"/>
          </a:solidFill>
          <a:ln>
            <a:noFill/>
          </a:ln>
        </p:spPr>
      </p:pic>
      <p:pic>
        <p:nvPicPr>
          <p:cNvPr id="121" name="Google Shape;121;g30903667956_0_21"/>
          <p:cNvPicPr preferRelativeResize="0"/>
          <p:nvPr/>
        </p:nvPicPr>
        <p:blipFill rotWithShape="1">
          <a:blip r:embed="rId7">
            <a:alphaModFix/>
          </a:blip>
          <a:srcRect b="0" l="0" r="0" t="0"/>
          <a:stretch/>
        </p:blipFill>
        <p:spPr>
          <a:xfrm>
            <a:off x="25976973" y="30246919"/>
            <a:ext cx="6710843" cy="2126934"/>
          </a:xfrm>
          <a:prstGeom prst="rect">
            <a:avLst/>
          </a:prstGeom>
          <a:noFill/>
          <a:ln>
            <a:noFill/>
          </a:ln>
        </p:spPr>
      </p:pic>
      <p:pic>
        <p:nvPicPr>
          <p:cNvPr id="122" name="Google Shape;122;g30903667956_0_21"/>
          <p:cNvPicPr preferRelativeResize="0"/>
          <p:nvPr/>
        </p:nvPicPr>
        <p:blipFill rotWithShape="1">
          <a:blip r:embed="rId8">
            <a:alphaModFix/>
          </a:blip>
          <a:srcRect b="0" l="0" r="0" t="0"/>
          <a:stretch/>
        </p:blipFill>
        <p:spPr>
          <a:xfrm>
            <a:off x="1436914" y="30047053"/>
            <a:ext cx="7123990" cy="2234731"/>
          </a:xfrm>
          <a:prstGeom prst="rect">
            <a:avLst/>
          </a:prstGeom>
          <a:noFill/>
          <a:ln>
            <a:noFill/>
          </a:ln>
        </p:spPr>
      </p:pic>
      <p:pic>
        <p:nvPicPr>
          <p:cNvPr id="123" name="Google Shape;123;g30903667956_0_21"/>
          <p:cNvPicPr preferRelativeResize="0"/>
          <p:nvPr/>
        </p:nvPicPr>
        <p:blipFill rotWithShape="1">
          <a:blip r:embed="rId9">
            <a:alphaModFix/>
          </a:blip>
          <a:srcRect b="0" l="0" r="0" t="0"/>
          <a:stretch/>
        </p:blipFill>
        <p:spPr>
          <a:xfrm>
            <a:off x="36358286" y="30139121"/>
            <a:ext cx="6115580" cy="2126934"/>
          </a:xfrm>
          <a:prstGeom prst="rect">
            <a:avLst/>
          </a:prstGeom>
          <a:noFill/>
          <a:ln>
            <a:noFill/>
          </a:ln>
        </p:spPr>
      </p:pic>
      <p:sp>
        <p:nvSpPr>
          <p:cNvPr id="124" name="Google Shape;124;g30903667956_0_21"/>
          <p:cNvSpPr txBox="1"/>
          <p:nvPr>
            <p:ph idx="1" type="body"/>
          </p:nvPr>
        </p:nvSpPr>
        <p:spPr>
          <a:xfrm>
            <a:off x="30326151" y="25850525"/>
            <a:ext cx="12809100" cy="3219900"/>
          </a:xfrm>
          <a:prstGeom prst="rect">
            <a:avLst/>
          </a:prstGeom>
          <a:noFill/>
          <a:ln>
            <a:noFill/>
          </a:ln>
        </p:spPr>
        <p:txBody>
          <a:bodyPr anchorCtr="0" anchor="t" bIns="228575" lIns="228575" spcFirstLastPara="1" rIns="228575" wrap="square" tIns="228575">
            <a:spAutoFit/>
          </a:bodyPr>
          <a:lstStyle/>
          <a:p>
            <a:pPr indent="0" lvl="0" marL="0" rtl="0" algn="l">
              <a:spcBef>
                <a:spcPts val="640"/>
              </a:spcBef>
              <a:spcAft>
                <a:spcPts val="6400"/>
              </a:spcAft>
              <a:buNone/>
            </a:pPr>
            <a:r>
              <a:rPr lang="en-US" sz="3200">
                <a:solidFill>
                  <a:srgbClr val="4C1130"/>
                </a:solidFill>
                <a:latin typeface="Arial"/>
                <a:ea typeface="Arial"/>
                <a:cs typeface="Arial"/>
                <a:sym typeface="Arial"/>
              </a:rPr>
              <a:t>This project is funded through the Thomas Jefferson National Accelerator Facitlity LDRD program. This material is based upon work supported by the U.S. Department of Energy, Office of Science, Office of Nuclear Physics under contract DE-AC05-06OR23177.</a:t>
            </a:r>
            <a:endParaRPr sz="3200">
              <a:solidFill>
                <a:srgbClr val="4C1130"/>
              </a:solidFill>
              <a:latin typeface="Arial"/>
              <a:ea typeface="Arial"/>
              <a:cs typeface="Arial"/>
              <a:sym typeface="Arial"/>
            </a:endParaRPr>
          </a:p>
        </p:txBody>
      </p:sp>
      <p:sp>
        <p:nvSpPr>
          <p:cNvPr id="125" name="Google Shape;125;g30903667956_0_21"/>
          <p:cNvSpPr txBox="1"/>
          <p:nvPr/>
        </p:nvSpPr>
        <p:spPr>
          <a:xfrm>
            <a:off x="32488900" y="25026175"/>
            <a:ext cx="8117400" cy="8619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rgbClr val="A80432"/>
              </a:buClr>
              <a:buSzPts val="4400"/>
              <a:buFont typeface="Arial"/>
              <a:buNone/>
            </a:pPr>
            <a:r>
              <a:rPr b="1" lang="en-US" sz="4400">
                <a:solidFill>
                  <a:srgbClr val="A80432"/>
                </a:solidFill>
              </a:rPr>
              <a:t>ACKNOWLEDGEMENT</a:t>
            </a:r>
            <a:endParaRPr b="1" i="0" sz="4400" u="sng" cap="none" strike="noStrike">
              <a:solidFill>
                <a:srgbClr val="4B376B"/>
              </a:solidFill>
              <a:latin typeface="Calibri"/>
              <a:ea typeface="Calibri"/>
              <a:cs typeface="Calibri"/>
              <a:sym typeface="Calibri"/>
            </a:endParaRPr>
          </a:p>
        </p:txBody>
      </p:sp>
      <p:pic>
        <p:nvPicPr>
          <p:cNvPr id="126" name="Google Shape;126;g30903667956_0_21"/>
          <p:cNvPicPr preferRelativeResize="0"/>
          <p:nvPr/>
        </p:nvPicPr>
        <p:blipFill>
          <a:blip r:embed="rId10">
            <a:alphaModFix/>
          </a:blip>
          <a:stretch>
            <a:fillRect/>
          </a:stretch>
        </p:blipFill>
        <p:spPr>
          <a:xfrm>
            <a:off x="779475" y="19801890"/>
            <a:ext cx="6710851" cy="8944364"/>
          </a:xfrm>
          <a:prstGeom prst="rect">
            <a:avLst/>
          </a:prstGeom>
          <a:noFill/>
          <a:ln>
            <a:noFill/>
          </a:ln>
          <a:effectLst>
            <a:outerShdw blurRad="57150" rotWithShape="0" algn="bl" dir="3120000" dist="361950">
              <a:srgbClr val="000000">
                <a:alpha val="50000"/>
              </a:srgbClr>
            </a:outerShdw>
          </a:effectLst>
        </p:spPr>
      </p:pic>
      <p:pic>
        <p:nvPicPr>
          <p:cNvPr id="127" name="Google Shape;127;g30903667956_0_21"/>
          <p:cNvPicPr preferRelativeResize="0"/>
          <p:nvPr/>
        </p:nvPicPr>
        <p:blipFill>
          <a:blip r:embed="rId11">
            <a:alphaModFix/>
          </a:blip>
          <a:stretch>
            <a:fillRect/>
          </a:stretch>
        </p:blipFill>
        <p:spPr>
          <a:xfrm>
            <a:off x="609600" y="14487773"/>
            <a:ext cx="8117399" cy="4832902"/>
          </a:xfrm>
          <a:prstGeom prst="rect">
            <a:avLst/>
          </a:prstGeom>
          <a:noFill/>
          <a:ln>
            <a:noFill/>
          </a:ln>
          <a:effectLst>
            <a:outerShdw blurRad="57150" rotWithShape="0" algn="bl" dir="3120000" dist="361950">
              <a:srgbClr val="000000">
                <a:alpha val="50000"/>
              </a:srgbClr>
            </a:outerShdw>
          </a:effectLst>
        </p:spPr>
      </p:pic>
      <p:pic>
        <p:nvPicPr>
          <p:cNvPr id="128" name="Google Shape;128;g30903667956_0_21"/>
          <p:cNvPicPr preferRelativeResize="0"/>
          <p:nvPr/>
        </p:nvPicPr>
        <p:blipFill>
          <a:blip r:embed="rId12">
            <a:alphaModFix/>
          </a:blip>
          <a:stretch>
            <a:fillRect/>
          </a:stretch>
        </p:blipFill>
        <p:spPr>
          <a:xfrm>
            <a:off x="9031800" y="14716375"/>
            <a:ext cx="2435850" cy="1803155"/>
          </a:xfrm>
          <a:prstGeom prst="rect">
            <a:avLst/>
          </a:prstGeom>
          <a:noFill/>
          <a:ln>
            <a:noFill/>
          </a:ln>
          <a:effectLst>
            <a:outerShdw blurRad="57150" rotWithShape="0" algn="bl" dir="3120000" dist="361950">
              <a:srgbClr val="000000">
                <a:alpha val="50000"/>
              </a:srgbClr>
            </a:outerShdw>
          </a:effectLst>
        </p:spPr>
      </p:pic>
      <p:pic>
        <p:nvPicPr>
          <p:cNvPr id="129" name="Google Shape;129;g30903667956_0_21"/>
          <p:cNvPicPr preferRelativeResize="0"/>
          <p:nvPr/>
        </p:nvPicPr>
        <p:blipFill>
          <a:blip r:embed="rId13">
            <a:alphaModFix/>
          </a:blip>
          <a:stretch>
            <a:fillRect/>
          </a:stretch>
        </p:blipFill>
        <p:spPr>
          <a:xfrm>
            <a:off x="30605044" y="18677075"/>
            <a:ext cx="11437956" cy="5110200"/>
          </a:xfrm>
          <a:prstGeom prst="rect">
            <a:avLst/>
          </a:prstGeom>
          <a:noFill/>
          <a:ln cap="flat" cmpd="sng" w="9525">
            <a:solidFill>
              <a:schemeClr val="dk2"/>
            </a:solidFill>
            <a:prstDash val="solid"/>
            <a:round/>
            <a:headEnd len="sm" w="sm" type="none"/>
            <a:tailEnd len="sm" w="sm" type="none"/>
          </a:ln>
          <a:effectLst>
            <a:outerShdw blurRad="57150" rotWithShape="0" algn="bl" dir="3120000" dist="361950">
              <a:srgbClr val="000000">
                <a:alpha val="50000"/>
              </a:srgbClr>
            </a:outerShdw>
          </a:effectLst>
        </p:spPr>
      </p:pic>
      <p:sp>
        <p:nvSpPr>
          <p:cNvPr id="130" name="Google Shape;130;g30903667956_0_21"/>
          <p:cNvSpPr txBox="1"/>
          <p:nvPr/>
        </p:nvSpPr>
        <p:spPr>
          <a:xfrm>
            <a:off x="13503900" y="6845200"/>
            <a:ext cx="97074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500">
                <a:solidFill>
                  <a:schemeClr val="accent1"/>
                </a:solidFill>
                <a:latin typeface="Lato"/>
                <a:ea typeface="Lato"/>
                <a:cs typeface="Lato"/>
                <a:sym typeface="Lato"/>
              </a:rPr>
              <a:t>Example of an SRO system showing various components. RTDP is being designed to simulate such a system.</a:t>
            </a:r>
            <a:endParaRPr i="1" sz="2500">
              <a:solidFill>
                <a:schemeClr val="accent1"/>
              </a:solidFill>
              <a:latin typeface="Lato"/>
              <a:ea typeface="Lato"/>
              <a:cs typeface="Lato"/>
              <a:sym typeface="Lato"/>
            </a:endParaRPr>
          </a:p>
        </p:txBody>
      </p:sp>
      <p:sp>
        <p:nvSpPr>
          <p:cNvPr id="131" name="Google Shape;131;g30903667956_0_21"/>
          <p:cNvSpPr txBox="1"/>
          <p:nvPr/>
        </p:nvSpPr>
        <p:spPr>
          <a:xfrm>
            <a:off x="7357837" y="17190650"/>
            <a:ext cx="4788900" cy="11790600"/>
          </a:xfrm>
          <a:prstGeom prst="rect">
            <a:avLst/>
          </a:prstGeom>
          <a:noFill/>
          <a:ln>
            <a:noFill/>
          </a:ln>
        </p:spPr>
        <p:txBody>
          <a:bodyPr anchorCtr="0" anchor="t" bIns="228575" lIns="228575" spcFirstLastPara="1" rIns="228575" wrap="square" tIns="228575">
            <a:spAutoFit/>
          </a:bodyPr>
          <a:lstStyle/>
          <a:p>
            <a:pPr indent="0" lvl="0" marL="0" marR="0" rtl="0" algn="r">
              <a:spcBef>
                <a:spcPts val="0"/>
              </a:spcBef>
              <a:spcAft>
                <a:spcPts val="0"/>
              </a:spcAft>
              <a:buClr>
                <a:srgbClr val="4B376B"/>
              </a:buClr>
              <a:buSzPts val="3200"/>
              <a:buFont typeface="Arial"/>
              <a:buNone/>
            </a:pPr>
            <a:r>
              <a:rPr lang="en-US" sz="3200">
                <a:solidFill>
                  <a:srgbClr val="4C1130"/>
                </a:solidFill>
              </a:rPr>
              <a:t>Simulated</a:t>
            </a:r>
            <a:endParaRPr sz="3200">
              <a:solidFill>
                <a:srgbClr val="4C1130"/>
              </a:solidFill>
            </a:endParaRPr>
          </a:p>
          <a:p>
            <a:pPr indent="0" lvl="0" marL="0" marR="0" rtl="0" algn="r">
              <a:spcBef>
                <a:spcPts val="0"/>
              </a:spcBef>
              <a:spcAft>
                <a:spcPts val="0"/>
              </a:spcAft>
              <a:buClr>
                <a:srgbClr val="4B376B"/>
              </a:buClr>
              <a:buSzPts val="3200"/>
              <a:buFont typeface="Arial"/>
              <a:buNone/>
            </a:pPr>
            <a:r>
              <a:rPr lang="en-US" sz="3200">
                <a:solidFill>
                  <a:srgbClr val="4C1130"/>
                </a:solidFill>
              </a:rPr>
              <a:t>data for the</a:t>
            </a:r>
            <a:endParaRPr sz="3200">
              <a:solidFill>
                <a:srgbClr val="4C1130"/>
              </a:solidFill>
            </a:endParaRPr>
          </a:p>
          <a:p>
            <a:pPr indent="0" lvl="0" marL="0" marR="0" rtl="0" algn="r">
              <a:spcBef>
                <a:spcPts val="0"/>
              </a:spcBef>
              <a:spcAft>
                <a:spcPts val="0"/>
              </a:spcAft>
              <a:buClr>
                <a:srgbClr val="4B376B"/>
              </a:buClr>
              <a:buSzPts val="3200"/>
              <a:buFont typeface="Arial"/>
              <a:buNone/>
            </a:pPr>
            <a:r>
              <a:rPr lang="en-US" sz="3200">
                <a:solidFill>
                  <a:srgbClr val="4C1130"/>
                </a:solidFill>
              </a:rPr>
              <a:t>ePIC detector</a:t>
            </a:r>
            <a:endParaRPr sz="3200">
              <a:solidFill>
                <a:srgbClr val="4C1130"/>
              </a:solidFill>
            </a:endParaRPr>
          </a:p>
          <a:p>
            <a:pPr indent="0" lvl="0" marL="0" marR="0" rtl="0" algn="r">
              <a:spcBef>
                <a:spcPts val="0"/>
              </a:spcBef>
              <a:spcAft>
                <a:spcPts val="0"/>
              </a:spcAft>
              <a:buClr>
                <a:srgbClr val="4B376B"/>
              </a:buClr>
              <a:buSzPts val="3200"/>
              <a:buFont typeface="Arial"/>
              <a:buNone/>
            </a:pPr>
            <a:r>
              <a:rPr lang="en-US" sz="3200">
                <a:solidFill>
                  <a:srgbClr val="4C1130"/>
                </a:solidFill>
              </a:rPr>
              <a:t>being designed</a:t>
            </a:r>
            <a:endParaRPr sz="3200">
              <a:solidFill>
                <a:srgbClr val="4C1130"/>
              </a:solidFill>
            </a:endParaRPr>
          </a:p>
          <a:p>
            <a:pPr indent="0" lvl="0" marL="0" marR="0" rtl="0" algn="r">
              <a:spcBef>
                <a:spcPts val="0"/>
              </a:spcBef>
              <a:spcAft>
                <a:spcPts val="0"/>
              </a:spcAft>
              <a:buClr>
                <a:srgbClr val="4B376B"/>
              </a:buClr>
              <a:buSzPts val="3200"/>
              <a:buFont typeface="Arial"/>
              <a:buNone/>
            </a:pPr>
            <a:r>
              <a:rPr lang="en-US" sz="3200">
                <a:solidFill>
                  <a:srgbClr val="4C1130"/>
                </a:solidFill>
              </a:rPr>
              <a:t>for the EIC was modified into a stream form that could be distributed to multiple sites. The graphics on the left show an exercise where the FABRIC testbed was used to send  events from CERN to 8 different sites across the US. RTDP is a general tool that will support designs using the ePIC/SoLID software stack as well as ones using software stacks from CLAS12 or GlueX.</a:t>
            </a:r>
            <a:endParaRPr>
              <a:solidFill>
                <a:srgbClr val="4C1130"/>
              </a:solidFill>
            </a:endParaRPr>
          </a:p>
        </p:txBody>
      </p:sp>
      <p:sp>
        <p:nvSpPr>
          <p:cNvPr id="132" name="Google Shape;132;g30903667956_0_21"/>
          <p:cNvSpPr txBox="1"/>
          <p:nvPr>
            <p:ph idx="2" type="body"/>
          </p:nvPr>
        </p:nvSpPr>
        <p:spPr>
          <a:xfrm>
            <a:off x="192350" y="13625875"/>
            <a:ext cx="121674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A80432"/>
              </a:buClr>
              <a:buSzPts val="4400"/>
              <a:buNone/>
            </a:pPr>
            <a:r>
              <a:rPr lang="en-US" sz="4400" u="none">
                <a:solidFill>
                  <a:srgbClr val="A80432"/>
                </a:solidFill>
                <a:latin typeface="Arial"/>
                <a:ea typeface="Arial"/>
                <a:cs typeface="Arial"/>
                <a:sym typeface="Arial"/>
              </a:rPr>
              <a:t>STREAMING ePIC DATA FROM CERN TO US</a:t>
            </a:r>
            <a:endParaRPr sz="4400"/>
          </a:p>
        </p:txBody>
      </p:sp>
      <p:sp>
        <p:nvSpPr>
          <p:cNvPr id="133" name="Google Shape;133;g30903667956_0_21"/>
          <p:cNvSpPr txBox="1"/>
          <p:nvPr>
            <p:ph idx="2" type="body"/>
          </p:nvPr>
        </p:nvSpPr>
        <p:spPr>
          <a:xfrm>
            <a:off x="13117175" y="15494850"/>
            <a:ext cx="151461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A80432"/>
              </a:buClr>
              <a:buSzPts val="4400"/>
              <a:buNone/>
            </a:pPr>
            <a:r>
              <a:rPr lang="en-US" sz="4400" u="none">
                <a:solidFill>
                  <a:srgbClr val="A80432"/>
                </a:solidFill>
                <a:latin typeface="Arial"/>
                <a:ea typeface="Arial"/>
                <a:cs typeface="Arial"/>
                <a:sym typeface="Arial"/>
              </a:rPr>
              <a:t>STREAMING DATA FROM CLAS12 TO DATA CENTER</a:t>
            </a:r>
            <a:endParaRPr sz="4400"/>
          </a:p>
        </p:txBody>
      </p:sp>
      <p:sp>
        <p:nvSpPr>
          <p:cNvPr id="134" name="Google Shape;134;g30903667956_0_21"/>
          <p:cNvSpPr txBox="1"/>
          <p:nvPr/>
        </p:nvSpPr>
        <p:spPr>
          <a:xfrm>
            <a:off x="13117175" y="16128150"/>
            <a:ext cx="15591300" cy="2431800"/>
          </a:xfrm>
          <a:prstGeom prst="rect">
            <a:avLst/>
          </a:prstGeom>
          <a:noFill/>
          <a:ln>
            <a:noFill/>
          </a:ln>
        </p:spPr>
        <p:txBody>
          <a:bodyPr anchorCtr="0" anchor="t" bIns="228575" lIns="228575" spcFirstLastPara="1" rIns="228575" wrap="square" tIns="228575">
            <a:spAutoFit/>
          </a:bodyPr>
          <a:lstStyle/>
          <a:p>
            <a:pPr indent="0" lvl="0" marL="0" marR="0" rtl="0" algn="l">
              <a:spcBef>
                <a:spcPts val="0"/>
              </a:spcBef>
              <a:spcAft>
                <a:spcPts val="0"/>
              </a:spcAft>
              <a:buClr>
                <a:srgbClr val="4B376B"/>
              </a:buClr>
              <a:buSzPts val="3200"/>
              <a:buFont typeface="Arial"/>
              <a:buNone/>
            </a:pPr>
            <a:r>
              <a:rPr lang="en-US" sz="3200">
                <a:solidFill>
                  <a:srgbClr val="4C1130"/>
                </a:solidFill>
              </a:rPr>
              <a:t>In Dec. 2023 and then again in May 2024 beam data was taken with the CLAS12 detector and streamed directly to CEBAF Center. The TCP data packets were captured into industry standard .pcap files using a high speed NIC with hardware timestamps. This allowed the capture of data at various beam intensities that could</a:t>
            </a:r>
            <a:endParaRPr>
              <a:solidFill>
                <a:srgbClr val="4C1130"/>
              </a:solidFill>
            </a:endParaRPr>
          </a:p>
        </p:txBody>
      </p:sp>
      <p:sp>
        <p:nvSpPr>
          <p:cNvPr id="135" name="Google Shape;135;g30903667956_0_21"/>
          <p:cNvSpPr txBox="1"/>
          <p:nvPr/>
        </p:nvSpPr>
        <p:spPr>
          <a:xfrm>
            <a:off x="22970925" y="18109350"/>
            <a:ext cx="5737500" cy="10805400"/>
          </a:xfrm>
          <a:prstGeom prst="rect">
            <a:avLst/>
          </a:prstGeom>
          <a:noFill/>
          <a:ln>
            <a:noFill/>
          </a:ln>
        </p:spPr>
        <p:txBody>
          <a:bodyPr anchorCtr="0" anchor="t" bIns="228575" lIns="228575" spcFirstLastPara="1" rIns="228575" wrap="square" tIns="228575">
            <a:spAutoFit/>
          </a:bodyPr>
          <a:lstStyle/>
          <a:p>
            <a:pPr indent="0" lvl="0" marL="0" marR="0" rtl="0" algn="l">
              <a:spcBef>
                <a:spcPts val="0"/>
              </a:spcBef>
              <a:spcAft>
                <a:spcPts val="0"/>
              </a:spcAft>
              <a:buClr>
                <a:srgbClr val="4B376B"/>
              </a:buClr>
              <a:buSzPts val="3200"/>
              <a:buFont typeface="Arial"/>
              <a:buNone/>
            </a:pPr>
            <a:r>
              <a:rPr lang="en-US" sz="3200">
                <a:solidFill>
                  <a:srgbClr val="4C1130"/>
                </a:solidFill>
              </a:rPr>
              <a:t>be played back with exactly the same network time structure and TCP packets as it had when the beam was on. In the top plot on the left, the payload rate vs. time in green plotted against the left hand axis. The red indicates the beam current for this same time period plotted against the right hand axis.</a:t>
            </a:r>
            <a:endParaRPr sz="3200">
              <a:solidFill>
                <a:srgbClr val="4C1130"/>
              </a:solidFill>
            </a:endParaRPr>
          </a:p>
          <a:p>
            <a:pPr indent="0" lvl="0" marL="0" marR="0" rtl="0" algn="l">
              <a:spcBef>
                <a:spcPts val="0"/>
              </a:spcBef>
              <a:spcAft>
                <a:spcPts val="0"/>
              </a:spcAft>
              <a:buClr>
                <a:srgbClr val="4B376B"/>
              </a:buClr>
              <a:buSzPts val="3200"/>
              <a:buFont typeface="Arial"/>
              <a:buNone/>
            </a:pPr>
            <a:r>
              <a:t/>
            </a:r>
            <a:endParaRPr sz="3200">
              <a:solidFill>
                <a:srgbClr val="4C1130"/>
              </a:solidFill>
            </a:endParaRPr>
          </a:p>
          <a:p>
            <a:pPr indent="0" lvl="0" marL="0" marR="0" rtl="0" algn="l">
              <a:spcBef>
                <a:spcPts val="0"/>
              </a:spcBef>
              <a:spcAft>
                <a:spcPts val="0"/>
              </a:spcAft>
              <a:buClr>
                <a:srgbClr val="4B376B"/>
              </a:buClr>
              <a:buSzPts val="3200"/>
              <a:buFont typeface="Arial"/>
              <a:buNone/>
            </a:pPr>
            <a:r>
              <a:rPr lang="en-US" sz="3200">
                <a:solidFill>
                  <a:srgbClr val="4C1130"/>
                </a:solidFill>
              </a:rPr>
              <a:t>The bottom plot on the left (blue) shows the payload rates for individual streams. The CLAS12 drift chambers are the bins on the left half of the plot while the right half corresponds to F250 ADC modules used for calorimeters.</a:t>
            </a:r>
            <a:endParaRPr sz="3200">
              <a:solidFill>
                <a:srgbClr val="4C1130"/>
              </a:solidFill>
            </a:endParaRPr>
          </a:p>
        </p:txBody>
      </p:sp>
      <p:sp>
        <p:nvSpPr>
          <p:cNvPr id="136" name="Google Shape;136;g30903667956_0_21"/>
          <p:cNvSpPr txBox="1"/>
          <p:nvPr/>
        </p:nvSpPr>
        <p:spPr>
          <a:xfrm>
            <a:off x="30326150" y="15294725"/>
            <a:ext cx="12546900" cy="8619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rgbClr val="A80432"/>
              </a:buClr>
              <a:buSzPts val="4400"/>
              <a:buFont typeface="Arial"/>
              <a:buNone/>
            </a:pPr>
            <a:r>
              <a:rPr b="1" lang="en-US" sz="4400">
                <a:solidFill>
                  <a:srgbClr val="A80432"/>
                </a:solidFill>
              </a:rPr>
              <a:t>GRAPHICAL CONFIGURATION + ONTOLOGY</a:t>
            </a:r>
            <a:endParaRPr b="1" i="0" sz="4400" u="sng" cap="none" strike="noStrike">
              <a:solidFill>
                <a:srgbClr val="4B376B"/>
              </a:solidFill>
              <a:latin typeface="Calibri"/>
              <a:ea typeface="Calibri"/>
              <a:cs typeface="Calibri"/>
              <a:sym typeface="Calibri"/>
            </a:endParaRPr>
          </a:p>
        </p:txBody>
      </p:sp>
      <p:sp>
        <p:nvSpPr>
          <p:cNvPr id="137" name="Google Shape;137;g30903667956_0_21"/>
          <p:cNvSpPr txBox="1"/>
          <p:nvPr>
            <p:ph idx="1" type="body"/>
          </p:nvPr>
        </p:nvSpPr>
        <p:spPr>
          <a:xfrm>
            <a:off x="29775025" y="16004075"/>
            <a:ext cx="13098000" cy="2653500"/>
          </a:xfrm>
          <a:prstGeom prst="rect">
            <a:avLst/>
          </a:prstGeom>
          <a:noFill/>
          <a:ln>
            <a:noFill/>
          </a:ln>
        </p:spPr>
        <p:txBody>
          <a:bodyPr anchorCtr="0" anchor="t" bIns="228575" lIns="228575" spcFirstLastPara="1" rIns="228575" wrap="square" tIns="228575">
            <a:spAutoFit/>
          </a:bodyPr>
          <a:lstStyle/>
          <a:p>
            <a:pPr indent="0" lvl="0" marL="0" rtl="0" algn="just">
              <a:spcBef>
                <a:spcPts val="0"/>
              </a:spcBef>
              <a:spcAft>
                <a:spcPts val="0"/>
              </a:spcAft>
              <a:buNone/>
            </a:pPr>
            <a:r>
              <a:rPr lang="en-US" sz="3200">
                <a:solidFill>
                  <a:srgbClr val="4C1130"/>
                </a:solidFill>
                <a:latin typeface="Arial"/>
                <a:ea typeface="Arial"/>
                <a:cs typeface="Arial"/>
                <a:sym typeface="Arial"/>
              </a:rPr>
              <a:t>Configuring a RTDP workflow can become quite complex due to the number of components. Extending the CODA graphical interface to support RTDP will allow users to more easily build and visualize very complex configurations in a format already familiar to them.</a:t>
            </a:r>
            <a:endParaRPr sz="3200">
              <a:solidFill>
                <a:srgbClr val="4C1130"/>
              </a:solidFill>
              <a:latin typeface="Arial"/>
              <a:ea typeface="Arial"/>
              <a:cs typeface="Arial"/>
              <a:sym typeface="Arial"/>
            </a:endParaRPr>
          </a:p>
        </p:txBody>
      </p:sp>
      <p:sp>
        <p:nvSpPr>
          <p:cNvPr id="138" name="Google Shape;138;g30903667956_0_21"/>
          <p:cNvSpPr/>
          <p:nvPr/>
        </p:nvSpPr>
        <p:spPr>
          <a:xfrm>
            <a:off x="16667775" y="18584225"/>
            <a:ext cx="2390100" cy="156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9" name="Google Shape;139;g30903667956_0_21"/>
          <p:cNvSpPr txBox="1"/>
          <p:nvPr/>
        </p:nvSpPr>
        <p:spPr>
          <a:xfrm>
            <a:off x="16209850" y="18477725"/>
            <a:ext cx="3267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200">
                <a:solidFill>
                  <a:schemeClr val="dk2"/>
                </a:solidFill>
                <a:latin typeface="Lato"/>
                <a:ea typeface="Lato"/>
                <a:cs typeface="Lato"/>
                <a:sym typeface="Lato"/>
              </a:rPr>
              <a:t>Payload Rate and Beam Current vs. time</a:t>
            </a:r>
            <a:endParaRPr b="1" sz="1200">
              <a:solidFill>
                <a:schemeClr val="dk2"/>
              </a:solidFill>
              <a:latin typeface="Lato"/>
              <a:ea typeface="Lato"/>
              <a:cs typeface="Lato"/>
              <a:sym typeface="Lato"/>
            </a:endParaRPr>
          </a:p>
        </p:txBody>
      </p:sp>
      <p:pic>
        <p:nvPicPr>
          <p:cNvPr id="140" name="Google Shape;140;g30903667956_0_21"/>
          <p:cNvPicPr preferRelativeResize="0"/>
          <p:nvPr/>
        </p:nvPicPr>
        <p:blipFill>
          <a:blip r:embed="rId14">
            <a:alphaModFix/>
          </a:blip>
          <a:stretch>
            <a:fillRect/>
          </a:stretch>
        </p:blipFill>
        <p:spPr>
          <a:xfrm>
            <a:off x="41057850" y="886150"/>
            <a:ext cx="1815175" cy="1803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2012-02-03T19:11:35Z</dcterms:created>
  <dc:creator>CanterburyMedia</dc:creator>
</cp:coreProperties>
</file>