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7" r:id="rId4"/>
    <p:sldId id="288" r:id="rId5"/>
    <p:sldId id="289" r:id="rId6"/>
    <p:sldId id="291" r:id="rId7"/>
    <p:sldId id="292" r:id="rId8"/>
    <p:sldId id="286" r:id="rId9"/>
    <p:sldId id="278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𝑳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𝒑</m:t>
                      </m:r>
                      <m:r>
                        <a:rPr lang="en-US" b="1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𝑲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Mikhail </a:t>
            </a:r>
            <a:r>
              <a:rPr lang="en-US" dirty="0" err="1" smtClean="0"/>
              <a:t>Bashkanov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4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angle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  <a:blipFill rotWithShape="1">
                <a:blip r:embed="rId2"/>
                <a:stretch>
                  <a:fillRect t="-50000" b="-6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208911" cy="556696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[</a:t>
                </a:r>
                <a:r>
                  <a:rPr lang="en-US" sz="2400" dirty="0" err="1" smtClean="0"/>
                  <a:t>deg</a:t>
                </a:r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49" t="-10667" r="-384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23728" y="692696"/>
            <a:ext cx="5549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Phase Space, K_L in the hydrogen target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3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𝜙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angle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angle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  <a:blipFill rotWithShape="1">
                <a:blip r:embed="rId2"/>
                <a:stretch>
                  <a:fillRect t="-50000" b="-6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92696"/>
            <a:ext cx="7920880" cy="6070837"/>
          </a:xfrm>
        </p:spPr>
      </p:pic>
    </p:spTree>
    <p:extLst>
      <p:ext uri="{BB962C8B-B14F-4D97-AF65-F5344CB8AC3E}">
        <p14:creationId xmlns:p14="http://schemas.microsoft.com/office/powerpoint/2010/main" val="36093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angle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  <a:blipFill rotWithShape="1">
                <a:blip r:embed="rId2"/>
                <a:stretch>
                  <a:fillRect t="-50000" b="-6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208911" cy="556696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[</a:t>
                </a:r>
                <a:r>
                  <a:rPr lang="en-US" sz="2400" dirty="0" err="1" smtClean="0"/>
                  <a:t>deg</a:t>
                </a:r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49" t="-10667" r="-384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23728" y="692696"/>
            <a:ext cx="5549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Phase Space, K_L in the hydrogen target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5120" y="1340768"/>
            <a:ext cx="444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 phi </a:t>
            </a:r>
            <a:r>
              <a:rPr lang="en-US" sz="2400" dirty="0" err="1" smtClean="0">
                <a:solidFill>
                  <a:srgbClr val="FF0000"/>
                </a:solidFill>
              </a:rPr>
              <a:t>Xsection</a:t>
            </a:r>
            <a:r>
              <a:rPr lang="en-US" sz="2400" dirty="0" smtClean="0">
                <a:solidFill>
                  <a:srgbClr val="FF0000"/>
                </a:solidFill>
              </a:rPr>
              <a:t> + phi decay angle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1496"/>
                <a:ext cx="8229600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time resolution</a:t>
                </a:r>
                <a:endParaRPr lang="en-US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1496"/>
                <a:ext cx="8229600" cy="1143000"/>
              </a:xfrm>
              <a:blipFill rotWithShape="1">
                <a:blip r:embed="rId2"/>
                <a:stretch>
                  <a:fillRect b="-33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8208912" cy="5574533"/>
          </a:xfrm>
        </p:spPr>
      </p:pic>
      <p:sp>
        <p:nvSpPr>
          <p:cNvPr id="5" name="TextBox 4"/>
          <p:cNvSpPr txBox="1"/>
          <p:nvPr/>
        </p:nvSpPr>
        <p:spPr>
          <a:xfrm>
            <a:off x="5580112" y="4509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Beryllium target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19888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Vertex time</a:t>
            </a:r>
            <a:endParaRPr lang="en-US" sz="24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84168" y="6237312"/>
                <a:ext cx="20882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 [ns]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6237312"/>
                <a:ext cx="208823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8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 rot="2363752">
            <a:off x="845647" y="3765473"/>
            <a:ext cx="6984776" cy="28803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 rot="19472415">
            <a:off x="623414" y="4060179"/>
            <a:ext cx="6984776" cy="28803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496"/>
                <a:ext cx="9144000" cy="11430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time </a:t>
                </a:r>
                <a:r>
                  <a:rPr lang="en-US" dirty="0" smtClean="0"/>
                  <a:t>resolution due to position in Be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496"/>
                <a:ext cx="9144000" cy="1143000"/>
              </a:xfrm>
              <a:blipFill rotWithShape="1">
                <a:blip r:embed="rId2"/>
                <a:stretch>
                  <a:fillRect r="-3267" b="-30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7920880" cy="5378936"/>
          </a:xfrm>
        </p:spPr>
      </p:pic>
    </p:spTree>
    <p:extLst>
      <p:ext uri="{BB962C8B-B14F-4D97-AF65-F5344CB8AC3E}">
        <p14:creationId xmlns:p14="http://schemas.microsoft.com/office/powerpoint/2010/main" val="278589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496" y="30352"/>
                <a:ext cx="8229600" cy="87836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time </a:t>
                </a:r>
                <a:r>
                  <a:rPr lang="en-US" dirty="0" smtClean="0"/>
                  <a:t>resolution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496" y="30352"/>
                <a:ext cx="8229600" cy="878368"/>
              </a:xfrm>
              <a:blipFill rotWithShape="1">
                <a:blip r:embed="rId2"/>
                <a:stretch>
                  <a:fillRect t="-7639" b="-4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20086"/>
            <a:ext cx="7416824" cy="5752125"/>
          </a:xfrm>
        </p:spPr>
      </p:pic>
    </p:spTree>
    <p:extLst>
      <p:ext uri="{BB962C8B-B14F-4D97-AF65-F5344CB8AC3E}">
        <p14:creationId xmlns:p14="http://schemas.microsoft.com/office/powerpoint/2010/main" val="133587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countrate</a:t>
                </a:r>
                <a:r>
                  <a:rPr lang="en-US" dirty="0" smtClean="0"/>
                  <a:t> estimates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  <a:blipFill rotWithShape="1">
                <a:blip r:embed="rId2"/>
                <a:stretch>
                  <a:fillRect t="-6818" b="-4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7992888" cy="5307335"/>
          </a:xfr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87624" y="4869160"/>
            <a:ext cx="650961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79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countrate</a:t>
                </a:r>
                <a:r>
                  <a:rPr lang="en-US" dirty="0" smtClean="0"/>
                  <a:t> estimates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  <a:blipFill rotWithShape="1">
                <a:blip r:embed="rId2"/>
                <a:stretch>
                  <a:fillRect t="-6818" b="-4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856984" cy="5400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𝑚𝑏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 rate on target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240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Target length 40 cm</a:t>
                </a:r>
              </a:p>
              <a:p>
                <a:r>
                  <a:rPr lang="en-US" dirty="0" smtClean="0"/>
                  <a:t>Density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0.071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100 days</a:t>
                </a:r>
              </a:p>
              <a:p>
                <a:r>
                  <a:rPr lang="en-US" dirty="0" smtClean="0">
                    <a:sym typeface="Symbol"/>
                  </a:rPr>
                  <a:t> integrated flux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 smtClean="0"/>
                  <a:t> particles</a:t>
                </a:r>
              </a:p>
              <a:p>
                <a:r>
                  <a:rPr lang="en-US" dirty="0">
                    <a:sym typeface="Symbol"/>
                  </a:rPr>
                  <a:t> </a:t>
                </a:r>
                <a:r>
                  <a:rPr lang="en-US" dirty="0" smtClean="0">
                    <a:sym typeface="Symbol"/>
                  </a:rPr>
                  <a:t>integrated luminosity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𝐿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=3.37⋅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33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sym typeface="Symbol"/>
                      </a:rPr>
                      <m:t>𝑐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−2</m:t>
                        </m:r>
                      </m:sup>
                    </m:sSup>
                  </m:oMath>
                </a14:m>
                <a:endParaRPr lang="en-US" b="0" dirty="0" smtClean="0">
                  <a:sym typeface="Symbol"/>
                </a:endParaRPr>
              </a:p>
              <a:p>
                <a:r>
                  <a:rPr lang="en-US" dirty="0" smtClean="0"/>
                  <a:t>Number of produced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6.74⋅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Number of </a:t>
                </a:r>
                <a:r>
                  <a:rPr lang="en-US" dirty="0" smtClean="0"/>
                  <a:t>reconstructed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Number of reconstructed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with 3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MM cut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/>
                      </a:rPr>
                      <m:t>1</m:t>
                    </m:r>
                    <m:r>
                      <a:rPr lang="en-US" b="0" i="0" dirty="0" smtClean="0">
                        <a:latin typeface="Cambria Math"/>
                      </a:rPr>
                      <m:t>.8</m:t>
                    </m:r>
                    <m:r>
                      <a:rPr lang="en-US" i="1" dirty="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856984" cy="5400600"/>
              </a:xfrm>
              <a:blipFill rotWithShape="1">
                <a:blip r:embed="rId3"/>
                <a:stretch>
                  <a:fillRect l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84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countrate</a:t>
                </a:r>
                <a:r>
                  <a:rPr lang="en-US" dirty="0" smtClean="0"/>
                  <a:t> estimates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688" y="30296"/>
                <a:ext cx="8229600" cy="806416"/>
              </a:xfrm>
              <a:blipFill rotWithShape="1">
                <a:blip r:embed="rId2"/>
                <a:stretch>
                  <a:fillRect t="-6818" b="-4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8280920" cy="5615797"/>
          </a:xfrm>
        </p:spPr>
      </p:pic>
    </p:spTree>
    <p:extLst>
      <p:ext uri="{BB962C8B-B14F-4D97-AF65-F5344CB8AC3E}">
        <p14:creationId xmlns:p14="http://schemas.microsoft.com/office/powerpoint/2010/main" val="203266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dirty="0" smtClean="0"/>
                  <a:t>angle</a:t>
                </a:r>
                <a:endParaRPr lang="en-US" dirty="0"/>
              </a:p>
            </p:txBody>
          </p:sp>
        </mc:Choice>
        <mc:Fallback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4" b="-3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84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angle</a:t>
                </a:r>
                <a:endParaRPr lang="en-US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0248"/>
                <a:ext cx="8229600" cy="576064"/>
              </a:xfrm>
              <a:blipFill rotWithShape="1">
                <a:blip r:embed="rId2"/>
                <a:stretch>
                  <a:fillRect t="-50000" b="-6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208912" cy="556696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[</a:t>
                </a:r>
                <a:r>
                  <a:rPr lang="en-US" sz="2400" dirty="0" err="1" smtClean="0"/>
                  <a:t>deg</a:t>
                </a:r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6093296"/>
                <a:ext cx="174458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049" t="-10667" r="-384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16200000">
                <a:off x="-634929" y="1478169"/>
                <a:ext cx="1746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Θ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[</a:t>
                </a:r>
                <a:r>
                  <a:rPr lang="en-US" sz="2400" dirty="0" err="1" smtClean="0"/>
                  <a:t>deg</a:t>
                </a:r>
                <a:r>
                  <a:rPr lang="en-US" sz="2400" dirty="0" smtClean="0"/>
                  <a:t>]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634929" y="1478169"/>
                <a:ext cx="174624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526" t="-3833" r="-28947" b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0" y="6021288"/>
                <a:ext cx="285321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𝛾</m:t>
                      </m:r>
                      <m:r>
                        <a:rPr lang="en-US" sz="4000" b="0" i="1" smtClean="0">
                          <a:latin typeface="Cambria Math"/>
                        </a:rPr>
                        <m:t>𝑝</m:t>
                      </m:r>
                      <m:r>
                        <a:rPr lang="en-US" sz="4000" b="0" i="1" smtClean="0">
                          <a:latin typeface="Cambria Math"/>
                        </a:rPr>
                        <m:t>→</m:t>
                      </m:r>
                      <m:r>
                        <a:rPr lang="en-US" sz="4000" b="0" i="1" smtClean="0">
                          <a:latin typeface="Cambria Math"/>
                        </a:rPr>
                        <m:t>𝜙</m:t>
                      </m:r>
                      <m:r>
                        <a:rPr lang="en-US" sz="4000" b="0" i="1" smtClean="0">
                          <a:latin typeface="Cambria Math"/>
                        </a:rPr>
                        <m:t>+</m:t>
                      </m:r>
                      <m:r>
                        <a:rPr lang="en-US" sz="40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21288"/>
                <a:ext cx="2853217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34887" y="6021288"/>
                <a:ext cx="24795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𝜙</m:t>
                      </m:r>
                      <m:r>
                        <a:rPr lang="en-US" sz="4000" b="0" i="1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87" y="6021288"/>
                <a:ext cx="2479589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1625</TotalTime>
  <Words>321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K_L p→K^+ n</vt:lpstr>
      <vt:lpstr>K_Ltime resolution</vt:lpstr>
      <vt:lpstr>K_Ltime resolution due to position in Be</vt:lpstr>
      <vt:lpstr>K_Ltime resolution</vt:lpstr>
      <vt:lpstr>K_L p→K^+ n countrate estimates</vt:lpstr>
      <vt:lpstr>K_L p→K^+ n countrate estimates</vt:lpstr>
      <vt:lpstr>K_L p→K^+ n countrate estimates</vt:lpstr>
      <vt:lpstr>K_sangle</vt:lpstr>
      <vt:lpstr>K_sangle</vt:lpstr>
      <vt:lpstr>K_sangle</vt:lpstr>
      <vt:lpstr>ϕ angle to  K_sangle</vt:lpstr>
      <vt:lpstr>K_sangle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K_L p→K^+ n</dc:title>
  <dc:creator>mabash</dc:creator>
  <cp:lastModifiedBy>mabash</cp:lastModifiedBy>
  <cp:revision>25</cp:revision>
  <dcterms:created xsi:type="dcterms:W3CDTF">2016-12-05T15:08:33Z</dcterms:created>
  <dcterms:modified xsi:type="dcterms:W3CDTF">2017-02-15T11:53:18Z</dcterms:modified>
</cp:coreProperties>
</file>