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2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390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0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9C41-C89B-4C70-B95B-FE23C991A0B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053D-E9E6-43E5-B51C-AB7A3D55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149" y="5415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Test with 5KW at near end face and convection cooling at far end face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7" t="11074" r="37420" b="32059"/>
          <a:stretch/>
        </p:blipFill>
        <p:spPr>
          <a:xfrm>
            <a:off x="300470" y="1554850"/>
            <a:ext cx="7956268" cy="46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38" t="11959" r="37185" b="29293"/>
          <a:stretch/>
        </p:blipFill>
        <p:spPr>
          <a:xfrm>
            <a:off x="351692" y="1573223"/>
            <a:ext cx="7588820" cy="452771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2752" y="4675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Test with 5KW at near end face and convection cooling at far end face – thermal strain – fixed at far end outer 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507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Test with 5KW at near end face and convection cooling at far end </a:t>
            </a:r>
            <a:r>
              <a:rPr lang="en-US" sz="3100" dirty="0" smtClean="0"/>
              <a:t>face– </a:t>
            </a:r>
            <a:r>
              <a:rPr lang="en-US" sz="3100" dirty="0"/>
              <a:t>fixed at far end outer </a:t>
            </a:r>
            <a:r>
              <a:rPr lang="en-US" sz="3100" dirty="0" smtClean="0"/>
              <a:t>edge – total 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44" t="11296" r="37890" b="30953"/>
          <a:stretch/>
        </p:blipFill>
        <p:spPr>
          <a:xfrm>
            <a:off x="533091" y="1666134"/>
            <a:ext cx="7015428" cy="41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7" t="11295" r="33852" b="26638"/>
          <a:stretch/>
        </p:blipFill>
        <p:spPr>
          <a:xfrm>
            <a:off x="248036" y="1553307"/>
            <a:ext cx="8234319" cy="4791963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21845" y="1059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Test with 5KW at center hole and convection cooling outer surfaces –fixed at far end outer edge –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9" t="11517" r="32632" b="29514"/>
          <a:stretch/>
        </p:blipFill>
        <p:spPr>
          <a:xfrm>
            <a:off x="318374" y="1640769"/>
            <a:ext cx="7885312" cy="4271211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95423" y="13930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Test with 5KW at center hole and convection cooling outer surfaces –fixed at far end outer edge – Thermal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9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2" t="11738" r="34510" b="26859"/>
          <a:stretch/>
        </p:blipFill>
        <p:spPr>
          <a:xfrm>
            <a:off x="425732" y="1624307"/>
            <a:ext cx="7773653" cy="45654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5732" y="880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Test with 5KW at center hole and convection cooling outer surfaces –fixed at far end outer edge – total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1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19" t="12181" r="30520" b="28187"/>
          <a:stretch/>
        </p:blipFill>
        <p:spPr>
          <a:xfrm>
            <a:off x="255715" y="1614083"/>
            <a:ext cx="8146210" cy="4279540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Test with 5KW at center slotted holes and convection cooling outer surfaces –fixed at far end outer edge –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7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2" t="11185" r="36059" b="31617"/>
          <a:stretch/>
        </p:blipFill>
        <p:spPr>
          <a:xfrm>
            <a:off x="488667" y="1671439"/>
            <a:ext cx="7474151" cy="4236992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Test with 5KW at center slotted holes and convection cooling outer surfaces –fixed at far end outer edge – Thermal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6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9" t="10964" r="33571" b="32059"/>
          <a:stretch/>
        </p:blipFill>
        <p:spPr>
          <a:xfrm>
            <a:off x="192354" y="1569658"/>
            <a:ext cx="8419481" cy="4497959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Test with 5KW at center slotted holes and convection cooling outer surfaces –fixed at far end outer edge – Total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3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189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Test with 5KW at near end face and convection cooling at far end face</vt:lpstr>
      <vt:lpstr>Test with 5KW at near end face and convection cooling at far end face – thermal strain – fixed at far end outer edge</vt:lpstr>
      <vt:lpstr>Test with 5KW at near end face and convection cooling at far end face– fixed at far end outer edge – total stress</vt:lpstr>
      <vt:lpstr>Test with 5KW at center hole and convection cooling outer surfaces –fixed at far end outer edge – Temperatures</vt:lpstr>
      <vt:lpstr>Test with 5KW at center hole and convection cooling outer surfaces –fixed at far end outer edge – Thermal Strain</vt:lpstr>
      <vt:lpstr>PowerPoint Presentation</vt:lpstr>
      <vt:lpstr>Test with 5KW at center slotted holes and convection cooling outer surfaces –fixed at far end outer edge – Temperatures</vt:lpstr>
      <vt:lpstr>Test with 5KW at center slotted holes and convection cooling outer surfaces –fixed at far end outer edge – Thermal Strain</vt:lpstr>
      <vt:lpstr>Test with 5KW at center slotted holes and convection cooling outer surfaces –fixed at far end outer edge – Total Stress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with 5KW at near end face and convection cooling at far end face</dc:title>
  <dc:creator>Timothy Whitlatch</dc:creator>
  <cp:lastModifiedBy>Timothy Whitlatch</cp:lastModifiedBy>
  <cp:revision>8</cp:revision>
  <dcterms:created xsi:type="dcterms:W3CDTF">2023-06-20T12:18:29Z</dcterms:created>
  <dcterms:modified xsi:type="dcterms:W3CDTF">2023-06-20T17:55:52Z</dcterms:modified>
</cp:coreProperties>
</file>