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FB9A-B83B-4612-8970-0EDAC34A2A9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9FF8-14B2-4D5A-AFBF-AC5A14AD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1032"/>
          </a:xfrm>
        </p:spPr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</a:t>
            </a:r>
            <a:r>
              <a:rPr lang="en-US" sz="3200" dirty="0" smtClean="0"/>
              <a:t>section, 45C water, perfect conduction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97" t="28422" r="1454" b="29550"/>
          <a:stretch/>
        </p:blipFill>
        <p:spPr>
          <a:xfrm>
            <a:off x="0" y="1209949"/>
            <a:ext cx="9145058" cy="50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Pavel 64, 54KW, 1mRad off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18" t="12600" r="28172" b="35468"/>
          <a:stretch/>
        </p:blipFill>
        <p:spPr>
          <a:xfrm>
            <a:off x="214697" y="1823156"/>
            <a:ext cx="8748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139839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section, 45C water, 100 um air between </a:t>
            </a:r>
            <a:r>
              <a:rPr lang="en-US" sz="3200" dirty="0" smtClean="0"/>
              <a:t>bodies, water holes 13cm from center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5" t="23135" r="5135" b="6213"/>
          <a:stretch/>
        </p:blipFill>
        <p:spPr>
          <a:xfrm>
            <a:off x="159025" y="1649044"/>
            <a:ext cx="9027953" cy="47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192848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section, 45C water, 100 um air between bodies, water holes 13cm from </a:t>
            </a:r>
            <a:r>
              <a:rPr lang="en-US" sz="3200" dirty="0" smtClean="0"/>
              <a:t>center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83" t="24073" r="7488" b="3087"/>
          <a:stretch/>
        </p:blipFill>
        <p:spPr>
          <a:xfrm>
            <a:off x="322616" y="1690689"/>
            <a:ext cx="8543088" cy="48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93" y="807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section, 45C </a:t>
            </a:r>
            <a:r>
              <a:rPr lang="en-US" sz="3200" dirty="0" smtClean="0"/>
              <a:t>water, perfect conduction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35" t="29810" r="1649" b="30144"/>
          <a:stretch/>
        </p:blipFill>
        <p:spPr>
          <a:xfrm>
            <a:off x="172528" y="1333633"/>
            <a:ext cx="8886660" cy="47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Pavel 64, 55KW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15536" r="2589" b="13888"/>
          <a:stretch/>
        </p:blipFill>
        <p:spPr>
          <a:xfrm>
            <a:off x="207034" y="1497134"/>
            <a:ext cx="8646915" cy="4360202"/>
          </a:xfrm>
        </p:spPr>
      </p:pic>
    </p:spTree>
    <p:extLst>
      <p:ext uri="{BB962C8B-B14F-4D97-AF65-F5344CB8AC3E}">
        <p14:creationId xmlns:p14="http://schemas.microsoft.com/office/powerpoint/2010/main" val="27051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Pavel 64, 55KW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27" t="20690" r="2849" b="13293"/>
          <a:stretch/>
        </p:blipFill>
        <p:spPr>
          <a:xfrm>
            <a:off x="120770" y="1567141"/>
            <a:ext cx="9022791" cy="46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86" y="97708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section, 45C water, </a:t>
            </a:r>
            <a:r>
              <a:rPr lang="en-US" sz="3200" dirty="0" smtClean="0"/>
              <a:t>100 um air between bodies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85" t="26836" r="4390" b="30342"/>
          <a:stretch/>
        </p:blipFill>
        <p:spPr>
          <a:xfrm>
            <a:off x="193738" y="1433156"/>
            <a:ext cx="8774140" cy="50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Vitaly</a:t>
            </a:r>
            <a:r>
              <a:rPr lang="en-US" dirty="0"/>
              <a:t> bent coil, 47KW, copper, steel, lead center section, 45C water, 100 um air between bodies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30" t="26836" r="1950" b="31531"/>
          <a:stretch/>
        </p:blipFill>
        <p:spPr>
          <a:xfrm>
            <a:off x="77638" y="2033246"/>
            <a:ext cx="8806336" cy="30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Vitaly</a:t>
            </a:r>
            <a:r>
              <a:rPr lang="en-US" dirty="0"/>
              <a:t> bent coil, 47KW, copper, steel, lead center section, 45C water, </a:t>
            </a:r>
            <a:r>
              <a:rPr lang="en-US" dirty="0" smtClean="0"/>
              <a:t>1 cm air between cu and steel,100 </a:t>
            </a:r>
            <a:r>
              <a:rPr lang="en-US" dirty="0"/>
              <a:t>um air between </a:t>
            </a:r>
            <a:r>
              <a:rPr lang="en-US" dirty="0" smtClean="0"/>
              <a:t>steel and lead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32" t="27233" r="3204" b="30144"/>
          <a:stretch/>
        </p:blipFill>
        <p:spPr>
          <a:xfrm>
            <a:off x="0" y="2596552"/>
            <a:ext cx="9105641" cy="33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Vitaly</a:t>
            </a:r>
            <a:r>
              <a:rPr lang="en-US" sz="3200" dirty="0"/>
              <a:t> bent coil, 47KW, copper, steel, lead center section, 45C water, 1 cm air between cu and steel,100 um air between steel and lead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46" t="26836" r="34991" b="30342"/>
          <a:stretch/>
        </p:blipFill>
        <p:spPr>
          <a:xfrm>
            <a:off x="191259" y="1653585"/>
            <a:ext cx="7745043" cy="50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3" y="65970"/>
            <a:ext cx="7886700" cy="1325563"/>
          </a:xfrm>
        </p:spPr>
        <p:txBody>
          <a:bodyPr/>
          <a:lstStyle/>
          <a:p>
            <a:r>
              <a:rPr lang="en-US" dirty="0"/>
              <a:t>Pavel 64, </a:t>
            </a:r>
            <a:r>
              <a:rPr lang="en-US" dirty="0" smtClean="0"/>
              <a:t>54KW, 1mRad off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19" t="11551" r="24378" b="3644"/>
          <a:stretch/>
        </p:blipFill>
        <p:spPr>
          <a:xfrm>
            <a:off x="197556" y="1277755"/>
            <a:ext cx="8257822" cy="54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8561</TotalTime>
  <Words>220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Vitaly bent coil, 47KW, copper, steel, lead center section, 45C water, perfect conduction</vt:lpstr>
      <vt:lpstr>Vitaly bent coil, 47KW, copper, steel, lead center section, 45C water, perfect conduction</vt:lpstr>
      <vt:lpstr>Pavel 64, 55KW</vt:lpstr>
      <vt:lpstr>Pavel 64, 55KW</vt:lpstr>
      <vt:lpstr>Vitaly bent coil, 47KW, copper, steel, lead center section, 45C water, 100 um air between bodies</vt:lpstr>
      <vt:lpstr>Vitaly bent coil, 47KW, copper, steel, lead center section, 45C water, 100 um air between bodies</vt:lpstr>
      <vt:lpstr>Vitaly bent coil, 47KW, copper, steel, lead center section, 45C water, 1 cm air between cu and steel,100 um air between steel and lead</vt:lpstr>
      <vt:lpstr>Vitaly bent coil, 47KW, copper, steel, lead center section, 45C water, 1 cm air between cu and steel,100 um air between steel and lead</vt:lpstr>
      <vt:lpstr>Pavel 64, 54KW, 1mRad off</vt:lpstr>
      <vt:lpstr>Pavel 64, 54KW, 1mRad off</vt:lpstr>
      <vt:lpstr>Vitaly bent coil, 47KW, copper, steel, lead center section, 45C water, 100 um air between bodies, water holes 13cm from center</vt:lpstr>
      <vt:lpstr>Vitaly bent coil, 47KW, copper, steel, lead center section, 45C water, 100 um air between bodies, water holes 13cm from center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Vitaly bent coil, 47KW, copper, steel, lead center section</dc:title>
  <dc:creator>Timothy Whitlatch</dc:creator>
  <cp:lastModifiedBy>Timothy Whitlatch</cp:lastModifiedBy>
  <cp:revision>15</cp:revision>
  <cp:lastPrinted>2023-05-19T18:12:56Z</cp:lastPrinted>
  <dcterms:created xsi:type="dcterms:W3CDTF">2023-05-15T16:01:27Z</dcterms:created>
  <dcterms:modified xsi:type="dcterms:W3CDTF">2023-05-22T15:43:00Z</dcterms:modified>
</cp:coreProperties>
</file>