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9" r:id="rId6"/>
    <p:sldId id="401" r:id="rId7"/>
    <p:sldId id="4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8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4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8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8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3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4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2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31E8-D7C1-45FD-BECB-2E932B32485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3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1122363"/>
            <a:ext cx="9620250" cy="2387600"/>
          </a:xfrm>
        </p:spPr>
        <p:txBody>
          <a:bodyPr/>
          <a:lstStyle/>
          <a:p>
            <a:r>
              <a:rPr lang="en-US" dirty="0"/>
              <a:t>KLF Design Meeting </a:t>
            </a:r>
            <a:br>
              <a:rPr lang="en-US" dirty="0"/>
            </a:br>
            <a:r>
              <a:rPr lang="en-US" dirty="0" smtClean="0"/>
              <a:t>November</a:t>
            </a:r>
            <a:r>
              <a:rPr lang="en-US" dirty="0" smtClean="0"/>
              <a:t> 21</a:t>
            </a:r>
            <a:r>
              <a:rPr lang="en-US" dirty="0"/>
              <a:t>,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P. Degtiarenko</a:t>
            </a:r>
          </a:p>
        </p:txBody>
      </p:sp>
    </p:spTree>
    <p:extLst>
      <p:ext uri="{BB962C8B-B14F-4D97-AF65-F5344CB8AC3E}">
        <p14:creationId xmlns:p14="http://schemas.microsoft.com/office/powerpoint/2010/main" val="36568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" y="141287"/>
            <a:ext cx="11345545" cy="732473"/>
          </a:xfrm>
        </p:spPr>
        <p:txBody>
          <a:bodyPr/>
          <a:lstStyle/>
          <a:p>
            <a:pPr algn="ctr"/>
            <a:r>
              <a:rPr lang="en-US" dirty="0" smtClean="0"/>
              <a:t>10% Radiator                       20</a:t>
            </a:r>
            <a:r>
              <a:rPr lang="en-US" dirty="0"/>
              <a:t>% </a:t>
            </a:r>
            <a:r>
              <a:rPr lang="en-US" dirty="0" smtClean="0"/>
              <a:t>Radiator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" y="873760"/>
            <a:ext cx="5426710" cy="30184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080" y="909773"/>
            <a:ext cx="5311588" cy="2946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5" y="3856173"/>
            <a:ext cx="5537200" cy="30184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7259" y="3856173"/>
            <a:ext cx="5501229" cy="296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" y="141287"/>
            <a:ext cx="11345545" cy="732473"/>
          </a:xfrm>
        </p:spPr>
        <p:txBody>
          <a:bodyPr/>
          <a:lstStyle/>
          <a:p>
            <a:pPr algn="ctr"/>
            <a:r>
              <a:rPr lang="en-US" dirty="0" smtClean="0"/>
              <a:t>10% Radiator                       20</a:t>
            </a:r>
            <a:r>
              <a:rPr lang="en-US" dirty="0"/>
              <a:t>% </a:t>
            </a:r>
            <a:r>
              <a:rPr lang="en-US" dirty="0" smtClean="0"/>
              <a:t>Radiator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7440"/>
            <a:ext cx="5994400" cy="5750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0" y="1107440"/>
            <a:ext cx="5994400" cy="575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560" y="449977"/>
            <a:ext cx="11023600" cy="624107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22BF27B-25A2-4AD5-A699-A9DEADA56C90}"/>
              </a:ext>
            </a:extLst>
          </p:cNvPr>
          <p:cNvSpPr txBox="1">
            <a:spLocks/>
          </p:cNvSpPr>
          <p:nvPr/>
        </p:nvSpPr>
        <p:spPr>
          <a:xfrm rot="16200000">
            <a:off x="-2576287" y="3183172"/>
            <a:ext cx="6181724" cy="4445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 smtClean="0"/>
              <a:t>High</a:t>
            </a:r>
            <a:r>
              <a:rPr lang="en-US" sz="2400" dirty="0" smtClean="0"/>
              <a:t> </a:t>
            </a:r>
            <a:r>
              <a:rPr lang="en-US" sz="2400" dirty="0"/>
              <a:t>threshold, </a:t>
            </a:r>
            <a:r>
              <a:rPr lang="en-US" sz="2400" dirty="0" err="1"/>
              <a:t>CuW</a:t>
            </a:r>
            <a:r>
              <a:rPr lang="en-US" sz="2400" dirty="0"/>
              <a:t> </a:t>
            </a:r>
            <a:r>
              <a:rPr lang="en-US" sz="2400" dirty="0" smtClean="0"/>
              <a:t>14 </a:t>
            </a:r>
            <a:r>
              <a:rPr lang="en-US" sz="2400" dirty="0"/>
              <a:t>cm, </a:t>
            </a:r>
            <a:r>
              <a:rPr lang="en-US" sz="2400" dirty="0" smtClean="0"/>
              <a:t>BL Shielding, 20%</a:t>
            </a:r>
            <a:endParaRPr lang="en-US" sz="24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3C78F96-2750-486F-BC3E-B164FC457F54}"/>
              </a:ext>
            </a:extLst>
          </p:cNvPr>
          <p:cNvCxnSpPr>
            <a:cxnSpLocks/>
          </p:cNvCxnSpPr>
          <p:nvPr/>
        </p:nvCxnSpPr>
        <p:spPr>
          <a:xfrm flipV="1">
            <a:off x="1665515" y="2815771"/>
            <a:ext cx="7855856" cy="3146879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E37302-EB19-4998-AF61-78D8A642F372}"/>
              </a:ext>
            </a:extLst>
          </p:cNvPr>
          <p:cNvCxnSpPr>
            <a:cxnSpLocks/>
          </p:cNvCxnSpPr>
          <p:nvPr/>
        </p:nvCxnSpPr>
        <p:spPr>
          <a:xfrm flipV="1">
            <a:off x="1665515" y="4397829"/>
            <a:ext cx="8284028" cy="1564821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6EB373-5ACC-4C1A-9BB1-6C4AFBBF3CE6}"/>
              </a:ext>
            </a:extLst>
          </p:cNvPr>
          <p:cNvCxnSpPr>
            <a:cxnSpLocks/>
          </p:cNvCxnSpPr>
          <p:nvPr/>
        </p:nvCxnSpPr>
        <p:spPr>
          <a:xfrm flipV="1">
            <a:off x="1665515" y="3570514"/>
            <a:ext cx="8175171" cy="2392136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B736C23-B658-429A-B1F3-28D3CD7BC093}"/>
              </a:ext>
            </a:extLst>
          </p:cNvPr>
          <p:cNvCxnSpPr>
            <a:cxnSpLocks/>
          </p:cNvCxnSpPr>
          <p:nvPr/>
        </p:nvCxnSpPr>
        <p:spPr>
          <a:xfrm flipV="1">
            <a:off x="1665515" y="2017486"/>
            <a:ext cx="7376885" cy="3945164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A957A58-02E0-4A9C-B058-9665CF1F7577}"/>
              </a:ext>
            </a:extLst>
          </p:cNvPr>
          <p:cNvCxnSpPr>
            <a:cxnSpLocks/>
          </p:cNvCxnSpPr>
          <p:nvPr/>
        </p:nvCxnSpPr>
        <p:spPr>
          <a:xfrm flipV="1">
            <a:off x="1665515" y="1122136"/>
            <a:ext cx="6745514" cy="4840514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F52E601-8155-487A-93B3-7A14540F6A63}"/>
              </a:ext>
            </a:extLst>
          </p:cNvPr>
          <p:cNvCxnSpPr>
            <a:cxnSpLocks/>
          </p:cNvCxnSpPr>
          <p:nvPr/>
        </p:nvCxnSpPr>
        <p:spPr>
          <a:xfrm flipV="1">
            <a:off x="1665515" y="558800"/>
            <a:ext cx="5816599" cy="5403850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0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9" ma:contentTypeDescription="Create a new document." ma:contentTypeScope="" ma:versionID="59fae69376e3a927b0e945ef105d3c3d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ebf6611702a66eacf3281a4508b6384d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4B8E5-C1DF-4047-9F8A-352EBDE30E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487CC9-7192-49A4-AC60-7EE2C7277A6D}">
  <ds:schemaRefs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426b74de-0581-4e94-90c0-1abf6215444e"/>
    <ds:schemaRef ds:uri="http://schemas.openxmlformats.org/package/2006/metadata/core-properties"/>
    <ds:schemaRef ds:uri="dcff909e-542d-4672-8557-4ef8d9009dc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52D492-AB9D-40A5-8738-715F44444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66141</TotalTime>
  <Words>35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KLF Design Meeting  November 21, 2024</vt:lpstr>
      <vt:lpstr>10% Radiator                       20% Radiator</vt:lpstr>
      <vt:lpstr>10% Radiator                       20% Radiator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WENDY and NDX at the Boundary</dc:title>
  <dc:creator>Pavel Degtiarenko</dc:creator>
  <cp:lastModifiedBy>Pavel Degtiarenko</cp:lastModifiedBy>
  <cp:revision>293</cp:revision>
  <dcterms:created xsi:type="dcterms:W3CDTF">2021-10-28T13:00:31Z</dcterms:created>
  <dcterms:modified xsi:type="dcterms:W3CDTF">2024-11-21T15:23:26Z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