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7" d="100"/>
          <a:sy n="87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7A714-CB66-5E4B-BBA1-CA1999A63812}" type="datetimeFigureOut">
              <a:rPr lang="en-US" smtClean="0"/>
              <a:t>3/14/17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CDABA-6BD3-EE45-B199-F128498EC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13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3/14/17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3114-0D40-384A-9E11-76EB88F8D7B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13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3114-0D40-384A-9E11-76EB88F8D7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13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3114-0D40-384A-9E11-76EB88F8D7B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13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3114-0D40-384A-9E11-76EB88F8D7B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13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F97E-6765-1C4E-96DF-41EE11507E6F}" type="datetime1">
              <a:rPr lang="en-US" smtClean="0"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K. Park (JLAB)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662E-B009-1D4C-ADA6-42A246E5BA1B}" type="datetime1">
              <a:rPr lang="en-US" smtClean="0"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K. Park (JLAB)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E338-5C9F-A944-A317-D01144EE4474}" type="datetime1">
              <a:rPr lang="en-US" smtClean="0"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K. Park (JLAB)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A733-141A-4844-BC2E-D3BBA7F31678}" type="datetime1">
              <a:rPr lang="en-US" smtClean="0"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K. Park (JLAB)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FC76-3A68-6140-97C7-3CC95ECF572C}" type="datetime1">
              <a:rPr lang="en-US" smtClean="0"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K. Park (JLAB)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A7F77-ED10-264B-8349-6599E932B499}" type="datetime1">
              <a:rPr lang="en-US" smtClean="0"/>
              <a:t>3/14/17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K. Park (JLAB)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0819-D36A-D343-B072-CD4B71D5D27F}" type="datetime1">
              <a:rPr lang="en-US" smtClean="0"/>
              <a:t>3/14/17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K. Park (JLAB)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669C-9D0D-9041-99D6-7678F47DE7E5}" type="datetime1">
              <a:rPr lang="en-US" smtClean="0"/>
              <a:t>3/14/17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K. Park (JLAB)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2DC8-F8EA-614B-ABD3-8D43DC3324AF}" type="datetime1">
              <a:rPr lang="en-US" smtClean="0"/>
              <a:t>3/14/17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K. Park (JLAB)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AE64-3822-8A46-A89C-B1B86FDDA361}" type="datetime1">
              <a:rPr lang="en-US" smtClean="0"/>
              <a:t>3/14/17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K. Park (JLAB)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67FC-AB7D-5D43-B6C8-ED1C519A3395}" type="datetime1">
              <a:rPr lang="en-US" smtClean="0"/>
              <a:t>3/14/17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K. Park (JLAB)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F0422B32-8694-7544-8F50-ABBEAEC47432}" type="datetime1">
              <a:rPr lang="en-US" smtClean="0"/>
              <a:t>3/14/17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doni 72 Book"/>
                <a:cs typeface="Bodoni 72 Book"/>
              </a:rPr>
              <a:t>Secure Codes from Simon, Nick</a:t>
            </a:r>
          </a:p>
          <a:p>
            <a:r>
              <a:rPr lang="en-US" dirty="0" smtClean="0">
                <a:latin typeface="Bodoni 72 Book"/>
                <a:cs typeface="Bodoni 72 Book"/>
              </a:rPr>
              <a:t>Modified Simon’s </a:t>
            </a:r>
            <a:r>
              <a:rPr lang="en-US" dirty="0" err="1" smtClean="0">
                <a:latin typeface="Bodoni 72 Book"/>
                <a:cs typeface="Bodoni 72 Book"/>
              </a:rPr>
              <a:t>kShort</a:t>
            </a:r>
            <a:r>
              <a:rPr lang="en-US" dirty="0" smtClean="0">
                <a:latin typeface="Bodoni 72 Book"/>
                <a:cs typeface="Bodoni 72 Book"/>
              </a:rPr>
              <a:t> </a:t>
            </a:r>
            <a:r>
              <a:rPr lang="en-US" dirty="0" err="1" smtClean="0">
                <a:latin typeface="Bodoni 72 Book"/>
                <a:cs typeface="Bodoni 72 Book"/>
              </a:rPr>
              <a:t>fortran</a:t>
            </a:r>
            <a:r>
              <a:rPr lang="en-US" dirty="0" smtClean="0">
                <a:latin typeface="Bodoni 72 Book"/>
                <a:cs typeface="Bodoni 72 Book"/>
              </a:rPr>
              <a:t> code to </a:t>
            </a:r>
            <a:r>
              <a:rPr lang="en-US" dirty="0" err="1">
                <a:latin typeface="Bodoni 72 Book"/>
                <a:ea typeface="Lucida Grande"/>
                <a:cs typeface="Bodoni 72 Book"/>
                <a:sym typeface="Wingdings"/>
              </a:rPr>
              <a:t>Λ</a:t>
            </a:r>
            <a:r>
              <a:rPr lang="en-US" dirty="0">
                <a:latin typeface="Bodoni 72 Book"/>
                <a:ea typeface="Lucida Grande"/>
                <a:cs typeface="Bodoni 72 Book"/>
                <a:sym typeface="Wingdings"/>
              </a:rPr>
              <a:t>π</a:t>
            </a:r>
            <a:r>
              <a:rPr lang="en-US" baseline="30000" dirty="0" smtClean="0">
                <a:latin typeface="Bodoni 72 Book"/>
                <a:ea typeface="Lucida Grande"/>
                <a:cs typeface="Bodoni 72 Book"/>
                <a:sym typeface="Wingdings"/>
              </a:rPr>
              <a:t>+</a:t>
            </a:r>
            <a:r>
              <a:rPr lang="en-US" dirty="0" smtClean="0">
                <a:latin typeface="Bodoni 72 Book"/>
                <a:cs typeface="Bodoni 72 Book"/>
              </a:rPr>
              <a:t> </a:t>
            </a:r>
          </a:p>
          <a:p>
            <a:r>
              <a:rPr lang="en-US" dirty="0" smtClean="0">
                <a:latin typeface="Bodoni 72 Book"/>
                <a:cs typeface="Bodoni 72 Book"/>
              </a:rPr>
              <a:t>Manage/run Nick’s </a:t>
            </a:r>
            <a:r>
              <a:rPr lang="en-US" dirty="0" err="1">
                <a:latin typeface="Bodoni 72 Book"/>
                <a:ea typeface="Lucida Grande"/>
                <a:cs typeface="Bodoni 72 Book"/>
                <a:sym typeface="Wingdings"/>
              </a:rPr>
              <a:t>Λ</a:t>
            </a:r>
            <a:r>
              <a:rPr lang="en-US" dirty="0">
                <a:latin typeface="Bodoni 72 Book"/>
                <a:ea typeface="Lucida Grande"/>
                <a:cs typeface="Bodoni 72 Book"/>
                <a:sym typeface="Wingdings"/>
              </a:rPr>
              <a:t>π</a:t>
            </a:r>
            <a:r>
              <a:rPr lang="en-US" baseline="30000" dirty="0" smtClean="0">
                <a:latin typeface="Bodoni 72 Book"/>
                <a:ea typeface="Lucida Grande"/>
                <a:cs typeface="Bodoni 72 Book"/>
                <a:sym typeface="Wingdings"/>
              </a:rPr>
              <a:t>+</a:t>
            </a:r>
            <a:r>
              <a:rPr lang="en-US" baseline="30000" dirty="0" smtClean="0">
                <a:latin typeface="Bodoni 72 Book"/>
                <a:cs typeface="Bodoni 72 Book"/>
                <a:sym typeface="Wingdings"/>
              </a:rPr>
              <a:t> </a:t>
            </a:r>
            <a:r>
              <a:rPr lang="en-US" dirty="0" err="1" smtClean="0">
                <a:latin typeface="Bodoni 72 Book"/>
                <a:cs typeface="Bodoni 72 Book"/>
              </a:rPr>
              <a:t>c++</a:t>
            </a:r>
            <a:r>
              <a:rPr lang="en-US" dirty="0" smtClean="0">
                <a:latin typeface="Bodoni 72 Book"/>
                <a:cs typeface="Bodoni 72 Book"/>
              </a:rPr>
              <a:t> code</a:t>
            </a:r>
            <a:endParaRPr lang="en-US" dirty="0">
              <a:latin typeface="Bodoni 72 Book"/>
              <a:cs typeface="Bodoni 72 Book"/>
            </a:endParaRPr>
          </a:p>
          <a:p>
            <a:r>
              <a:rPr lang="en-US" dirty="0" smtClean="0">
                <a:latin typeface="Bodoni 72 Book"/>
                <a:cs typeface="Bodoni 72 Book"/>
              </a:rPr>
              <a:t>Phase-space event-generator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48626" y="6441029"/>
            <a:ext cx="2133600" cy="365125"/>
          </a:xfrm>
        </p:spPr>
        <p:txBody>
          <a:bodyPr/>
          <a:lstStyle/>
          <a:p>
            <a:fld id="{FEBB07FA-7A2A-A44D-8980-81F18FFF52A4}" type="datetime1">
              <a:rPr lang="en-US" sz="1200" b="1" smtClean="0"/>
              <a:t>3/14/17</a:t>
            </a:fld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25539" y="29198"/>
            <a:ext cx="48677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doni 72 Bold"/>
                <a:cs typeface="Bodoni 72 Bold"/>
              </a:rPr>
              <a:t>K</a:t>
            </a:r>
            <a:r>
              <a:rPr lang="en-US" sz="3200" baseline="-25000" dirty="0" smtClean="0">
                <a:latin typeface="Bodoni 72 Bold"/>
                <a:cs typeface="Bodoni 72 Bold"/>
              </a:rPr>
              <a:t>L</a:t>
            </a:r>
            <a:r>
              <a:rPr lang="en-US" sz="3200" dirty="0" smtClean="0">
                <a:latin typeface="Bodoni 72 Bold"/>
                <a:cs typeface="Bodoni 72 Bold"/>
              </a:rPr>
              <a:t> + p  </a:t>
            </a:r>
            <a:r>
              <a:rPr lang="en-US" sz="3200" dirty="0" smtClean="0">
                <a:latin typeface="Bodoni 72 Bold"/>
                <a:ea typeface="Wingdings"/>
                <a:cs typeface="Bodoni 72 Bold"/>
                <a:sym typeface="Wingdings"/>
              </a:rPr>
              <a:t> </a:t>
            </a:r>
            <a:r>
              <a:rPr lang="en-US" sz="3200" dirty="0" err="1" smtClean="0">
                <a:latin typeface="Bodoni 72 Bold"/>
                <a:ea typeface="Lucida Grande"/>
                <a:cs typeface="Bodoni 72 Bold"/>
                <a:sym typeface="Wingdings"/>
              </a:rPr>
              <a:t>Λ</a:t>
            </a:r>
            <a:r>
              <a:rPr lang="en-US" sz="3200" dirty="0" smtClean="0">
                <a:latin typeface="Bodoni 72 Bold"/>
                <a:ea typeface="Lucida Grande"/>
                <a:cs typeface="Bodoni 72 Bold"/>
                <a:sym typeface="Wingdings"/>
              </a:rPr>
              <a:t>π</a:t>
            </a:r>
            <a:r>
              <a:rPr lang="en-US" sz="3200" baseline="30000" dirty="0" smtClean="0">
                <a:latin typeface="Bodoni 72 Bold"/>
                <a:ea typeface="Lucida Grande"/>
                <a:cs typeface="Bodoni 72 Bold"/>
                <a:sym typeface="Wingdings"/>
              </a:rPr>
              <a:t>+</a:t>
            </a:r>
            <a:endParaRPr lang="en-US" sz="3200" baseline="30000" dirty="0">
              <a:latin typeface="Bodoni 72 Bold"/>
              <a:cs typeface="Bodoni 72 Bold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089662" y="6441128"/>
            <a:ext cx="28956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K. Park (JLAB)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8482" y="327115"/>
            <a:ext cx="579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EVENT GENERATOR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doni 72 Book"/>
                <a:cs typeface="Bodoni 72 Book"/>
              </a:rPr>
              <a:t>ASCII convert to HDDM</a:t>
            </a:r>
          </a:p>
          <a:p>
            <a:r>
              <a:rPr lang="en-US" dirty="0" smtClean="0">
                <a:latin typeface="Bodoni 72 Book"/>
                <a:cs typeface="Bodoni 72 Book"/>
              </a:rPr>
              <a:t>HDGEANT</a:t>
            </a:r>
          </a:p>
          <a:p>
            <a:pPr marL="0" indent="0">
              <a:buNone/>
            </a:pPr>
            <a:r>
              <a:rPr lang="en-US" sz="2000" dirty="0" err="1">
                <a:latin typeface="Bodoni 72 Book"/>
                <a:cs typeface="Bodoni 72 Book"/>
              </a:rPr>
              <a:t>setenv</a:t>
            </a:r>
            <a:r>
              <a:rPr lang="en-US" sz="2000" dirty="0">
                <a:latin typeface="Bodoni 72 Book"/>
                <a:cs typeface="Bodoni 72 Book"/>
              </a:rPr>
              <a:t> JANA_CALIB_CONTEXT "variation=</a:t>
            </a:r>
            <a:r>
              <a:rPr lang="en-US" sz="2000" dirty="0" smtClean="0">
                <a:latin typeface="Bodoni 72 Book"/>
                <a:cs typeface="Bodoni 72 Book"/>
              </a:rPr>
              <a:t>mc”</a:t>
            </a:r>
          </a:p>
          <a:p>
            <a:pPr marL="0" indent="0">
              <a:buNone/>
            </a:pPr>
            <a:r>
              <a:rPr lang="en-US" sz="2000" dirty="0" err="1">
                <a:latin typeface="Bodoni 72 Book"/>
                <a:cs typeface="Bodoni 72 Book"/>
              </a:rPr>
              <a:t>control.in</a:t>
            </a:r>
            <a:endParaRPr lang="en-US" sz="2000" dirty="0" smtClean="0">
              <a:latin typeface="Bodoni 72 Book"/>
              <a:cs typeface="Bodoni 72 Book"/>
            </a:endParaRPr>
          </a:p>
          <a:p>
            <a:r>
              <a:rPr lang="en-US" dirty="0" smtClean="0">
                <a:latin typeface="Bodoni 72 Book"/>
                <a:cs typeface="Bodoni 72 Book"/>
              </a:rPr>
              <a:t>ROOT converting (</a:t>
            </a:r>
            <a:r>
              <a:rPr lang="en-US" dirty="0" err="1" smtClean="0">
                <a:latin typeface="Bodoni 72 Book"/>
                <a:cs typeface="Bodoni 72 Book"/>
              </a:rPr>
              <a:t>hddm</a:t>
            </a:r>
            <a:r>
              <a:rPr lang="en-US" dirty="0" smtClean="0">
                <a:latin typeface="Bodoni 72 Book"/>
                <a:cs typeface="Bodoni 72 Book"/>
              </a:rPr>
              <a:t>-root)</a:t>
            </a:r>
          </a:p>
          <a:p>
            <a:pPr marL="0" indent="0">
              <a:buNone/>
            </a:pPr>
            <a:r>
              <a:rPr lang="en-US" sz="2000" dirty="0" err="1" smtClean="0">
                <a:latin typeface="Bodoni 72 Book"/>
                <a:cs typeface="Bodoni 72 Book"/>
              </a:rPr>
              <a:t>lambdapip_smeared.hddm</a:t>
            </a:r>
            <a:endParaRPr lang="en-US" sz="2000" dirty="0" smtClean="0">
              <a:latin typeface="Bodoni 72 Book"/>
              <a:cs typeface="Bodoni 72 Book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Bodoni 72 Book"/>
                <a:cs typeface="Bodoni 72 Book"/>
              </a:rPr>
              <a:t>lambdapip_smeared.root</a:t>
            </a:r>
            <a:endParaRPr lang="en-US" sz="2000" dirty="0" smtClean="0">
              <a:latin typeface="Bodoni 72 Book"/>
              <a:cs typeface="Bodoni 72 Book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48626" y="6441029"/>
            <a:ext cx="2133600" cy="365125"/>
          </a:xfrm>
        </p:spPr>
        <p:txBody>
          <a:bodyPr/>
          <a:lstStyle/>
          <a:p>
            <a:fld id="{FEBB07FA-7A2A-A44D-8980-81F18FFF52A4}" type="datetime1">
              <a:rPr lang="en-US" sz="1200" b="1" smtClean="0"/>
              <a:t>3/14/17</a:t>
            </a:fld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089662" y="6441128"/>
            <a:ext cx="28956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K. Park (JLAB)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5539" y="29198"/>
            <a:ext cx="48677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doni 72 Bold"/>
                <a:cs typeface="Bodoni 72 Bold"/>
              </a:rPr>
              <a:t>K</a:t>
            </a:r>
            <a:r>
              <a:rPr lang="en-US" sz="3200" baseline="-25000" dirty="0" smtClean="0">
                <a:latin typeface="Bodoni 72 Bold"/>
                <a:cs typeface="Bodoni 72 Bold"/>
              </a:rPr>
              <a:t>L</a:t>
            </a:r>
            <a:r>
              <a:rPr lang="en-US" sz="3200" dirty="0" smtClean="0">
                <a:latin typeface="Bodoni 72 Bold"/>
                <a:cs typeface="Bodoni 72 Bold"/>
              </a:rPr>
              <a:t> + p  </a:t>
            </a:r>
            <a:r>
              <a:rPr lang="en-US" sz="3200" dirty="0" smtClean="0">
                <a:latin typeface="Bodoni 72 Bold"/>
                <a:ea typeface="Wingdings"/>
                <a:cs typeface="Bodoni 72 Bold"/>
                <a:sym typeface="Wingdings"/>
              </a:rPr>
              <a:t> </a:t>
            </a:r>
            <a:r>
              <a:rPr lang="en-US" sz="3200" dirty="0" err="1" smtClean="0">
                <a:latin typeface="Bodoni 72 Bold"/>
                <a:ea typeface="Lucida Grande"/>
                <a:cs typeface="Bodoni 72 Bold"/>
                <a:sym typeface="Wingdings"/>
              </a:rPr>
              <a:t>Λ</a:t>
            </a:r>
            <a:r>
              <a:rPr lang="en-US" sz="3200" dirty="0" smtClean="0">
                <a:latin typeface="Bodoni 72 Bold"/>
                <a:ea typeface="Lucida Grande"/>
                <a:cs typeface="Bodoni 72 Bold"/>
                <a:sym typeface="Wingdings"/>
              </a:rPr>
              <a:t>π</a:t>
            </a:r>
            <a:r>
              <a:rPr lang="en-US" sz="3200" baseline="30000" dirty="0" smtClean="0">
                <a:latin typeface="Bodoni 72 Bold"/>
                <a:ea typeface="Lucida Grande"/>
                <a:cs typeface="Bodoni 72 Bold"/>
                <a:sym typeface="Wingdings"/>
              </a:rPr>
              <a:t>+</a:t>
            </a:r>
            <a:endParaRPr lang="en-US" sz="3200" baseline="30000" dirty="0">
              <a:latin typeface="Bodoni 72 Bold"/>
              <a:cs typeface="Bodoni 72 Bol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8482" y="327886"/>
            <a:ext cx="579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DETECTOR SIMULATION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9227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48626" y="6441029"/>
            <a:ext cx="2133600" cy="365125"/>
          </a:xfrm>
        </p:spPr>
        <p:txBody>
          <a:bodyPr/>
          <a:lstStyle/>
          <a:p>
            <a:fld id="{FEBB07FA-7A2A-A44D-8980-81F18FFF52A4}" type="datetime1">
              <a:rPr lang="en-US" sz="1200" b="1" smtClean="0"/>
              <a:t>3/14/17</a:t>
            </a:fld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089662" y="6441128"/>
            <a:ext cx="28956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K. Park (JLAB)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5539" y="29198"/>
            <a:ext cx="48677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doni 72 Bold"/>
                <a:cs typeface="Bodoni 72 Bold"/>
              </a:rPr>
              <a:t>K</a:t>
            </a:r>
            <a:r>
              <a:rPr lang="en-US" sz="3200" baseline="-25000" dirty="0" smtClean="0">
                <a:latin typeface="Bodoni 72 Bold"/>
                <a:cs typeface="Bodoni 72 Bold"/>
              </a:rPr>
              <a:t>L</a:t>
            </a:r>
            <a:r>
              <a:rPr lang="en-US" sz="3200" dirty="0" smtClean="0">
                <a:latin typeface="Bodoni 72 Bold"/>
                <a:cs typeface="Bodoni 72 Bold"/>
              </a:rPr>
              <a:t> + p  </a:t>
            </a:r>
            <a:r>
              <a:rPr lang="en-US" sz="3200" dirty="0" smtClean="0">
                <a:latin typeface="Bodoni 72 Bold"/>
                <a:ea typeface="Wingdings"/>
                <a:cs typeface="Bodoni 72 Bold"/>
                <a:sym typeface="Wingdings"/>
              </a:rPr>
              <a:t> </a:t>
            </a:r>
            <a:r>
              <a:rPr lang="en-US" sz="3200" dirty="0" err="1" smtClean="0">
                <a:latin typeface="Bodoni 72 Bold"/>
                <a:ea typeface="Lucida Grande"/>
                <a:cs typeface="Bodoni 72 Bold"/>
                <a:sym typeface="Wingdings"/>
              </a:rPr>
              <a:t>Λ</a:t>
            </a:r>
            <a:r>
              <a:rPr lang="en-US" sz="3200" dirty="0" smtClean="0">
                <a:latin typeface="Bodoni 72 Bold"/>
                <a:ea typeface="Lucida Grande"/>
                <a:cs typeface="Bodoni 72 Bold"/>
                <a:sym typeface="Wingdings"/>
              </a:rPr>
              <a:t>π</a:t>
            </a:r>
            <a:r>
              <a:rPr lang="en-US" sz="3200" baseline="30000" dirty="0" smtClean="0">
                <a:latin typeface="Bodoni 72 Bold"/>
                <a:ea typeface="Lucida Grande"/>
                <a:cs typeface="Bodoni 72 Bold"/>
                <a:sym typeface="Wingdings"/>
              </a:rPr>
              <a:t>+</a:t>
            </a:r>
            <a:endParaRPr lang="en-US" sz="3200" baseline="30000" dirty="0">
              <a:latin typeface="Bodoni 72 Bold"/>
              <a:cs typeface="Bodoni 72 Bol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2964" y="327890"/>
            <a:ext cx="2841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DETECTOR RESOLUTION</a:t>
            </a:r>
            <a:endParaRPr lang="en-US" b="1" dirty="0"/>
          </a:p>
        </p:txBody>
      </p:sp>
      <p:pic>
        <p:nvPicPr>
          <p:cNvPr id="2" name="Picture 1" descr="JEventProcessor_klongStudies.cc Emacs, Today at 11.25.0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81" y="1221187"/>
            <a:ext cx="7751689" cy="52198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41554" y="2626380"/>
            <a:ext cx="2841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5MeV mass resolution 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791954" y="3288100"/>
            <a:ext cx="90134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Bodoni 72 Bold"/>
                <a:ea typeface="Lucida Grande"/>
                <a:cs typeface="Bodoni 72 Bold"/>
                <a:sym typeface="Wingdings"/>
              </a:rPr>
              <a:t>Λ</a:t>
            </a:r>
            <a:endParaRPr lang="en-US" sz="3200" baseline="30000" dirty="0">
              <a:latin typeface="Bodoni 72 Bold"/>
              <a:cs typeface="Bodoni 72 Bol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97189" y="3732888"/>
            <a:ext cx="90134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doni 72 Bold"/>
                <a:ea typeface="Lucida Grande"/>
                <a:cs typeface="Bodoni 72 Bold"/>
                <a:sym typeface="Wingdings"/>
              </a:rPr>
              <a:t>π</a:t>
            </a:r>
            <a:r>
              <a:rPr lang="en-US" sz="3200" baseline="30000" dirty="0" smtClean="0">
                <a:latin typeface="Bodoni 72 Bold"/>
                <a:ea typeface="Lucida Grande"/>
                <a:cs typeface="Bodoni 72 Bold"/>
                <a:sym typeface="Wingdings"/>
              </a:rPr>
              <a:t>+/-</a:t>
            </a:r>
            <a:endParaRPr lang="en-US" sz="3200" baseline="30000" dirty="0">
              <a:latin typeface="Bodoni 72 Bold"/>
              <a:cs typeface="Bodoni 72 Bol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64386" y="3580488"/>
            <a:ext cx="90134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doni 72 Bold"/>
                <a:ea typeface="Lucida Grande"/>
                <a:cs typeface="Bodoni 72 Bold"/>
                <a:sym typeface="Wingdings"/>
              </a:rPr>
              <a:t>p</a:t>
            </a:r>
            <a:endParaRPr lang="en-US" sz="3200" baseline="30000" dirty="0">
              <a:latin typeface="Bodoni 72 Bold"/>
              <a:cs typeface="Bodoni 72 Bold"/>
            </a:endParaRPr>
          </a:p>
        </p:txBody>
      </p:sp>
    </p:spTree>
    <p:extLst>
      <p:ext uri="{BB962C8B-B14F-4D97-AF65-F5344CB8AC3E}">
        <p14:creationId xmlns:p14="http://schemas.microsoft.com/office/powerpoint/2010/main" val="3336076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doni 72 Book"/>
                <a:cs typeface="Bodoni 72 Book"/>
              </a:rPr>
              <a:t>Working on “reconstruction event”  (</a:t>
            </a:r>
            <a:r>
              <a:rPr lang="en-US" dirty="0" smtClean="0">
                <a:solidFill>
                  <a:srgbClr val="FF0000"/>
                </a:solidFill>
                <a:latin typeface="Bodoni 72 Book"/>
                <a:cs typeface="Bodoni 72 Book"/>
              </a:rPr>
              <a:t>FUTURE</a:t>
            </a:r>
            <a:r>
              <a:rPr lang="en-US" dirty="0" smtClean="0">
                <a:latin typeface="Bodoni 72 Book"/>
                <a:cs typeface="Bodoni 72 Book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latin typeface="Bodoni 72 Book"/>
                <a:cs typeface="Bodoni 72 Book"/>
              </a:rPr>
              <a:t>-     Check fundamental reconstructed event distribution 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Bodoni 72 Book"/>
                <a:cs typeface="Bodoni 72 Book"/>
              </a:rPr>
              <a:t>Estimate event </a:t>
            </a:r>
            <a:r>
              <a:rPr lang="en-US" sz="2000" dirty="0">
                <a:latin typeface="Bodoni 72 Book"/>
                <a:cs typeface="Bodoni 72 Book"/>
              </a:rPr>
              <a:t> </a:t>
            </a:r>
            <a:r>
              <a:rPr lang="en-US" sz="2000" dirty="0" smtClean="0">
                <a:latin typeface="Bodoni 72 Book"/>
                <a:cs typeface="Bodoni 72 Book"/>
              </a:rPr>
              <a:t>accumulation / channel efficiency</a:t>
            </a:r>
          </a:p>
          <a:p>
            <a:pPr>
              <a:buFontTx/>
              <a:buChar char="-"/>
            </a:pPr>
            <a:r>
              <a:rPr lang="is-IS" sz="2000" dirty="0" smtClean="0">
                <a:latin typeface="Bodoni 72 Book"/>
                <a:cs typeface="Bodoni 72 Book"/>
              </a:rPr>
              <a:t>…</a:t>
            </a:r>
            <a:endParaRPr lang="en-US" sz="2000" dirty="0" smtClean="0">
              <a:latin typeface="Bodoni 72 Book"/>
              <a:cs typeface="Bodoni 72 Book"/>
            </a:endParaRPr>
          </a:p>
          <a:p>
            <a:pPr>
              <a:buFontTx/>
              <a:buChar char="-"/>
            </a:pPr>
            <a:endParaRPr lang="en-US" sz="2000" dirty="0" smtClean="0">
              <a:latin typeface="Bodoni 72 Book"/>
              <a:cs typeface="Bodoni 72 Book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48626" y="6441029"/>
            <a:ext cx="2133600" cy="365125"/>
          </a:xfrm>
        </p:spPr>
        <p:txBody>
          <a:bodyPr/>
          <a:lstStyle/>
          <a:p>
            <a:fld id="{FEBB07FA-7A2A-A44D-8980-81F18FFF52A4}" type="datetime1">
              <a:rPr lang="en-US" sz="1200" b="1" smtClean="0"/>
              <a:t>3/15/17</a:t>
            </a:fld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089662" y="6441128"/>
            <a:ext cx="28956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K. Park (JLAB)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5539" y="29198"/>
            <a:ext cx="48677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doni 72 Bold"/>
                <a:cs typeface="Bodoni 72 Bold"/>
              </a:rPr>
              <a:t>K</a:t>
            </a:r>
            <a:r>
              <a:rPr lang="en-US" sz="3200" baseline="-25000" dirty="0" smtClean="0">
                <a:latin typeface="Bodoni 72 Bold"/>
                <a:cs typeface="Bodoni 72 Bold"/>
              </a:rPr>
              <a:t>L</a:t>
            </a:r>
            <a:r>
              <a:rPr lang="en-US" sz="3200" dirty="0" smtClean="0">
                <a:latin typeface="Bodoni 72 Bold"/>
                <a:cs typeface="Bodoni 72 Bold"/>
              </a:rPr>
              <a:t> + p  </a:t>
            </a:r>
            <a:r>
              <a:rPr lang="en-US" sz="3200" dirty="0" smtClean="0">
                <a:latin typeface="Bodoni 72 Bold"/>
                <a:ea typeface="Wingdings"/>
                <a:cs typeface="Bodoni 72 Bold"/>
                <a:sym typeface="Wingdings"/>
              </a:rPr>
              <a:t> </a:t>
            </a:r>
            <a:r>
              <a:rPr lang="en-US" sz="3200" dirty="0" err="1" smtClean="0">
                <a:latin typeface="Bodoni 72 Bold"/>
                <a:ea typeface="Lucida Grande"/>
                <a:cs typeface="Bodoni 72 Bold"/>
                <a:sym typeface="Wingdings"/>
              </a:rPr>
              <a:t>Λ</a:t>
            </a:r>
            <a:r>
              <a:rPr lang="en-US" sz="3200" dirty="0" smtClean="0">
                <a:latin typeface="Bodoni 72 Bold"/>
                <a:ea typeface="Lucida Grande"/>
                <a:cs typeface="Bodoni 72 Bold"/>
                <a:sym typeface="Wingdings"/>
              </a:rPr>
              <a:t>π</a:t>
            </a:r>
            <a:r>
              <a:rPr lang="en-US" sz="3200" baseline="30000" dirty="0" smtClean="0">
                <a:latin typeface="Bodoni 72 Bold"/>
                <a:ea typeface="Lucida Grande"/>
                <a:cs typeface="Bodoni 72 Bold"/>
                <a:sym typeface="Wingdings"/>
              </a:rPr>
              <a:t>+</a:t>
            </a:r>
            <a:endParaRPr lang="en-US" sz="3200" baseline="30000" dirty="0">
              <a:latin typeface="Bodoni 72 Bold"/>
              <a:cs typeface="Bodoni 72 Bol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8482" y="327886"/>
            <a:ext cx="579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RECONSTRUCTION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3824477"/>
      </p:ext>
    </p:extLst>
  </p:cSld>
  <p:clrMapOvr>
    <a:masterClrMapping/>
  </p:clrMapOvr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JLabPowerPointMain.potx</Template>
  <TotalTime>734</TotalTime>
  <Words>150</Words>
  <Application>Microsoft Macintosh PowerPoint</Application>
  <PresentationFormat>On-screen Show (4:3)</PresentationFormat>
  <Paragraphs>43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JLabPowerPointMain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dchopard</dc:creator>
  <cp:lastModifiedBy>Ki Jun Park</cp:lastModifiedBy>
  <cp:revision>9</cp:revision>
  <dcterms:created xsi:type="dcterms:W3CDTF">2014-06-23T12:28:26Z</dcterms:created>
  <dcterms:modified xsi:type="dcterms:W3CDTF">2017-03-15T12:40:28Z</dcterms:modified>
</cp:coreProperties>
</file>