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B9CDF-4432-42FF-8DC6-1823C9ED9796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F76B-5C39-4D85-A38B-E392BC8F9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F76B-5C39-4D85-A38B-E392BC8F99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5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CF76B-5C39-4D85-A38B-E392BC8F99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6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1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6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4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2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6B74-BAF3-4F40-9FE4-C076B65A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7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KLF Issues to Discuss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to start the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 beam</a:t>
            </a:r>
            <a:endParaRPr lang="en-US" dirty="0"/>
          </a:p>
          <a:p>
            <a:r>
              <a:rPr lang="en-US" dirty="0" smtClean="0"/>
              <a:t>CPS</a:t>
            </a:r>
            <a:endParaRPr lang="en-US" dirty="0"/>
          </a:p>
          <a:p>
            <a:r>
              <a:rPr lang="en-US" dirty="0" smtClean="0"/>
              <a:t>KPT</a:t>
            </a:r>
            <a:endParaRPr lang="en-US" dirty="0"/>
          </a:p>
          <a:p>
            <a:r>
              <a:rPr lang="en-US" dirty="0" smtClean="0"/>
              <a:t>KFM</a:t>
            </a:r>
            <a:endParaRPr lang="en-US" dirty="0"/>
          </a:p>
          <a:p>
            <a:r>
              <a:rPr lang="en-US" dirty="0" smtClean="0"/>
              <a:t>KLF target</a:t>
            </a:r>
          </a:p>
          <a:p>
            <a:r>
              <a:rPr lang="en-US" dirty="0" smtClean="0"/>
              <a:t>Manpower &amp; funding</a:t>
            </a:r>
          </a:p>
          <a:p>
            <a:r>
              <a:rPr lang="en-US" dirty="0" smtClean="0"/>
              <a:t>Any other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communicate with injector group (J. Grames) and CASA (Todd) regarding 64ns beam structure.</a:t>
            </a:r>
          </a:p>
          <a:p>
            <a:pPr lvl="1"/>
            <a:r>
              <a:rPr lang="en-US" dirty="0" smtClean="0"/>
              <a:t>Need a point of contact from KLF with injector, CASA and OPS. </a:t>
            </a:r>
          </a:p>
          <a:p>
            <a:endParaRPr lang="en-US" dirty="0" smtClean="0"/>
          </a:p>
          <a:p>
            <a:r>
              <a:rPr lang="en-US" dirty="0" smtClean="0"/>
              <a:t>Work with CASA and OPS regarding the </a:t>
            </a:r>
            <a:r>
              <a:rPr lang="en-US" dirty="0" err="1" smtClean="0"/>
              <a:t>rastering</a:t>
            </a:r>
            <a:r>
              <a:rPr lang="en-US" dirty="0" smtClean="0"/>
              <a:t> of the beam</a:t>
            </a:r>
          </a:p>
          <a:p>
            <a:pPr lvl="1"/>
            <a:r>
              <a:rPr lang="en-US" dirty="0" smtClean="0"/>
              <a:t>Need to define the specs for CPS first.</a:t>
            </a:r>
          </a:p>
          <a:p>
            <a:pPr lvl="2"/>
            <a:r>
              <a:rPr lang="en-US" dirty="0" smtClean="0"/>
              <a:t>Size of the raster and exit channel</a:t>
            </a:r>
          </a:p>
          <a:p>
            <a:pPr lvl="1"/>
            <a:r>
              <a:rPr lang="en-US" dirty="0" smtClean="0"/>
              <a:t>Define constraints for  beam optics</a:t>
            </a:r>
          </a:p>
          <a:p>
            <a:pPr lvl="2"/>
            <a:r>
              <a:rPr lang="en-US" dirty="0" smtClean="0"/>
              <a:t>Do we need focusing on the KPT in the cave, or just width &lt; 2cm in the cave?</a:t>
            </a:r>
          </a:p>
          <a:p>
            <a:pPr lvl="2"/>
            <a:r>
              <a:rPr lang="en-US" dirty="0" smtClean="0"/>
              <a:t>If focusing at the collimator is not a requirement then the </a:t>
            </a:r>
            <a:r>
              <a:rPr lang="en-US" dirty="0" err="1" smtClean="0"/>
              <a:t>rastering</a:t>
            </a:r>
            <a:r>
              <a:rPr lang="en-US" dirty="0" smtClean="0"/>
              <a:t> like in other halls may work .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D 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what is different from Hall C CPS.</a:t>
            </a:r>
          </a:p>
          <a:p>
            <a:pPr lvl="1"/>
            <a:r>
              <a:rPr lang="en-US" dirty="0" smtClean="0"/>
              <a:t>If not much different, then copy as much as we can. </a:t>
            </a:r>
            <a:endParaRPr lang="en-US" dirty="0" smtClean="0"/>
          </a:p>
          <a:p>
            <a:r>
              <a:rPr lang="en-US" dirty="0" smtClean="0"/>
              <a:t>Move towards the final design of Hall D CPS. </a:t>
            </a:r>
          </a:p>
          <a:p>
            <a:pPr lvl="1"/>
            <a:r>
              <a:rPr lang="en-US" dirty="0" smtClean="0"/>
              <a:t>Simulations with </a:t>
            </a:r>
            <a:r>
              <a:rPr lang="en-US" dirty="0"/>
              <a:t>MCNP </a:t>
            </a:r>
            <a:r>
              <a:rPr lang="en-US" dirty="0" smtClean="0"/>
              <a:t>code and FLUCA for radiation budget estimate.</a:t>
            </a:r>
          </a:p>
          <a:p>
            <a:pPr lvl="1"/>
            <a:r>
              <a:rPr lang="en-US" dirty="0" smtClean="0"/>
              <a:t>Determine the cost.   </a:t>
            </a:r>
          </a:p>
          <a:p>
            <a:r>
              <a:rPr lang="en-US" dirty="0" smtClean="0"/>
              <a:t>Identify the source and cost of tungsten (probably the same as Hall C). </a:t>
            </a:r>
          </a:p>
          <a:p>
            <a:r>
              <a:rPr lang="en-US" dirty="0" smtClean="0"/>
              <a:t>Determine where exactly the CPS needs to be in the tagger hall. </a:t>
            </a:r>
          </a:p>
          <a:p>
            <a:pPr lvl="1"/>
            <a:r>
              <a:rPr lang="en-US" dirty="0" smtClean="0"/>
              <a:t>There might be some issue of interfering with the permanent magnet. </a:t>
            </a:r>
          </a:p>
          <a:p>
            <a:pPr lvl="1"/>
            <a:r>
              <a:rPr lang="en-US" dirty="0" smtClean="0"/>
              <a:t>Movable or stationary?</a:t>
            </a:r>
          </a:p>
          <a:p>
            <a:r>
              <a:rPr lang="en-US" dirty="0" smtClean="0"/>
              <a:t>Do we need a written document with conceptual design of Hall D CPS for reference?</a:t>
            </a:r>
          </a:p>
          <a:p>
            <a:r>
              <a:rPr lang="en-US" dirty="0" smtClean="0"/>
              <a:t>Ask Tim for a design when we have conceptual design. </a:t>
            </a:r>
          </a:p>
          <a:p>
            <a:pPr lvl="1"/>
            <a:r>
              <a:rPr lang="en-US" dirty="0" smtClean="0"/>
              <a:t>Josh from </a:t>
            </a:r>
            <a:r>
              <a:rPr lang="en-US" dirty="0" err="1" smtClean="0"/>
              <a:t>PrimEx</a:t>
            </a:r>
            <a:r>
              <a:rPr lang="en-US" dirty="0" smtClean="0"/>
              <a:t> is working with Hall C CPS. What is his status?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Kaon production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we are with the design of KPT? </a:t>
            </a:r>
          </a:p>
          <a:p>
            <a:pPr lvl="1"/>
            <a:r>
              <a:rPr lang="en-US" dirty="0" smtClean="0"/>
              <a:t>Is conceptual design complete? </a:t>
            </a:r>
          </a:p>
          <a:p>
            <a:pPr lvl="1"/>
            <a:r>
              <a:rPr lang="en-US" dirty="0" smtClean="0"/>
              <a:t>Who will be making it? I assume JLAB/HallD. </a:t>
            </a:r>
          </a:p>
          <a:p>
            <a:r>
              <a:rPr lang="en-US" dirty="0" smtClean="0"/>
              <a:t>Do we know all the modifications to collimator cave?</a:t>
            </a:r>
          </a:p>
          <a:p>
            <a:pPr lvl="1"/>
            <a:r>
              <a:rPr lang="en-US" dirty="0" smtClean="0"/>
              <a:t>Is it fully documented somewhere?  </a:t>
            </a:r>
          </a:p>
          <a:p>
            <a:r>
              <a:rPr lang="en-US" dirty="0" smtClean="0"/>
              <a:t>Should we already ask Tim to start designing KPT?</a:t>
            </a:r>
          </a:p>
          <a:p>
            <a:pPr lvl="1"/>
            <a:r>
              <a:rPr lang="en-US" dirty="0" smtClean="0"/>
              <a:t>Would prefer moving system within collimator cave</a:t>
            </a:r>
          </a:p>
          <a:p>
            <a:pPr lvl="1"/>
            <a:r>
              <a:rPr lang="en-US" dirty="0" smtClean="0"/>
              <a:t>Can we have designer support during SAD?</a:t>
            </a:r>
          </a:p>
          <a:p>
            <a:r>
              <a:rPr lang="en-US" dirty="0" smtClean="0"/>
              <a:t>Tungsten and lead procurement.  </a:t>
            </a:r>
          </a:p>
          <a:p>
            <a:pPr lvl="1"/>
            <a:r>
              <a:rPr lang="en-US" dirty="0" smtClean="0"/>
              <a:t>Who and when?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Kaon Flux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Status of the design. </a:t>
            </a:r>
          </a:p>
          <a:p>
            <a:pPr lvl="1"/>
            <a:r>
              <a:rPr lang="en-US" dirty="0" smtClean="0"/>
              <a:t>Will there be an </a:t>
            </a:r>
            <a:r>
              <a:rPr lang="en-US" dirty="0" err="1" smtClean="0"/>
              <a:t>offical</a:t>
            </a:r>
            <a:r>
              <a:rPr lang="en-US" dirty="0" smtClean="0"/>
              <a:t> document with conceptual design for reference? </a:t>
            </a:r>
          </a:p>
          <a:p>
            <a:r>
              <a:rPr lang="en-US" dirty="0" smtClean="0"/>
              <a:t>Manpower issues (a </a:t>
            </a:r>
            <a:r>
              <a:rPr lang="en-US" dirty="0" err="1" smtClean="0"/>
              <a:t>posdoc</a:t>
            </a:r>
            <a:r>
              <a:rPr lang="en-US" dirty="0" smtClean="0"/>
              <a:t> is needed?)</a:t>
            </a:r>
          </a:p>
          <a:p>
            <a:r>
              <a:rPr lang="en-US" dirty="0" smtClean="0"/>
              <a:t>Timeline. </a:t>
            </a:r>
          </a:p>
          <a:p>
            <a:pPr lvl="1"/>
            <a:r>
              <a:rPr lang="en-US" dirty="0" smtClean="0"/>
              <a:t>When the detector design will be ready?</a:t>
            </a:r>
          </a:p>
          <a:p>
            <a:pPr lvl="1"/>
            <a:r>
              <a:rPr lang="en-US" dirty="0" smtClean="0"/>
              <a:t>When the magnet design be ready?</a:t>
            </a:r>
          </a:p>
          <a:p>
            <a:pPr lvl="1"/>
            <a:r>
              <a:rPr lang="en-US" dirty="0" smtClean="0"/>
              <a:t>Construction schedule</a:t>
            </a:r>
          </a:p>
          <a:p>
            <a:pPr lvl="1"/>
            <a:r>
              <a:rPr lang="en-US" dirty="0" smtClean="0"/>
              <a:t>Installation schedule. </a:t>
            </a:r>
          </a:p>
          <a:p>
            <a:r>
              <a:rPr lang="en-US" dirty="0" smtClean="0"/>
              <a:t>An interface document for engineering</a:t>
            </a:r>
          </a:p>
          <a:p>
            <a:pPr lvl="1"/>
            <a:r>
              <a:rPr lang="en-US" dirty="0" smtClean="0"/>
              <a:t>We would need to get an estimate of the installation cost and time in the hall.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JLAB target group will take care of this.</a:t>
            </a:r>
          </a:p>
          <a:p>
            <a:r>
              <a:rPr lang="en-US" dirty="0" smtClean="0"/>
              <a:t>Not sure if we need to say more than what is in the proposal.</a:t>
            </a:r>
          </a:p>
          <a:p>
            <a:pPr lvl="1"/>
            <a:r>
              <a:rPr lang="en-US" dirty="0" smtClean="0"/>
              <a:t>May need to write a document with some specs for the target group.  </a:t>
            </a:r>
          </a:p>
          <a:p>
            <a:r>
              <a:rPr lang="en-US" dirty="0" smtClean="0"/>
              <a:t>Need to have a point of contact with them.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Manpower,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 smtClean="0"/>
              <a:t>CPS</a:t>
            </a:r>
            <a:r>
              <a:rPr lang="en-US" dirty="0"/>
              <a:t>: Gaby, Sean, Hovanes, Pavel, Eugene, Tim, Igor </a:t>
            </a:r>
          </a:p>
          <a:p>
            <a:pPr fontAlgn="base"/>
            <a:r>
              <a:rPr lang="en-US" b="1" dirty="0"/>
              <a:t>Pipe: </a:t>
            </a:r>
            <a:r>
              <a:rPr lang="en-US" dirty="0"/>
              <a:t>Hovanes, Eugene, Pavel, </a:t>
            </a:r>
            <a:r>
              <a:rPr lang="en-US" dirty="0" smtClean="0"/>
              <a:t>Igor</a:t>
            </a:r>
            <a:endParaRPr lang="en-US" dirty="0"/>
          </a:p>
          <a:p>
            <a:pPr fontAlgn="base"/>
            <a:r>
              <a:rPr lang="en-US" b="1" dirty="0"/>
              <a:t>KPT</a:t>
            </a:r>
            <a:r>
              <a:rPr lang="en-US" dirty="0"/>
              <a:t>/alcove: Igor, Hovanes, </a:t>
            </a:r>
            <a:r>
              <a:rPr lang="en-US" dirty="0" smtClean="0"/>
              <a:t>Tim</a:t>
            </a:r>
            <a:endParaRPr lang="en-US" dirty="0"/>
          </a:p>
          <a:p>
            <a:pPr fontAlgn="base"/>
            <a:r>
              <a:rPr lang="en-US" b="1" dirty="0" smtClean="0"/>
              <a:t>KFM</a:t>
            </a:r>
            <a:r>
              <a:rPr lang="en-US" dirty="0"/>
              <a:t>: Mikhail, </a:t>
            </a:r>
            <a:r>
              <a:rPr lang="en-US" dirty="0" smtClean="0"/>
              <a:t>Tim</a:t>
            </a:r>
          </a:p>
          <a:p>
            <a:pPr fontAlgn="base"/>
            <a:r>
              <a:rPr lang="en-US" b="1" dirty="0"/>
              <a:t>Raster/Focus</a:t>
            </a:r>
            <a:r>
              <a:rPr lang="en-US" dirty="0"/>
              <a:t>: Todd, Hovanes, Eugene</a:t>
            </a:r>
          </a:p>
          <a:p>
            <a:pPr fontAlgn="base"/>
            <a:r>
              <a:rPr lang="en-US" b="1" dirty="0"/>
              <a:t>64ns</a:t>
            </a:r>
            <a:r>
              <a:rPr lang="en-US" dirty="0"/>
              <a:t>:  </a:t>
            </a:r>
            <a:r>
              <a:rPr lang="en-US" dirty="0" smtClean="0"/>
              <a:t>Todd</a:t>
            </a:r>
            <a:r>
              <a:rPr lang="en-US" dirty="0"/>
              <a:t>,  J. Grames &amp;  R. </a:t>
            </a:r>
            <a:r>
              <a:rPr lang="en-US" dirty="0" err="1"/>
              <a:t>Kazimi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fontAlgn="base"/>
            <a:r>
              <a:rPr lang="en-US" b="1" dirty="0" smtClean="0"/>
              <a:t>LH2/LD2</a:t>
            </a:r>
            <a:r>
              <a:rPr lang="en-US" dirty="0"/>
              <a:t>: </a:t>
            </a:r>
            <a:r>
              <a:rPr lang="en-US" dirty="0" smtClean="0"/>
              <a:t>Ch. Keith</a:t>
            </a:r>
          </a:p>
          <a:p>
            <a:pPr marL="0" indent="0" fontAlgn="base">
              <a:buNone/>
            </a:pPr>
            <a:endParaRPr lang="en-US" dirty="0" smtClean="0"/>
          </a:p>
          <a:p>
            <a:pPr fontAlgn="base"/>
            <a:r>
              <a:rPr lang="en-US" dirty="0" smtClean="0"/>
              <a:t>External funding?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8/31/2020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KLF Issues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6B74-BAF3-4F40-9FE4-C076B65ACC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514</Words>
  <Application>Microsoft Office PowerPoint</Application>
  <PresentationFormat>Widescreen</PresentationFormat>
  <Paragraphs>94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KLF Issues to Discuss</vt:lpstr>
      <vt:lpstr>Current status</vt:lpstr>
      <vt:lpstr>Electron beam</vt:lpstr>
      <vt:lpstr>Hall D CPS</vt:lpstr>
      <vt:lpstr>Kaon production target</vt:lpstr>
      <vt:lpstr>Kaon Flux Monitor</vt:lpstr>
      <vt:lpstr>Target</vt:lpstr>
      <vt:lpstr>Manpower, funding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KLF Issues to Discuss</dc:title>
  <dc:creator>Hovanes Egiyan</dc:creator>
  <cp:lastModifiedBy>Hovanes Egiyan</cp:lastModifiedBy>
  <cp:revision>32</cp:revision>
  <dcterms:created xsi:type="dcterms:W3CDTF">2020-08-30T13:28:52Z</dcterms:created>
  <dcterms:modified xsi:type="dcterms:W3CDTF">2020-08-31T02:34:37Z</dcterms:modified>
</cp:coreProperties>
</file>