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1" r:id="rId4"/>
    <p:sldId id="260" r:id="rId5"/>
    <p:sldId id="259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409"/>
    <a:srgbClr val="5D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7EF6-DB25-42F9-8107-867C71DC1DE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BE604-7410-4332-9F6B-7FC4B13A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9755F-F55F-8923-8C64-51114F8B4A3E}"/>
              </a:ext>
            </a:extLst>
          </p:cNvPr>
          <p:cNvSpPr/>
          <p:nvPr userDrawn="1"/>
        </p:nvSpPr>
        <p:spPr>
          <a:xfrm>
            <a:off x="3820510" y="3468414"/>
            <a:ext cx="4550980" cy="21651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6DB65F-7AA8-3660-56E7-AF6F12B4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5C2703-7A0F-79A5-5B3E-783B56AD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    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6A257B-95DA-5551-4B37-96B08992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0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3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8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06/20/2024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7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E. Wrightson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6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1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1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04/29/2024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Wrightson                                                                               PH 6613: Nuclear and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r>
              <a:rPr lang="en-US" dirty="0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76728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E. Wrightson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6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DE2AA-CA08-6C76-ED6B-57A297CEC550}"/>
              </a:ext>
            </a:extLst>
          </p:cNvPr>
          <p:cNvSpPr/>
          <p:nvPr userDrawn="1"/>
        </p:nvSpPr>
        <p:spPr>
          <a:xfrm>
            <a:off x="9327249" y="5403573"/>
            <a:ext cx="2283559" cy="45522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ed and white logo&#10;&#10;Description automatically generated">
            <a:extLst>
              <a:ext uri="{FF2B5EF4-FFF2-40B4-BE49-F238E27FC236}">
                <a16:creationId xmlns:a16="http://schemas.microsoft.com/office/drawing/2014/main" id="{42E5AFEF-C3B7-7700-9CF1-AB23F4B1A0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5452353"/>
            <a:ext cx="948117" cy="3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3BB7-ADC9-C7F0-35C0-15F5575AD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PRad II/X17/pi0TFF Meeting JLab work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6F222-D2C1-2F86-1589-FD309ABED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</a:t>
            </a:r>
            <a:r>
              <a:rPr lang="en-US"/>
              <a:t>Erik Wrightson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1A4E0-2B81-9277-A863-A645DE35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07/19/2024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E5C8-BF71-5B81-290D-E2319E10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30C5-2D46-8FF6-FD8E-829B845A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7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6AA9FD28-F4CB-4CEA-AF10-ACE769CD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C078DCE-9DF4-4A5F-8FD2-75C4D7A5A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B446CA6-F088-40E6-B34C-F1C2291D5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16B592-6A0F-49E4-836A-D6DB3CEC8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E007620-930E-48FB-BE61-0BEE94358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BCAF3C4-1A72-429C-8DFA-417423A6D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585EC825-CF99-4B62-ADD8-3E5B47A8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0A32-BC83-ACE7-83A2-7440701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33547" cy="15906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Current Progress – Cable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5200-D01B-FE40-5A89-332C956B1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7317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Finished Testing and Labeling 40 Bundles (20 Left)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This was all the available bundles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Completed – 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1.1, 1.3, 1.5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2.1,  2.3, 2.5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3.1,  3.3, 3.5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4.1, 4.3, 4.5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5.1, 5.3, 5.5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6.1, 6.3, 6.5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7.1, 7.3, 7.5, 7.6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8.1, 8.2, 8.3, 8.4, 8.5, 8.6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9.1, 9.2, 9.3, 9.4, 9.5, 9.6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10.1, 10.2, 10.3, 10.4, 10.5, 10.6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Added individual cable labels that were missing.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-up of a chart&#10;&#10;Description automatically generated">
            <a:extLst>
              <a:ext uri="{FF2B5EF4-FFF2-40B4-BE49-F238E27FC236}">
                <a16:creationId xmlns:a16="http://schemas.microsoft.com/office/drawing/2014/main" id="{AB9F23EF-FDD4-2E74-BA71-A2FDD02B3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46"/>
          <a:stretch/>
        </p:blipFill>
        <p:spPr>
          <a:xfrm>
            <a:off x="4241829" y="619432"/>
            <a:ext cx="3703320" cy="2847165"/>
          </a:xfrm>
          <a:prstGeom prst="rect">
            <a:avLst/>
          </a:prstGeom>
        </p:spPr>
      </p:pic>
      <p:pic>
        <p:nvPicPr>
          <p:cNvPr id="9" name="Picture 8" descr="A group of papers on a table&#10;&#10;Description automatically generated">
            <a:extLst>
              <a:ext uri="{FF2B5EF4-FFF2-40B4-BE49-F238E27FC236}">
                <a16:creationId xmlns:a16="http://schemas.microsoft.com/office/drawing/2014/main" id="{1F8D9673-BE33-0AB4-402F-A7A8CF5CD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35240" b="-3"/>
          <a:stretch/>
        </p:blipFill>
        <p:spPr>
          <a:xfrm rot="5400000">
            <a:off x="4680731" y="3123438"/>
            <a:ext cx="2825496" cy="3703320"/>
          </a:xfrm>
          <a:prstGeom prst="rect">
            <a:avLst/>
          </a:prstGeom>
        </p:spPr>
      </p:pic>
      <p:pic>
        <p:nvPicPr>
          <p:cNvPr id="11" name="Picture 10" descr="A close-up of a chart&#10;&#10;Description automatically generated">
            <a:extLst>
              <a:ext uri="{FF2B5EF4-FFF2-40B4-BE49-F238E27FC236}">
                <a16:creationId xmlns:a16="http://schemas.microsoft.com/office/drawing/2014/main" id="{8EBCC1A6-CE27-D9AF-EFF4-C3DE6EE2C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r="1" b="11110"/>
          <a:stretch/>
        </p:blipFill>
        <p:spPr>
          <a:xfrm>
            <a:off x="8042506" y="619432"/>
            <a:ext cx="3702973" cy="577113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609A-E031-9044-3C8B-452B7B67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00800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E. Wrightson                                                                      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F6F04-FBAE-0977-348B-755D19E5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00800"/>
            <a:ext cx="28447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07/19/2024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7B54E-857D-BAC5-8842-0D2C0E55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tape on a blue machine&#10;&#10;Description automatically generated with medium confidence">
            <a:extLst>
              <a:ext uri="{FF2B5EF4-FFF2-40B4-BE49-F238E27FC236}">
                <a16:creationId xmlns:a16="http://schemas.microsoft.com/office/drawing/2014/main" id="{9AC75BCE-F2B2-DF3F-F688-DED640C0E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 b="-2"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11" name="Picture 10" descr="A metal floor with wires and cables&#10;&#10;Description automatically generated with medium confidence">
            <a:extLst>
              <a:ext uri="{FF2B5EF4-FFF2-40B4-BE49-F238E27FC236}">
                <a16:creationId xmlns:a16="http://schemas.microsoft.com/office/drawing/2014/main" id="{0F660DBE-3B3D-5D27-6F0F-4900EAF9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2" b="1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7" name="Picture 6" descr="A yellow chain with a sign on it&#10;&#10;Description automatically generated">
            <a:extLst>
              <a:ext uri="{FF2B5EF4-FFF2-40B4-BE49-F238E27FC236}">
                <a16:creationId xmlns:a16="http://schemas.microsoft.com/office/drawing/2014/main" id="{CD132B88-4BB0-789C-E7E3-3DFB25F6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10699" b="-1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9720F-60D0-A9E4-515E-A6B6744A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07/19/2024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8DAD0-36E5-D067-AA78-DE569972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E. Wrightson                                                                         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7623-FD06-8284-8C3C-C7227442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72382-D7B0-8130-83B7-D1560BB3F7BE}"/>
              </a:ext>
            </a:extLst>
          </p:cNvPr>
          <p:cNvSpPr txBox="1"/>
          <p:nvPr/>
        </p:nvSpPr>
        <p:spPr>
          <a:xfrm>
            <a:off x="3268717" y="4188372"/>
            <a:ext cx="1413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Techs removed grates to allow for accessing final bundles. </a:t>
            </a:r>
          </a:p>
        </p:txBody>
      </p:sp>
    </p:spTree>
    <p:extLst>
      <p:ext uri="{BB962C8B-B14F-4D97-AF65-F5344CB8AC3E}">
        <p14:creationId xmlns:p14="http://schemas.microsoft.com/office/powerpoint/2010/main" val="2856806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A277-6D37-37A5-04E8-94528DA7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Issues so far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453A-136A-4CA1-415C-8C51AC14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1361" y="1892371"/>
            <a:ext cx="142528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07/19/2024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D1513-0BF4-36C5-CEEC-1F59AE9A7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114083"/>
            <a:ext cx="3353378" cy="34346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Bundles 1.6 and 2.6 have chipped/broken pin connectors.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Bundle 6.5 cable 23 and Bundle 6.3 cable 8 have a broken solder to the board.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Due to configuration of cables under the grates we will be able to give a few feet of slack for finishing adding the LEMO connectors.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However, there may not be enough to get up to all the FADC boards. We will need to have the cables pulled and reordered to be able </a:t>
            </a:r>
            <a:r>
              <a:rPr lang="en-US" sz="1500"/>
              <a:t>to reach.</a:t>
            </a:r>
            <a:endParaRPr lang="en-US" sz="15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7AD65-A37F-B7FF-BB31-12A3D3EF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361" y="5951811"/>
            <a:ext cx="281151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E. Wrightson                                                                      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602E-57DC-5726-F6F5-75819FF3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72871" y="5956137"/>
            <a:ext cx="54487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2" name="Picture 11" descr="A close-up of a piece of electrical equipment&#10;&#10;Description automatically generated">
            <a:extLst>
              <a:ext uri="{FF2B5EF4-FFF2-40B4-BE49-F238E27FC236}">
                <a16:creationId xmlns:a16="http://schemas.microsoft.com/office/drawing/2014/main" id="{9A12F28B-25BA-B7CE-3717-2174043F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3" b="-1"/>
          <a:stretch/>
        </p:blipFill>
        <p:spPr>
          <a:xfrm rot="5400000">
            <a:off x="7643492" y="2291628"/>
            <a:ext cx="4497938" cy="3699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C0295-A8D6-DB87-D4EA-37E0410CAA14}"/>
              </a:ext>
            </a:extLst>
          </p:cNvPr>
          <p:cNvSpPr txBox="1"/>
          <p:nvPr/>
        </p:nvSpPr>
        <p:spPr>
          <a:xfrm>
            <a:off x="8920996" y="1361021"/>
            <a:ext cx="226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Bundle Board 2.6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6E540-B703-51B7-546E-A9519B5CE844}"/>
              </a:ext>
            </a:extLst>
          </p:cNvPr>
          <p:cNvSpPr txBox="1"/>
          <p:nvPr/>
        </p:nvSpPr>
        <p:spPr>
          <a:xfrm>
            <a:off x="4961602" y="1346624"/>
            <a:ext cx="226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Bundle Board 1.6</a:t>
            </a:r>
          </a:p>
        </p:txBody>
      </p:sp>
      <p:pic>
        <p:nvPicPr>
          <p:cNvPr id="13" name="Picture 12" descr="A plastic bag with wires in it&#10;&#10;Description automatically generated">
            <a:extLst>
              <a:ext uri="{FF2B5EF4-FFF2-40B4-BE49-F238E27FC236}">
                <a16:creationId xmlns:a16="http://schemas.microsoft.com/office/drawing/2014/main" id="{3ABF677A-43E8-CE50-E938-282A362D2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410" y="2454614"/>
            <a:ext cx="4497940" cy="33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3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53B1245-AE80-447A-B809-A270C0165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732A27-7D12-4EFF-B028-A9663B9D7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854AB-2A9C-4FDD-9FFA-A3097E541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FB41F4-ED7A-4925-89DC-A56E7402F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3D7B3E-980A-4A21-9E7C-CDD33141F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628651"/>
            <a:ext cx="7498617" cy="575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3E3DD-C62B-2AB4-3568-C15BB282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Current Progress – HyCal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C108A-4786-F636-3D04-80BCAD690C9B}"/>
              </a:ext>
            </a:extLst>
          </p:cNvPr>
          <p:cNvSpPr txBox="1"/>
          <p:nvPr/>
        </p:nvSpPr>
        <p:spPr>
          <a:xfrm>
            <a:off x="581192" y="2180496"/>
            <a:ext cx="722507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On Monday,  Andrew from the computer center brought over a network cable and unlocked the networking switch panel for us.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On Tuesday, a group of us ran the networking cable along from the panel above the bathroom, down the fence line, and then along the ground (with cable covers) to the HyCal rack.</a:t>
            </a:r>
          </a:p>
        </p:txBody>
      </p:sp>
      <p:pic>
        <p:nvPicPr>
          <p:cNvPr id="16" name="Picture 15" descr="A black pipe on the floor&#10;&#10;Description automatically generated">
            <a:extLst>
              <a:ext uri="{FF2B5EF4-FFF2-40B4-BE49-F238E27FC236}">
                <a16:creationId xmlns:a16="http://schemas.microsoft.com/office/drawing/2014/main" id="{ED969C99-5758-B01C-764B-3B08CC5A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2" b="20959"/>
          <a:stretch/>
        </p:blipFill>
        <p:spPr>
          <a:xfrm>
            <a:off x="8045532" y="628651"/>
            <a:ext cx="3699935" cy="1856232"/>
          </a:xfrm>
          <a:prstGeom prst="rect">
            <a:avLst/>
          </a:prstGeom>
        </p:spPr>
      </p:pic>
      <p:pic>
        <p:nvPicPr>
          <p:cNvPr id="18" name="Picture 17" descr="A metal door in a room&#10;&#10;Description automatically generated">
            <a:extLst>
              <a:ext uri="{FF2B5EF4-FFF2-40B4-BE49-F238E27FC236}">
                <a16:creationId xmlns:a16="http://schemas.microsoft.com/office/drawing/2014/main" id="{971439FC-5C13-E6BD-B1AD-6ADC7E6DA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6" r="2" b="23263"/>
          <a:stretch/>
        </p:blipFill>
        <p:spPr>
          <a:xfrm>
            <a:off x="8045405" y="2580128"/>
            <a:ext cx="3699935" cy="1856232"/>
          </a:xfrm>
          <a:prstGeom prst="rect">
            <a:avLst/>
          </a:prstGeom>
        </p:spPr>
      </p:pic>
      <p:pic>
        <p:nvPicPr>
          <p:cNvPr id="14" name="Picture 13" descr="A chain link fence with boxes and boxes on shelves&#10;&#10;Description automatically generated">
            <a:extLst>
              <a:ext uri="{FF2B5EF4-FFF2-40B4-BE49-F238E27FC236}">
                <a16:creationId xmlns:a16="http://schemas.microsoft.com/office/drawing/2014/main" id="{5035B5F8-3AD9-769A-2DB1-CBCB4FA82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4" r="-3" b="9525"/>
          <a:stretch/>
        </p:blipFill>
        <p:spPr>
          <a:xfrm>
            <a:off x="8045225" y="4523615"/>
            <a:ext cx="3700115" cy="185623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E7E8-634D-228B-1404-69671BD7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00800"/>
            <a:ext cx="69172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E. Wrightson                                                                      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9B566-9397-6547-8B47-EAC7EB88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00800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/>
              <a:t>07/19/2024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0FA3-1C4E-9212-F718-EFCFFB9B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55C9A35-A107-4D58-957E-ADC5040D428E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43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F1C7A78-BDFD-4541-8C12-ECB489671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C28679-8658-42BD-B6C6-905B0E34E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301568-757E-42F0-AA3F-D2AD9E38D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45D07A0-3250-4D1F-9117-E0571AB3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9357E7D8-42F3-A87E-9C5C-CFD01CB4F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14253" b="-1"/>
          <a:stretch/>
        </p:blipFill>
        <p:spPr>
          <a:xfrm>
            <a:off x="643469" y="643467"/>
            <a:ext cx="5200309" cy="557106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1F460-3CE4-26F1-0659-907E1A41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2118"/>
            <a:ext cx="69172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E. Wrightson                                                                      		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FA6C29-F1CC-4E52-9333-E5453ED1C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7156" cy="5897880"/>
          </a:xfrm>
          <a:prstGeom prst="rect">
            <a:avLst/>
          </a:prstGeom>
          <a:noFill/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732DD2E1-4B3A-89C2-C6EC-AD330D6BB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r="20439" b="-1"/>
          <a:stretch/>
        </p:blipFill>
        <p:spPr>
          <a:xfrm>
            <a:off x="6346822" y="643467"/>
            <a:ext cx="5201708" cy="55710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05967-695F-89F6-7410-BDC743FB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386444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07/19/2024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469BD-0813-6AC6-05CA-412E91C2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219EE3-E1F6-411D-B1DB-E18A3BCEE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5035" y="480060"/>
            <a:ext cx="5531569" cy="5897880"/>
          </a:xfrm>
          <a:prstGeom prst="rect">
            <a:avLst/>
          </a:prstGeom>
          <a:noFill/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6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23A3-4505-F84F-0285-6DB74FDB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5B8D0-10FC-7B55-1B94-671EBD0CA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5696"/>
            <a:ext cx="11029615" cy="36783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Cable Testing in Hall B</a:t>
            </a:r>
          </a:p>
          <a:p>
            <a:pPr lvl="1"/>
            <a:r>
              <a:rPr lang="en-US" dirty="0"/>
              <a:t>Allowing techs to finish pulling cable slack from under the grates.</a:t>
            </a:r>
          </a:p>
          <a:p>
            <a:pPr lvl="1"/>
            <a:r>
              <a:rPr lang="en-US" dirty="0"/>
              <a:t>Let Jim get the final 20 bundles done.</a:t>
            </a:r>
          </a:p>
          <a:p>
            <a:pPr lvl="1"/>
            <a:r>
              <a:rPr lang="en-US" dirty="0"/>
              <a:t>Still need to figure out high voltage testing with Mark</a:t>
            </a:r>
          </a:p>
          <a:p>
            <a:r>
              <a:rPr lang="en-US" dirty="0"/>
              <a:t>HyCal Testing in ESB</a:t>
            </a:r>
          </a:p>
          <a:p>
            <a:pPr lvl="1"/>
            <a:r>
              <a:rPr lang="en-US" dirty="0"/>
              <a:t>We just need the actual testing components and then to get started</a:t>
            </a:r>
          </a:p>
          <a:p>
            <a:r>
              <a:rPr lang="en-US" dirty="0"/>
              <a:t>Scintillator Testing</a:t>
            </a:r>
          </a:p>
          <a:p>
            <a:pPr lvl="1"/>
            <a:r>
              <a:rPr lang="en-US" dirty="0"/>
              <a:t>We need to order light guides and PMTs for testing</a:t>
            </a:r>
          </a:p>
          <a:p>
            <a:r>
              <a:rPr lang="en-US" dirty="0"/>
              <a:t>NOTE: I have been logging all these updates. However, I cannot log into the wiki for some reason if someone can give me access that would be </a:t>
            </a:r>
            <a:r>
              <a:rPr lang="en-US"/>
              <a:t>greatly appreciated.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73794-2FA1-1F25-02B0-F9D26D9AB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07/19/2024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E6A1E-EEE7-AA4F-D8B5-6095A8C2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Wrightson                                                                      			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3EC3-83B3-12BE-AC18-E80C9778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4667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5D1725"/>
      </a:accent1>
      <a:accent2>
        <a:srgbClr val="A69F88"/>
      </a:accent2>
      <a:accent3>
        <a:srgbClr val="A9431E"/>
      </a:accent3>
      <a:accent4>
        <a:srgbClr val="777777"/>
      </a:accent4>
      <a:accent5>
        <a:srgbClr val="642F6C"/>
      </a:accent5>
      <a:accent6>
        <a:srgbClr val="DAC79D"/>
      </a:accent6>
      <a:hlink>
        <a:srgbClr val="FFB81C"/>
      </a:hlink>
      <a:folHlink>
        <a:srgbClr val="B7BF1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4640</TotalTime>
  <Words>438</Words>
  <Application>Microsoft Office PowerPoint</Application>
  <PresentationFormat>Widescreen</PresentationFormat>
  <Paragraphs>60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Gill Sans MT</vt:lpstr>
      <vt:lpstr>Wingdings 2</vt:lpstr>
      <vt:lpstr>Dividend</vt:lpstr>
      <vt:lpstr>PRad II/X17/pi0TFF Meeting JLab work Update</vt:lpstr>
      <vt:lpstr>Current Progress – Cable Testing</vt:lpstr>
      <vt:lpstr>PowerPoint Presentation</vt:lpstr>
      <vt:lpstr>Issues so far</vt:lpstr>
      <vt:lpstr>Current Progress – HyCal Testing</vt:lpstr>
      <vt:lpstr>PowerPoint Presentation</vt:lpstr>
      <vt:lpstr>Going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Wrightson, Erik</dc:creator>
  <cp:lastModifiedBy>Wrightson, Erik</cp:lastModifiedBy>
  <cp:revision>508</cp:revision>
  <dcterms:created xsi:type="dcterms:W3CDTF">2024-02-25T19:51:56Z</dcterms:created>
  <dcterms:modified xsi:type="dcterms:W3CDTF">2024-07-19T15:59:39Z</dcterms:modified>
</cp:coreProperties>
</file>