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409"/>
    <a:srgbClr val="5D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7EF6-DB25-42F9-8107-867C71DC1DE5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BE604-7410-4332-9F6B-7FC4B13A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39755F-F55F-8923-8C64-51114F8B4A3E}"/>
              </a:ext>
            </a:extLst>
          </p:cNvPr>
          <p:cNvSpPr/>
          <p:nvPr userDrawn="1"/>
        </p:nvSpPr>
        <p:spPr>
          <a:xfrm>
            <a:off x="3820510" y="3468414"/>
            <a:ext cx="4550980" cy="216513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6DB65F-7AA8-3660-56E7-AF6F12B4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06/21/2024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5C2703-7A0F-79A5-5B3E-783B56AD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                                                                      			    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76A257B-95DA-5551-4B37-96B08992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3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06/21/2024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dirty="0"/>
              <a:t>E. Wrightson                                            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8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06/20/2024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                                                                      	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7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06/21/2024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E. Wrightson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6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06/21/2024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                               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1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06/21/2024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                                               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1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04/29/2024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Wrightson                                                                               PH 6613: Nuclear and Particle Physics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r>
              <a:rPr lang="en-US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376728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06/21/2024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8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06/21/2024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E. Wrightson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4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06/21/2024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                                            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6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06/21/2024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E. Wrightson                                                                      	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5C9A35-A107-4D58-957E-ADC5040D4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DE2AA-CA08-6C76-ED6B-57A297CEC550}"/>
              </a:ext>
            </a:extLst>
          </p:cNvPr>
          <p:cNvSpPr/>
          <p:nvPr userDrawn="1"/>
        </p:nvSpPr>
        <p:spPr>
          <a:xfrm>
            <a:off x="9327249" y="5403573"/>
            <a:ext cx="2283559" cy="455224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ed and white logo&#10;&#10;Description automatically generated">
            <a:extLst>
              <a:ext uri="{FF2B5EF4-FFF2-40B4-BE49-F238E27FC236}">
                <a16:creationId xmlns:a16="http://schemas.microsoft.com/office/drawing/2014/main" id="{42E5AFEF-C3B7-7700-9CF1-AB23F4B1A0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5452353"/>
            <a:ext cx="948117" cy="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3BB7-ADC9-C7F0-35C0-15F5575AD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PRad Collaboration Meeting</a:t>
            </a:r>
            <a:br>
              <a:rPr lang="en-US" dirty="0"/>
            </a:br>
            <a:r>
              <a:rPr lang="en-US" dirty="0"/>
              <a:t> - HyCal work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6F222-D2C1-2F86-1589-FD309ABEDC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  <a:r>
              <a:rPr lang="en-US"/>
              <a:t>Erik Wrightson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1A4E0-2B81-9277-A863-A645DE35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10/25/2024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FE5C8-BF71-5B81-290D-E2319E10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E. Wrightson                                                                      	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E30C5-2D46-8FF6-FD8E-829B845A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9A35-A107-4D58-957E-ADC5040D42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7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C6FAB9F-E173-4BA1-8DAC-4742FEDDA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9E00A-315F-6D1C-C413-D228B959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PMt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Electrical Tests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930553-8A16-4FA3-8A1A-F5B8897C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311" y="2785013"/>
            <a:ext cx="3702878" cy="360273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-up of a document&#10;&#10;Description automatically generated">
            <a:extLst>
              <a:ext uri="{FF2B5EF4-FFF2-40B4-BE49-F238E27FC236}">
                <a16:creationId xmlns:a16="http://schemas.microsoft.com/office/drawing/2014/main" id="{1084A258-DA00-8006-DC47-DE6AAE366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2" y="3456320"/>
            <a:ext cx="3033385" cy="2275038"/>
          </a:xfrm>
          <a:prstGeom prst="rect">
            <a:avLst/>
          </a:prstGeom>
        </p:spPr>
      </p:pic>
      <p:pic>
        <p:nvPicPr>
          <p:cNvPr id="8" name="Content Placeholder 7" descr="A room with a desk and computer equipment&#10;&#10;Description automatically generated">
            <a:extLst>
              <a:ext uri="{FF2B5EF4-FFF2-40B4-BE49-F238E27FC236}">
                <a16:creationId xmlns:a16="http://schemas.microsoft.com/office/drawing/2014/main" id="{93298D8D-CB00-205D-EF54-569D74D66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30" y="3461912"/>
            <a:ext cx="3033385" cy="227503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81E64-F283-B8DA-5CD0-E1A7C08C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E. Wrightson                                                                      	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EE507-8952-B949-303F-A3EEA401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10/25/2024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878A0A-6575-4B20-BF8C-DB69BB86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275" y="2786877"/>
            <a:ext cx="3702878" cy="360273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and black grid&#10;&#10;Description automatically generated">
            <a:extLst>
              <a:ext uri="{FF2B5EF4-FFF2-40B4-BE49-F238E27FC236}">
                <a16:creationId xmlns:a16="http://schemas.microsoft.com/office/drawing/2014/main" id="{E1303860-B50A-8BD4-5629-5E5792BB8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6" y="4083819"/>
            <a:ext cx="3033385" cy="10237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E2375-F787-1BD6-B019-BA3B007F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5C9A35-A107-4D58-957E-ADC5040D428E}" type="slidenum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2A4B40-93B3-4B94-8D5C-D666BA620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39" y="2790605"/>
            <a:ext cx="3702878" cy="360273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0D8D371-08D7-4872-B601-46D3D0C76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172F1-16E5-41C0-A1C5-E27BA6D19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77FE2D-6DE2-45E3-B032-A13CCCED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AE0C48-CD45-4EBE-B06B-10AD14F07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4056465-B884-4166-9658-95F269FA4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987D1-18F4-26DB-AB28-C4393134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1009398"/>
            <a:ext cx="3757633" cy="34534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Most Signals are good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0AAECB-196C-46FD-BEA0-7826F63F6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3657600" cy="9144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74783B-D83C-4AA6-B174-7168F4B59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7107" y="457202"/>
            <a:ext cx="3605038" cy="252412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 shot of a graph&#10;&#10;Description automatically generated">
            <a:extLst>
              <a:ext uri="{FF2B5EF4-FFF2-40B4-BE49-F238E27FC236}">
                <a16:creationId xmlns:a16="http://schemas.microsoft.com/office/drawing/2014/main" id="{30C4EB98-43D5-E80F-123A-EA6A3BA8F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2" y="839743"/>
            <a:ext cx="2945263" cy="176715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2406B7E-4B91-4BCC-B4DE-D736D591B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696" y="460129"/>
            <a:ext cx="3595770" cy="252119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F1BADB-C132-BC73-AD68-306276A79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31" y="838467"/>
            <a:ext cx="2933641" cy="1760184"/>
          </a:xfrm>
          <a:prstGeom prst="rect">
            <a:avLst/>
          </a:prstGeom>
        </p:spPr>
      </p:pic>
      <p:pic>
        <p:nvPicPr>
          <p:cNvPr id="10" name="Picture 9" descr="A screen shot of a graph&#10;&#10;Description automatically generated">
            <a:extLst>
              <a:ext uri="{FF2B5EF4-FFF2-40B4-BE49-F238E27FC236}">
                <a16:creationId xmlns:a16="http://schemas.microsoft.com/office/drawing/2014/main" id="{83DD3B2F-670D-873C-D75F-7A4E0CA67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2" y="3444584"/>
            <a:ext cx="2945263" cy="176715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659F853-E6B7-4AEE-9274-DE7E5AAD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7105" y="3071725"/>
            <a:ext cx="3605039" cy="252385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creen shot of a graph&#10;&#10;Description automatically generated">
            <a:extLst>
              <a:ext uri="{FF2B5EF4-FFF2-40B4-BE49-F238E27FC236}">
                <a16:creationId xmlns:a16="http://schemas.microsoft.com/office/drawing/2014/main" id="{0EAB6BBB-0103-9A2E-7604-59C1D6648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231" y="3446931"/>
            <a:ext cx="2933641" cy="176018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E99A401-DB2F-4EAA-B242-E533A85F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9696" y="3068593"/>
            <a:ext cx="3595770" cy="252119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0848-4FB1-9FF6-9D7F-B881A7EE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0" y="5951811"/>
            <a:ext cx="40403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cap="all">
                <a:solidFill>
                  <a:schemeClr val="tx2"/>
                </a:solidFill>
                <a:latin typeface="+mn-lt"/>
                <a:ea typeface="+mn-ea"/>
                <a:cs typeface="+mn-cs"/>
              </a:rPr>
              <a:t>E. Wrightson                                                                      	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EFFBC-913F-1D35-6BBC-1831292D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23336" y="5956137"/>
            <a:ext cx="22892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10/25/2024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E1181-81CD-BFAD-F591-C1A67D73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9475" y="5956137"/>
            <a:ext cx="5352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5C9A35-A107-4D58-957E-ADC5040D428E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68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 shot of a computer&#10;&#10;Description automatically generated">
            <a:extLst>
              <a:ext uri="{FF2B5EF4-FFF2-40B4-BE49-F238E27FC236}">
                <a16:creationId xmlns:a16="http://schemas.microsoft.com/office/drawing/2014/main" id="{E0D38059-14EA-F833-9858-43DB59BB9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r="1" b="1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16" name="Picture 15" descr="A screen shot of a device&#10;&#10;Description automatically generated">
            <a:extLst>
              <a:ext uri="{FF2B5EF4-FFF2-40B4-BE49-F238E27FC236}">
                <a16:creationId xmlns:a16="http://schemas.microsoft.com/office/drawing/2014/main" id="{C7C71074-BBB8-DD71-D1C2-185365817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291" b="1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1C5E0-8233-DAC3-3D2F-B2DFD200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0" y="4319752"/>
            <a:ext cx="10947620" cy="1155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Some have minor issues to recheck later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2810AB-1783-4EC2-BA98-A04B50D03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09CE43-7546-451A-9418-9977AE731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C17367-5B48-4C71-825E-C1A8CFEC8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6EA071A-7654-4C9E-AA2E-203E15234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EA5BD-63E6-2FD7-4BA1-C1F99B01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220" y="6428232"/>
            <a:ext cx="681118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E. Wrightson                                                                      	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3908-170B-28E3-40C3-9F9B68FC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8232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10/25/2024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E47D-8B78-131E-F099-C9E8CC56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8232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5C9A35-A107-4D58-957E-ADC5040D428E}" type="slidenum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8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E7AAF8B-0F5C-480E-AD7F-61B572BC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1906F-BB64-D7E9-F9DA-CE1224A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814" y="1107672"/>
            <a:ext cx="3427985" cy="95550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2"/>
                </a:solidFill>
              </a:rPr>
              <a:t>4 have been labeled Bad so far (still will rechecked)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A75A8D-4785-4CA5-A14A-881173E5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87CD6A-6324-4649-948A-7C31B56F5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0AF8FAA-3EB3-4732-8F11-036D1C354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60472AB-69D5-43AB-B59B-2FF15C44A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F93AB8A-2A00-45EE-A99B-0BD72C93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934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C05-081_Bad">
            <a:extLst>
              <a:ext uri="{FF2B5EF4-FFF2-40B4-BE49-F238E27FC236}">
                <a16:creationId xmlns:a16="http://schemas.microsoft.com/office/drawing/2014/main" id="{71DCB860-0286-043F-AECB-BBAE3AEF6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7" y="1127681"/>
            <a:ext cx="3033384" cy="182003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85423D1-38A6-4525-B06A-EFF54C1A5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5156" y="638174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05-029_Bad">
            <a:extLst>
              <a:ext uri="{FF2B5EF4-FFF2-40B4-BE49-F238E27FC236}">
                <a16:creationId xmlns:a16="http://schemas.microsoft.com/office/drawing/2014/main" id="{EF5E5DC0-B0D1-0BED-56F7-0D1E0F047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07" y="1127680"/>
            <a:ext cx="3033384" cy="182003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94441-0A06-9A27-29BB-E677D352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7060" y="649535"/>
            <a:ext cx="8307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10/25/2024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F438C9-9278-43E6-A69C-3E42D23C4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100" y="3568647"/>
            <a:ext cx="3674304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04-026_Bad">
            <a:extLst>
              <a:ext uri="{FF2B5EF4-FFF2-40B4-BE49-F238E27FC236}">
                <a16:creationId xmlns:a16="http://schemas.microsoft.com/office/drawing/2014/main" id="{4E5FB449-E43A-1042-977F-831E5605B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7" y="4066077"/>
            <a:ext cx="3033384" cy="182003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0CA807A-93E5-44E0-BCB5-0466C5C3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5156" y="3568647"/>
            <a:ext cx="3680469" cy="2828423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05-058_Bad">
            <a:extLst>
              <a:ext uri="{FF2B5EF4-FFF2-40B4-BE49-F238E27FC236}">
                <a16:creationId xmlns:a16="http://schemas.microsoft.com/office/drawing/2014/main" id="{DC6C43D1-EAA2-7023-62A0-A0DD075F4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24" y="4066077"/>
            <a:ext cx="3033384" cy="182003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B0475DB-C880-73FC-8890-11E130E22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9814" y="2150533"/>
            <a:ext cx="3427985" cy="3708266"/>
          </a:xfrm>
        </p:spPr>
        <p:txBody>
          <a:bodyPr>
            <a:normAutofit/>
          </a:bodyPr>
          <a:lstStyle/>
          <a:p>
            <a:r>
              <a:rPr lang="en-US" dirty="0"/>
              <a:t>The issues in these persisted even after multiple re-ramps and checks.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D529B-C891-0A65-8021-F992CF30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9814" y="5951811"/>
            <a:ext cx="288611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E. Wrightson                                                                      		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D038-9BBB-3560-9B0C-FB3B0EFD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932" y="5956137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5C9A35-A107-4D58-957E-ADC5040D428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BABF8-876B-EADB-70FA-F4F90E3DF342}"/>
              </a:ext>
            </a:extLst>
          </p:cNvPr>
          <p:cNvSpPr txBox="1"/>
          <p:nvPr/>
        </p:nvSpPr>
        <p:spPr>
          <a:xfrm>
            <a:off x="1760300" y="2991750"/>
            <a:ext cx="108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C05#081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E9A5D9-9D57-17FF-0E39-C1A710BBAFAF}"/>
              </a:ext>
            </a:extLst>
          </p:cNvPr>
          <p:cNvSpPr txBox="1"/>
          <p:nvPr/>
        </p:nvSpPr>
        <p:spPr>
          <a:xfrm>
            <a:off x="5560090" y="303325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C05#029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0231FD-0BEB-4918-CDAA-FB45A582AD1A}"/>
              </a:ext>
            </a:extLst>
          </p:cNvPr>
          <p:cNvSpPr txBox="1"/>
          <p:nvPr/>
        </p:nvSpPr>
        <p:spPr>
          <a:xfrm>
            <a:off x="1748618" y="5931906"/>
            <a:ext cx="1054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C04#026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553BFB-CCA9-04E5-6983-53A469BA134F}"/>
              </a:ext>
            </a:extLst>
          </p:cNvPr>
          <p:cNvSpPr txBox="1"/>
          <p:nvPr/>
        </p:nvSpPr>
        <p:spPr>
          <a:xfrm>
            <a:off x="5506115" y="5986622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C05#058</a:t>
            </a:r>
          </a:p>
        </p:txBody>
      </p:sp>
    </p:spTree>
    <p:extLst>
      <p:ext uri="{BB962C8B-B14F-4D97-AF65-F5344CB8AC3E}">
        <p14:creationId xmlns:p14="http://schemas.microsoft.com/office/powerpoint/2010/main" val="136126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8016-029A-7CB0-BFFD-899C19C1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Overall Progress (As of 10/24)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and person working on a machine&#10;&#10;Description automatically generated">
            <a:extLst>
              <a:ext uri="{FF2B5EF4-FFF2-40B4-BE49-F238E27FC236}">
                <a16:creationId xmlns:a16="http://schemas.microsoft.com/office/drawing/2014/main" id="{054B3747-AC9B-1B5F-5A3B-538CD94DB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5" y="2361056"/>
            <a:ext cx="4865625" cy="36492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3F1D-9DA1-59E5-1A65-EAB6ACFE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r>
              <a:rPr lang="en-US" dirty="0"/>
              <a:t>37 modules checked on 10/22</a:t>
            </a:r>
          </a:p>
          <a:p>
            <a:r>
              <a:rPr lang="en-US" dirty="0"/>
              <a:t>71 modules checked on 10/23</a:t>
            </a:r>
          </a:p>
          <a:p>
            <a:r>
              <a:rPr lang="en-US" dirty="0"/>
              <a:t>106 modules checked on 10/24</a:t>
            </a:r>
          </a:p>
          <a:p>
            <a:r>
              <a:rPr lang="en-US" b="1" dirty="0"/>
              <a:t>214 Modules Checked Total</a:t>
            </a:r>
          </a:p>
          <a:p>
            <a:r>
              <a:rPr lang="en-US" dirty="0"/>
              <a:t>4 Bad Modules</a:t>
            </a:r>
          </a:p>
          <a:p>
            <a:r>
              <a:rPr lang="en-US" dirty="0"/>
              <a:t>5 Issue Modules</a:t>
            </a:r>
          </a:p>
          <a:p>
            <a:r>
              <a:rPr lang="en-US" b="1" dirty="0"/>
              <a:t>838 Modules Remaining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75684-CE5B-7E8E-CFB1-28C9EAFF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E. Wrightson                                                                      	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97C91-007F-41DC-43A4-C05A7D35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7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10/25/2024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AF57F-116A-2A02-B3C2-A71DBC12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5C9A35-A107-4D58-957E-ADC5040D428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lectronics protoboard">
            <a:extLst>
              <a:ext uri="{FF2B5EF4-FFF2-40B4-BE49-F238E27FC236}">
                <a16:creationId xmlns:a16="http://schemas.microsoft.com/office/drawing/2014/main" id="{343C6922-0FE3-6821-8776-3BF0DD844A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885A2-AFE2-6417-9B7E-F7FBDB9C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LMS Work So far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94D5-4EC7-D677-0FD0-1705EB56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/>
          <a:p>
            <a:r>
              <a:rPr lang="en-US" dirty="0"/>
              <a:t>LMS does not have an easily swappable setup for putting in a different light module.</a:t>
            </a:r>
          </a:p>
          <a:p>
            <a:pPr lvl="1"/>
            <a:r>
              <a:rPr lang="en-US" dirty="0"/>
              <a:t>It would require removing the LMS (without damaging the fiber bundle that goes into HyCal).</a:t>
            </a:r>
          </a:p>
          <a:p>
            <a:r>
              <a:rPr lang="en-US" dirty="0"/>
              <a:t>We attempted to see if we could get any signal from using the present pulse generator.</a:t>
            </a:r>
          </a:p>
          <a:p>
            <a:pPr lvl="1"/>
            <a:r>
              <a:rPr lang="en-US" dirty="0"/>
              <a:t>It does not reach a high enough voltage for even weak pulsing.</a:t>
            </a:r>
          </a:p>
          <a:p>
            <a:r>
              <a:rPr lang="en-US" dirty="0"/>
              <a:t>We have confirmed that the filter can still move between its preset positions.</a:t>
            </a:r>
          </a:p>
          <a:p>
            <a:r>
              <a:rPr lang="en-US" dirty="0"/>
              <a:t>We still need a 100 V pulse generator.</a:t>
            </a:r>
          </a:p>
          <a:p>
            <a:r>
              <a:rPr lang="en-US" dirty="0"/>
              <a:t>We checked one of the LMS PMTs with its attached radiation source and that gives a good </a:t>
            </a:r>
            <a:r>
              <a:rPr lang="en-US"/>
              <a:t>consistent signal.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386A2-1EF9-7A3F-0B8B-FF99A90B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E. Wrightson                                                                      	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F33B-2906-5327-5906-8E8A4DB7A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7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10/25/2024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18556-CE57-A3D6-D380-62AD1F1B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5C9A35-A107-4D58-957E-ADC5040D428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1F83D-C79B-EDB9-AC89-407BFB07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As always, find daily updates on the PRad Logbook and I update the PRad module test maps each day on the Wiki.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Content Placeholder 7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6AE64A49-DEED-40EA-B95B-15C52FCB3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19" b="3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AF18-2C13-D7FA-B379-E3B8C449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E. Wrightson                                                                      		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95F7-5366-58E1-EE8B-7650610F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00800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10/25/2024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546E-7E02-13A8-EF85-76AFFC88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5C9A35-A107-4D58-957E-ADC5040D428E}" type="slidenum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5141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5D1725"/>
      </a:accent1>
      <a:accent2>
        <a:srgbClr val="A69F88"/>
      </a:accent2>
      <a:accent3>
        <a:srgbClr val="A9431E"/>
      </a:accent3>
      <a:accent4>
        <a:srgbClr val="777777"/>
      </a:accent4>
      <a:accent5>
        <a:srgbClr val="642F6C"/>
      </a:accent5>
      <a:accent6>
        <a:srgbClr val="DAC79D"/>
      </a:accent6>
      <a:hlink>
        <a:srgbClr val="FFB81C"/>
      </a:hlink>
      <a:folHlink>
        <a:srgbClr val="B7BF1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4687</TotalTime>
  <Words>288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Gill Sans MT</vt:lpstr>
      <vt:lpstr>Wingdings 2</vt:lpstr>
      <vt:lpstr>Dividend</vt:lpstr>
      <vt:lpstr>PRad Collaboration Meeting  - HyCal work Update</vt:lpstr>
      <vt:lpstr>PMt Electrical Tests</vt:lpstr>
      <vt:lpstr>Most Signals are good</vt:lpstr>
      <vt:lpstr>Some have minor issues to recheck later</vt:lpstr>
      <vt:lpstr>4 have been labeled Bad so far (still will rechecked)</vt:lpstr>
      <vt:lpstr>Overall Progress (As of 10/24)</vt:lpstr>
      <vt:lpstr>LMS Work So far</vt:lpstr>
      <vt:lpstr>As always, find daily updates on the PRad Logbook and I update the PRad module test maps each day on the Wiki.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Wrightson, Erik</dc:creator>
  <cp:lastModifiedBy>Wrightson, Erik</cp:lastModifiedBy>
  <cp:revision>534</cp:revision>
  <dcterms:created xsi:type="dcterms:W3CDTF">2024-02-25T19:51:56Z</dcterms:created>
  <dcterms:modified xsi:type="dcterms:W3CDTF">2024-10-24T22:37:00Z</dcterms:modified>
</cp:coreProperties>
</file>