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7" r:id="rId2"/>
    <p:sldId id="258" r:id="rId3"/>
    <p:sldId id="261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0409"/>
    <a:srgbClr val="5D1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27EF6-DB25-42F9-8107-867C71DC1DE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BE604-7410-4332-9F6B-7FC4B13A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9755F-F55F-8923-8C64-51114F8B4A3E}"/>
              </a:ext>
            </a:extLst>
          </p:cNvPr>
          <p:cNvSpPr/>
          <p:nvPr userDrawn="1"/>
        </p:nvSpPr>
        <p:spPr>
          <a:xfrm>
            <a:off x="3820510" y="3468414"/>
            <a:ext cx="4550980" cy="216513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6DB65F-7AA8-3660-56E7-AF6F12B4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5C2703-7A0F-79A5-5B3E-783B56AD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			    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76A257B-95DA-5551-4B37-96B08992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80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03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06/21/2024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 dirty="0"/>
              <a:t>E. Wrightson                                            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28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06/20/2024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	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7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06/21/2024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E. Wrightson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96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11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1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04/29/2024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Wrightson                                                                               PH 6613: Nuclear and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r>
              <a:rPr lang="en-US" dirty="0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76728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8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06/21/2024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E. Wrightson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4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6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06/21/2024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E. Wrightson                                                                      	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55C9A35-A107-4D58-957E-ADC5040D42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6DE2AA-CA08-6C76-ED6B-57A297CEC550}"/>
              </a:ext>
            </a:extLst>
          </p:cNvPr>
          <p:cNvSpPr/>
          <p:nvPr userDrawn="1"/>
        </p:nvSpPr>
        <p:spPr>
          <a:xfrm>
            <a:off x="9327249" y="5403573"/>
            <a:ext cx="2283559" cy="455224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red and white logo&#10;&#10;Description automatically generated">
            <a:extLst>
              <a:ext uri="{FF2B5EF4-FFF2-40B4-BE49-F238E27FC236}">
                <a16:creationId xmlns:a16="http://schemas.microsoft.com/office/drawing/2014/main" id="{42E5AFEF-C3B7-7700-9CF1-AB23F4B1A07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5452353"/>
            <a:ext cx="948117" cy="3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7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3BB7-ADC9-C7F0-35C0-15F5575AD6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PRad II/X17/pi0TFF </a:t>
            </a:r>
            <a:r>
              <a:rPr lang="en-US"/>
              <a:t>Meeting HyCal Cable </a:t>
            </a:r>
            <a:r>
              <a:rPr lang="en-US" dirty="0"/>
              <a:t>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D6F222-D2C1-2F86-1589-FD309ABEDC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</a:t>
            </a:r>
            <a:r>
              <a:rPr lang="en-US"/>
              <a:t>Erik Wrightson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1A4E0-2B81-9277-A863-A645DE35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06/21/2024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FE5C8-BF71-5B81-290D-E2319E10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Wrightson                                                                      		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E30C5-2D46-8FF6-FD8E-829B845A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7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AA9FD28-F4CB-4CEA-AF10-ACE769CD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C078DCE-9DF4-4A5F-8FD2-75C4D7A5A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B446CA6-F088-40E6-B34C-F1C2291D5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316B592-6A0F-49E4-836A-D6DB3CEC8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E007620-930E-48FB-BE61-0BEE94358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BCAF3C4-1A72-429C-8DFA-417423A6D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85EC825-CF99-4B62-ADD8-3E5B47A82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0A32-BC83-ACE7-83A2-7440701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33547" cy="159066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Current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35200-D01B-FE40-5A89-332C956B1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2424136"/>
            <a:ext cx="3353378" cy="373170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Finished Testing and Labeling 18 Bundles</a:t>
            </a:r>
          </a:p>
          <a:p>
            <a:pPr lvl="1"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This was all the available bundles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We take hard copy notes and I digitize them at the end of each day.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Completed – </a:t>
            </a:r>
          </a:p>
          <a:p>
            <a:pPr lvl="1"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1.1, 1.3, 1.5</a:t>
            </a:r>
          </a:p>
          <a:p>
            <a:pPr lvl="1"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2.1,  2.3</a:t>
            </a:r>
          </a:p>
          <a:p>
            <a:pPr lvl="1"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3.1,  3.3, 3.5</a:t>
            </a:r>
          </a:p>
          <a:p>
            <a:pPr lvl="1"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4.1,</a:t>
            </a:r>
          </a:p>
          <a:p>
            <a:pPr lvl="1"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6.5,</a:t>
            </a:r>
          </a:p>
          <a:p>
            <a:pPr lvl="1"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8.2, 8.6</a:t>
            </a:r>
          </a:p>
          <a:p>
            <a:pPr lvl="1"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9.2, 9.4, 9.6</a:t>
            </a:r>
          </a:p>
          <a:p>
            <a:pPr lvl="1"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10.4,10.6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Bundles made of 1-16 then 17-last respectively.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X.X.1 (Cables 1-16)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FFFFFF"/>
                </a:solidFill>
              </a:rPr>
              <a:t>X.X.2 (Cables 17-last)</a:t>
            </a:r>
          </a:p>
        </p:txBody>
      </p:sp>
      <p:pic>
        <p:nvPicPr>
          <p:cNvPr id="8" name="Picture 7" descr="A stack of papers on a desk&#10;&#10;Description automatically generated">
            <a:extLst>
              <a:ext uri="{FF2B5EF4-FFF2-40B4-BE49-F238E27FC236}">
                <a16:creationId xmlns:a16="http://schemas.microsoft.com/office/drawing/2014/main" id="{3C3BB624-FABD-138E-F116-C7990EE69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1" r="-3" b="24716"/>
          <a:stretch/>
        </p:blipFill>
        <p:spPr>
          <a:xfrm>
            <a:off x="4241829" y="619432"/>
            <a:ext cx="3703320" cy="2847165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F64E2A4A-0E87-403B-E7C9-600A943BB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r="31694" b="-3"/>
          <a:stretch/>
        </p:blipFill>
        <p:spPr>
          <a:xfrm>
            <a:off x="4241819" y="3562350"/>
            <a:ext cx="3703320" cy="2825496"/>
          </a:xfrm>
          <a:prstGeom prst="rect">
            <a:avLst/>
          </a:prstGeom>
        </p:spPr>
      </p:pic>
      <p:pic>
        <p:nvPicPr>
          <p:cNvPr id="12" name="Picture 11" descr="A desk with tools on it&#10;&#10;Description automatically generated">
            <a:extLst>
              <a:ext uri="{FF2B5EF4-FFF2-40B4-BE49-F238E27FC236}">
                <a16:creationId xmlns:a16="http://schemas.microsoft.com/office/drawing/2014/main" id="{A3046C56-52AF-E58F-6A56-CBB1BB933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r="5077" b="1"/>
          <a:stretch/>
        </p:blipFill>
        <p:spPr>
          <a:xfrm>
            <a:off x="8042506" y="619432"/>
            <a:ext cx="3702973" cy="577113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F609A-E031-9044-3C8B-452B7B67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00800"/>
            <a:ext cx="69172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E. Wrightson                                                                      		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F6F04-FBAE-0977-348B-755D19E5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00800"/>
            <a:ext cx="28447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06/20/2024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7B54E-857D-BAC5-8842-0D2C0E55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55C9A35-A107-4D58-957E-ADC5040D428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holding a bunch of black wires&#10;&#10;Description automatically generated">
            <a:extLst>
              <a:ext uri="{FF2B5EF4-FFF2-40B4-BE49-F238E27FC236}">
                <a16:creationId xmlns:a16="http://schemas.microsoft.com/office/drawing/2014/main" id="{1A0E4495-627C-BC66-2328-3BB843666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" r="1" b="2965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5" descr="A person and person wearing hard hats&#10;&#10;Description automatically generated">
            <a:extLst>
              <a:ext uri="{FF2B5EF4-FFF2-40B4-BE49-F238E27FC236}">
                <a16:creationId xmlns:a16="http://schemas.microsoft.com/office/drawing/2014/main" id="{3CDE24B9-D11B-2825-AC4A-F580979941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3" r="-3" b="2710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98DAD0-36E5-D067-AA78-DE569972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284" y="6356350"/>
            <a:ext cx="65692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E. Wrightson                                                                               </a:t>
            </a:r>
          </a:p>
        </p:txBody>
      </p:sp>
      <p:pic>
        <p:nvPicPr>
          <p:cNvPr id="10" name="Picture 9" descr="A box with pieces of paper on it&#10;&#10;Description automatically generated">
            <a:extLst>
              <a:ext uri="{FF2B5EF4-FFF2-40B4-BE49-F238E27FC236}">
                <a16:creationId xmlns:a16="http://schemas.microsoft.com/office/drawing/2014/main" id="{2A3C6A12-E83C-403B-BBB0-984F156AC3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59720F-60D0-A9E4-515E-A6B6744A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4476" y="635514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06/21/2024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7623-FD06-8284-8C3C-C7227442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2274" y="6356350"/>
            <a:ext cx="58152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55C9A35-A107-4D58-957E-ADC5040D428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6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E3DD-C62B-2AB4-3568-C15BB282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3-types of bundles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9B566-9397-6547-8B47-EAC7EB88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06/20/2024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E7E8-634D-228B-1404-69671BD7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Wrightson                                                                      			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A0FA3-1C4E-9212-F718-EFCFFB9B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EC90E8-F6A1-D83B-229F-442B94267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453617"/>
              </p:ext>
            </p:extLst>
          </p:nvPr>
        </p:nvGraphicFramePr>
        <p:xfrm>
          <a:off x="3482808" y="2083945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370538446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44794943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72366962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36324518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251284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94285459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72385958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59570763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69493488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78973917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23617795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84793735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5061697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31052226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51558116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252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5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2319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C76072C-7D2B-8C6D-B87E-181A2597FC50}"/>
              </a:ext>
            </a:extLst>
          </p:cNvPr>
          <p:cNvSpPr txBox="1"/>
          <p:nvPr/>
        </p:nvSpPr>
        <p:spPr>
          <a:xfrm>
            <a:off x="891038" y="2273315"/>
            <a:ext cx="259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32-Cable Bundles: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E2596-D154-D45B-2287-9B5CAB5A0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987376"/>
              </p:ext>
            </p:extLst>
          </p:nvPr>
        </p:nvGraphicFramePr>
        <p:xfrm>
          <a:off x="3434402" y="3281114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370538446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44794943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72366962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36324518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251284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94285459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72385958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59570763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69493488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78973917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23617795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84793735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5061697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31052226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51558116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252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5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2319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BF1437A-C81A-DA89-5147-855EDC0CA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603540"/>
              </p:ext>
            </p:extLst>
          </p:nvPr>
        </p:nvGraphicFramePr>
        <p:xfrm>
          <a:off x="3434402" y="4578645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370538446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44794943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72366962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36324518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251284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94285459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72385958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59570763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69493488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78973917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23617795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84793735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5061697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31052226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51558116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252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5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2319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9FF91C1-D372-D09A-601E-7D92B9297FB2}"/>
              </a:ext>
            </a:extLst>
          </p:cNvPr>
          <p:cNvSpPr txBox="1"/>
          <p:nvPr/>
        </p:nvSpPr>
        <p:spPr>
          <a:xfrm>
            <a:off x="891038" y="3514205"/>
            <a:ext cx="259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27-Cable Bundles: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8836D-BCDD-199C-BE43-C3523017513B}"/>
              </a:ext>
            </a:extLst>
          </p:cNvPr>
          <p:cNvSpPr txBox="1"/>
          <p:nvPr/>
        </p:nvSpPr>
        <p:spPr>
          <a:xfrm>
            <a:off x="891038" y="4754642"/>
            <a:ext cx="259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25-Cable Bundles:</a:t>
            </a:r>
          </a:p>
        </p:txBody>
      </p:sp>
    </p:spTree>
    <p:extLst>
      <p:ext uri="{BB962C8B-B14F-4D97-AF65-F5344CB8AC3E}">
        <p14:creationId xmlns:p14="http://schemas.microsoft.com/office/powerpoint/2010/main" val="180544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9958B5-5C27-4A9A-983B-AC6A83EFD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7725" y="1436050"/>
            <a:ext cx="0" cy="164592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ouple of people working on a machine&#10;&#10;Description automatically generated">
            <a:extLst>
              <a:ext uri="{FF2B5EF4-FFF2-40B4-BE49-F238E27FC236}">
                <a16:creationId xmlns:a16="http://schemas.microsoft.com/office/drawing/2014/main" id="{D850E326-046A-B616-B6F8-5354BD25B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92" y="1289367"/>
            <a:ext cx="2585715" cy="1939286"/>
          </a:xfrm>
          <a:prstGeom prst="rect">
            <a:avLst/>
          </a:prstGeom>
        </p:spPr>
      </p:pic>
      <p:pic>
        <p:nvPicPr>
          <p:cNvPr id="8" name="Picture 7" descr="A green and white list with black text&#10;&#10;Description automatically generated">
            <a:extLst>
              <a:ext uri="{FF2B5EF4-FFF2-40B4-BE49-F238E27FC236}">
                <a16:creationId xmlns:a16="http://schemas.microsoft.com/office/drawing/2014/main" id="{93979DCD-1824-C37E-E2A3-183B85002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48" y="541064"/>
            <a:ext cx="919102" cy="3435892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76057"/>
            <a:ext cx="11303626" cy="2034709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AA277-6D37-37A5-04E8-94528DA7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556520"/>
            <a:ext cx="4639076" cy="167378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Issues so far</a:t>
            </a:r>
          </a:p>
        </p:txBody>
      </p:sp>
      <p:pic>
        <p:nvPicPr>
          <p:cNvPr id="14" name="Picture 13" descr="A plastic bag with wires in it&#10;&#10;Description automatically generated">
            <a:extLst>
              <a:ext uri="{FF2B5EF4-FFF2-40B4-BE49-F238E27FC236}">
                <a16:creationId xmlns:a16="http://schemas.microsoft.com/office/drawing/2014/main" id="{62D0EAAE-B437-3DF0-6268-BF628E88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53" y="970550"/>
            <a:ext cx="3435892" cy="257691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FCCD8A-05E2-4199-B10A-0683D980C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5174" y="1436050"/>
            <a:ext cx="0" cy="164592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8BD25D-8B66-4F26-8257-6DC073629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02625" y="1436050"/>
            <a:ext cx="0" cy="164592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-up of a piece of electrical equipment&#10;&#10;Description automatically generated">
            <a:extLst>
              <a:ext uri="{FF2B5EF4-FFF2-40B4-BE49-F238E27FC236}">
                <a16:creationId xmlns:a16="http://schemas.microsoft.com/office/drawing/2014/main" id="{9A12F28B-25BA-B7CE-3717-2174043FD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8407" y="970550"/>
            <a:ext cx="3435892" cy="25769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D1513-0BF4-36C5-CEEC-1F59AE9A7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048" y="4556520"/>
            <a:ext cx="6110759" cy="1764741"/>
          </a:xfrm>
        </p:spPr>
        <p:txBody>
          <a:bodyPr>
            <a:normAutofit/>
          </a:bodyPr>
          <a:lstStyle/>
          <a:p>
            <a:r>
              <a:rPr lang="en-US" dirty="0"/>
              <a:t>Bundles 1.6 and 2.6 have chipped/broken pin connectors.</a:t>
            </a:r>
          </a:p>
          <a:p>
            <a:r>
              <a:rPr lang="en-US" dirty="0"/>
              <a:t>Bundle 6.5 cable 23 has a broken solder to the board.</a:t>
            </a:r>
          </a:p>
          <a:p>
            <a:r>
              <a:rPr lang="en-US" dirty="0"/>
              <a:t>Mark was made aware of these issues.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7AD65-A37F-B7FF-BB31-12A3D3EF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00800"/>
            <a:ext cx="69172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2"/>
                </a:solidFill>
              </a:rPr>
              <a:t>E. Wrightson                                                                      		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453A-136A-4CA1-415C-8C51AC14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00800"/>
            <a:ext cx="284479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2"/>
                </a:solidFill>
              </a:rPr>
              <a:t>06/20/2024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B602E-57DC-5726-F6F5-75819FF3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55C9A35-A107-4D58-957E-ADC5040D428E}" type="slidenum">
              <a:rPr lang="en-US">
                <a:solidFill>
                  <a:schemeClr val="bg2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C0295-A8D6-DB87-D4EA-37E0410CAA14}"/>
              </a:ext>
            </a:extLst>
          </p:cNvPr>
          <p:cNvSpPr txBox="1"/>
          <p:nvPr/>
        </p:nvSpPr>
        <p:spPr>
          <a:xfrm>
            <a:off x="9425492" y="164416"/>
            <a:ext cx="226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Bundle Board 2.6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2890B-2A0D-A468-E5A1-995E54017ED8}"/>
              </a:ext>
            </a:extLst>
          </p:cNvPr>
          <p:cNvSpPr txBox="1"/>
          <p:nvPr/>
        </p:nvSpPr>
        <p:spPr>
          <a:xfrm>
            <a:off x="601191" y="167651"/>
            <a:ext cx="226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Bundle Board 1.6</a:t>
            </a:r>
          </a:p>
        </p:txBody>
      </p:sp>
    </p:spTree>
    <p:extLst>
      <p:ext uri="{BB962C8B-B14F-4D97-AF65-F5344CB8AC3E}">
        <p14:creationId xmlns:p14="http://schemas.microsoft.com/office/powerpoint/2010/main" val="660038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23A3-4505-F84F-0285-6DB74FDB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5B8D0-10FC-7B55-1B94-671EBD0CA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Letting Jim get ahead with some more bundles.</a:t>
            </a:r>
          </a:p>
          <a:p>
            <a:pPr lvl="1"/>
            <a:r>
              <a:rPr lang="en-US" dirty="0"/>
              <a:t>Will send us an updated list of new bundles ready for testing on Monday.</a:t>
            </a:r>
          </a:p>
          <a:p>
            <a:pPr lvl="1"/>
            <a:r>
              <a:rPr lang="en-US" dirty="0"/>
              <a:t>Will go back down to hall on Tuesday.</a:t>
            </a:r>
          </a:p>
          <a:p>
            <a:r>
              <a:rPr lang="en-US" dirty="0"/>
              <a:t>Jim will let us know when he has completed all accessible bundles before we need to remove the floor grates to give more slack for remaining bundles.</a:t>
            </a:r>
          </a:p>
          <a:p>
            <a:r>
              <a:rPr lang="en-US" dirty="0"/>
              <a:t>I would be happy to put the digital cable check sheets on a wiki or something if that would be helpful, or feel free to ask and I can share it with you.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73794-2FA1-1F25-02B0-F9D26D9AB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06/20/2024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E6A1E-EEE7-AA4F-D8B5-6095A8C2E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Wrightson                                                                      			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53EC3-83B3-12BE-AC18-E80C9778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9A35-A107-4D58-957E-ADC5040D428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4667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5D1725"/>
      </a:accent1>
      <a:accent2>
        <a:srgbClr val="A69F88"/>
      </a:accent2>
      <a:accent3>
        <a:srgbClr val="A9431E"/>
      </a:accent3>
      <a:accent4>
        <a:srgbClr val="777777"/>
      </a:accent4>
      <a:accent5>
        <a:srgbClr val="642F6C"/>
      </a:accent5>
      <a:accent6>
        <a:srgbClr val="DAC79D"/>
      </a:accent6>
      <a:hlink>
        <a:srgbClr val="FFB81C"/>
      </a:hlink>
      <a:folHlink>
        <a:srgbClr val="B7BF1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4484</TotalTime>
  <Words>377</Words>
  <Application>Microsoft Office PowerPoint</Application>
  <PresentationFormat>Widescreen</PresentationFormat>
  <Paragraphs>136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Gill Sans MT</vt:lpstr>
      <vt:lpstr>Wingdings 2</vt:lpstr>
      <vt:lpstr>Dividend</vt:lpstr>
      <vt:lpstr>PRad II/X17/pi0TFF Meeting HyCal Cable Update</vt:lpstr>
      <vt:lpstr>Current Progress</vt:lpstr>
      <vt:lpstr>PowerPoint Presentation</vt:lpstr>
      <vt:lpstr>3-types of bundles</vt:lpstr>
      <vt:lpstr>Issues so far</vt:lpstr>
      <vt:lpstr>Going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Wrightson, Erik</dc:creator>
  <cp:lastModifiedBy>Wrightson, Erik</cp:lastModifiedBy>
  <cp:revision>461</cp:revision>
  <dcterms:created xsi:type="dcterms:W3CDTF">2024-02-25T19:51:56Z</dcterms:created>
  <dcterms:modified xsi:type="dcterms:W3CDTF">2024-06-21T15:09:13Z</dcterms:modified>
</cp:coreProperties>
</file>