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8"/>
    <p:restoredTop sz="94154"/>
  </p:normalViewPr>
  <p:slideViewPr>
    <p:cSldViewPr>
      <p:cViewPr>
        <p:scale>
          <a:sx n="89" d="100"/>
          <a:sy n="89" d="100"/>
        </p:scale>
        <p:origin x="696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4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6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2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88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74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8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6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3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4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8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6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3640D-F2BC-4E6D-A892-4B6C79782DA9}" type="datetimeFigureOut">
              <a:rPr lang="en-US" smtClean="0"/>
              <a:t>3/21/17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FD34F-BFDC-47AB-92AD-16CA5E512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6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04481"/>
            <a:ext cx="6934200" cy="685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effectLst/>
              </a:rPr>
              <a:t>Jefferson Lab Positron Working Group (PWG)</a:t>
            </a:r>
            <a:br>
              <a:rPr lang="en-US" sz="2800" b="1" dirty="0" smtClean="0">
                <a:solidFill>
                  <a:srgbClr val="C00000"/>
                </a:solidFill>
                <a:effectLst/>
              </a:rPr>
            </a:br>
            <a:r>
              <a:rPr lang="en-US" sz="2800" b="1" dirty="0">
                <a:solidFill>
                  <a:srgbClr val="C00000"/>
                </a:solidFill>
              </a:rPr>
              <a:t>Announces JPos17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5" y="0"/>
            <a:ext cx="1524000" cy="1162272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33400" y="5791200"/>
            <a:ext cx="8185041" cy="91821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000"/>
              </a:spcAft>
            </a:pPr>
            <a:r>
              <a:rPr lang="en-US" sz="2400" b="1" i="1" dirty="0" smtClean="0">
                <a:solidFill>
                  <a:srgbClr val="FF0000"/>
                </a:solidFill>
              </a:rPr>
              <a:t>For more information or to submit and abstract please visit:</a:t>
            </a:r>
          </a:p>
          <a:p>
            <a:pPr>
              <a:spcAft>
                <a:spcPts val="1000"/>
              </a:spcAft>
            </a:pPr>
            <a:r>
              <a:rPr lang="en-US" sz="2400" b="1" i="1" dirty="0" smtClean="0">
                <a:solidFill>
                  <a:srgbClr val="FF0000"/>
                </a:solidFill>
              </a:rPr>
              <a:t>https</a:t>
            </a:r>
            <a:r>
              <a:rPr lang="en-US" sz="2400" b="1" i="1" dirty="0">
                <a:solidFill>
                  <a:srgbClr val="FF0000"/>
                </a:solidFill>
              </a:rPr>
              <a:t>://</a:t>
            </a:r>
            <a:r>
              <a:rPr lang="en-US" sz="2400" b="1" i="1" dirty="0" err="1">
                <a:solidFill>
                  <a:srgbClr val="FF0000"/>
                </a:solidFill>
              </a:rPr>
              <a:t>www.jlab.org</a:t>
            </a:r>
            <a:r>
              <a:rPr lang="en-US" sz="2400" b="1" i="1" dirty="0">
                <a:solidFill>
                  <a:srgbClr val="FF0000"/>
                </a:solidFill>
              </a:rPr>
              <a:t>/conferences/JPos2017/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1476708"/>
            <a:ext cx="91440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1000"/>
              </a:spcAft>
            </a:pPr>
            <a:r>
              <a:rPr lang="en-US" sz="2000" b="1" dirty="0" smtClean="0"/>
              <a:t>The </a:t>
            </a:r>
            <a:r>
              <a:rPr lang="en-US" sz="2000" b="1" dirty="0"/>
              <a:t>International Workshop on Physics with Positrons at Jefferson Lab (JPos17) will </a:t>
            </a:r>
            <a:r>
              <a:rPr lang="en-US" sz="2000" b="1" dirty="0" smtClean="0"/>
              <a:t>be held September 12 – 15, 2017 at Jefferson Lab, Newport News, Virginia.  </a:t>
            </a:r>
            <a:endParaRPr lang="en-US" sz="2000" b="1" dirty="0"/>
          </a:p>
          <a:p>
            <a:pPr algn="just"/>
            <a:r>
              <a:rPr lang="en-US" sz="2000" dirty="0" smtClean="0"/>
              <a:t>This </a:t>
            </a:r>
            <a:r>
              <a:rPr lang="en-US" sz="2000" dirty="0"/>
              <a:t>workshop </a:t>
            </a:r>
            <a:r>
              <a:rPr lang="en-US" sz="2000" dirty="0" smtClean="0"/>
              <a:t>will explore the physics </a:t>
            </a:r>
            <a:r>
              <a:rPr lang="en-US" sz="2000" dirty="0"/>
              <a:t>potential offered by a polarized positron beam </a:t>
            </a:r>
            <a:r>
              <a:rPr lang="en-US" sz="2000" dirty="0" smtClean="0"/>
              <a:t>in </a:t>
            </a:r>
            <a:r>
              <a:rPr lang="en-US" sz="2000" dirty="0"/>
              <a:t>the context of CEBAF 12 </a:t>
            </a:r>
            <a:r>
              <a:rPr lang="en-US" sz="2000" dirty="0" smtClean="0"/>
              <a:t>GeV, </a:t>
            </a:r>
            <a:r>
              <a:rPr lang="en-US" sz="2000" dirty="0"/>
              <a:t>a </a:t>
            </a:r>
            <a:r>
              <a:rPr lang="en-US" sz="2000" dirty="0" smtClean="0"/>
              <a:t>Positron-Ion </a:t>
            </a:r>
            <a:r>
              <a:rPr lang="en-US" sz="2000" dirty="0"/>
              <a:t>C</a:t>
            </a:r>
            <a:r>
              <a:rPr lang="en-US" sz="2000" dirty="0" smtClean="0"/>
              <a:t>ollider, </a:t>
            </a:r>
            <a:r>
              <a:rPr lang="en-US" sz="2000" dirty="0"/>
              <a:t>and </a:t>
            </a:r>
            <a:r>
              <a:rPr lang="en-US" sz="2000" dirty="0" smtClean="0"/>
              <a:t>Low-Energy </a:t>
            </a:r>
            <a:r>
              <a:rPr lang="en-US" sz="2000" dirty="0"/>
              <a:t>P</a:t>
            </a:r>
            <a:r>
              <a:rPr lang="en-US" sz="2000" dirty="0" smtClean="0"/>
              <a:t>ositron </a:t>
            </a:r>
            <a:r>
              <a:rPr lang="en-US" sz="2000" dirty="0"/>
              <a:t>A</a:t>
            </a:r>
            <a:r>
              <a:rPr lang="en-US" sz="2000" dirty="0" smtClean="0"/>
              <a:t>pplications</a:t>
            </a:r>
            <a:r>
              <a:rPr lang="en-US" sz="2000" dirty="0"/>
              <a:t>.  </a:t>
            </a:r>
            <a:r>
              <a:rPr lang="en-US" sz="2000" dirty="0" smtClean="0"/>
              <a:t>The workshop </a:t>
            </a:r>
            <a:r>
              <a:rPr lang="en-US" sz="2000" dirty="0"/>
              <a:t>proceedings are planned to inform a White Paper for a positron physics program at </a:t>
            </a:r>
            <a:r>
              <a:rPr lang="en-US" sz="2000" dirty="0" smtClean="0"/>
              <a:t>Jefferson Lab.</a:t>
            </a:r>
            <a:endParaRPr lang="en-US" sz="20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28600" y="3653846"/>
            <a:ext cx="8762999" cy="17584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/>
              <a:t>JPos17 Topics</a:t>
            </a:r>
            <a:endParaRPr lang="en-US" sz="2000" b="1" dirty="0" smtClean="0"/>
          </a:p>
          <a:p>
            <a:pPr algn="l"/>
            <a:r>
              <a:rPr lang="en-US" sz="2000" dirty="0" smtClean="0"/>
              <a:t>John Arrington, Charles Hyde</a:t>
            </a: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dirty="0" smtClean="0"/>
              <a:t>Interference </a:t>
            </a:r>
            <a:r>
              <a:rPr lang="en-US" sz="2000" dirty="0" smtClean="0"/>
              <a:t>Physics</a:t>
            </a:r>
          </a:p>
          <a:p>
            <a:pPr algn="l"/>
            <a:r>
              <a:rPr lang="en-US" sz="2000" dirty="0" err="1" smtClean="0"/>
              <a:t>Yulia</a:t>
            </a:r>
            <a:r>
              <a:rPr lang="en-US" sz="2000" dirty="0" smtClean="0"/>
              <a:t> </a:t>
            </a:r>
            <a:r>
              <a:rPr lang="en-US" sz="2000" dirty="0" err="1" smtClean="0"/>
              <a:t>Furletova</a:t>
            </a:r>
            <a:r>
              <a:rPr lang="en-US" sz="2000" dirty="0" smtClean="0"/>
              <a:t>, Wally </a:t>
            </a:r>
            <a:r>
              <a:rPr lang="en-US" sz="2000" dirty="0" err="1" smtClean="0"/>
              <a:t>Melnitchouk</a:t>
            </a:r>
            <a:r>
              <a:rPr lang="en-US" sz="2000" dirty="0" smtClean="0"/>
              <a:t>		Charged Current Physics </a:t>
            </a:r>
          </a:p>
          <a:p>
            <a:pPr algn="l"/>
            <a:r>
              <a:rPr lang="it-IT" sz="2000" dirty="0" smtClean="0"/>
              <a:t>Marco Battaglieri, </a:t>
            </a:r>
            <a:r>
              <a:rPr lang="it-IT" sz="2000" dirty="0" err="1" smtClean="0"/>
              <a:t>Xiaochao</a:t>
            </a:r>
            <a:r>
              <a:rPr lang="it-IT" sz="2000" dirty="0" smtClean="0"/>
              <a:t> </a:t>
            </a:r>
            <a:r>
              <a:rPr lang="it-IT" sz="2000" dirty="0" err="1" smtClean="0"/>
              <a:t>Zheng</a:t>
            </a:r>
            <a:r>
              <a:rPr lang="it-IT" sz="2000" dirty="0" smtClean="0"/>
              <a:t>		</a:t>
            </a:r>
            <a:r>
              <a:rPr lang="en-US" sz="2000" dirty="0" smtClean="0"/>
              <a:t>Tests </a:t>
            </a:r>
            <a:r>
              <a:rPr lang="en-US" sz="2000" dirty="0" smtClean="0"/>
              <a:t>of the Standard Model</a:t>
            </a:r>
          </a:p>
          <a:p>
            <a:pPr algn="l"/>
            <a:r>
              <a:rPr lang="en-US" sz="2000" dirty="0" smtClean="0"/>
              <a:t>Tony Forest, Farida </a:t>
            </a:r>
            <a:r>
              <a:rPr lang="en-US" sz="2000" dirty="0" err="1" smtClean="0"/>
              <a:t>Selim</a:t>
            </a:r>
            <a:r>
              <a:rPr lang="en-US" sz="2000" dirty="0" smtClean="0"/>
              <a:t>			Low Energy Positron Applications</a:t>
            </a:r>
          </a:p>
          <a:p>
            <a:pPr algn="l"/>
            <a:r>
              <a:rPr lang="en-US" sz="2000" dirty="0" smtClean="0"/>
              <a:t> Joe </a:t>
            </a:r>
            <a:r>
              <a:rPr lang="en-US" sz="2000" dirty="0" err="1" smtClean="0"/>
              <a:t>Grames</a:t>
            </a:r>
            <a:r>
              <a:rPr lang="en-US" sz="2000" dirty="0" smtClean="0"/>
              <a:t>, </a:t>
            </a:r>
            <a:r>
              <a:rPr lang="en-US" sz="2000" dirty="0" err="1" smtClean="0"/>
              <a:t>Vasiliy</a:t>
            </a:r>
            <a:r>
              <a:rPr lang="en-US" sz="2000" dirty="0" smtClean="0"/>
              <a:t> </a:t>
            </a:r>
            <a:r>
              <a:rPr lang="en-US" sz="2000" dirty="0" err="1" smtClean="0"/>
              <a:t>Morozov</a:t>
            </a:r>
            <a:r>
              <a:rPr lang="en-US" sz="2000" dirty="0" smtClean="0"/>
              <a:t>		</a:t>
            </a:r>
            <a:r>
              <a:rPr lang="en-US" sz="2000" dirty="0" smtClean="0"/>
              <a:t>Positron </a:t>
            </a:r>
            <a:r>
              <a:rPr lang="en-US" sz="2000" dirty="0" smtClean="0"/>
              <a:t>Source and Beam Physics </a:t>
            </a:r>
            <a:endParaRPr lang="en-US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1"/>
            <a:ext cx="838200" cy="838200"/>
          </a:xfrm>
        </p:spPr>
      </p:pic>
    </p:spTree>
    <p:extLst>
      <p:ext uri="{BB962C8B-B14F-4D97-AF65-F5344CB8AC3E}">
        <p14:creationId xmlns:p14="http://schemas.microsoft.com/office/powerpoint/2010/main" val="3090133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91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Jefferson Lab Positron Working Group (PWG) Announces JPos17 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Farida_selim</dc:creator>
  <cp:lastModifiedBy>Microsoft Office User</cp:lastModifiedBy>
  <cp:revision>20</cp:revision>
  <cp:lastPrinted>2017-01-05T17:36:08Z</cp:lastPrinted>
  <dcterms:created xsi:type="dcterms:W3CDTF">2017-01-05T08:45:54Z</dcterms:created>
  <dcterms:modified xsi:type="dcterms:W3CDTF">2017-03-21T22:55:34Z</dcterms:modified>
</cp:coreProperties>
</file>