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05"/>
    <p:restoredTop sz="94190"/>
  </p:normalViewPr>
  <p:slideViewPr>
    <p:cSldViewPr>
      <p:cViewPr>
        <p:scale>
          <a:sx n="89" d="100"/>
          <a:sy n="89" d="100"/>
        </p:scale>
        <p:origin x="1040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640D-F2BC-4E6D-A892-4B6C79782DA9}" type="datetimeFigureOut">
              <a:rPr lang="en-US" smtClean="0"/>
              <a:t>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D34F-BFDC-47AB-92AD-16CA5E512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44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640D-F2BC-4E6D-A892-4B6C79782DA9}" type="datetimeFigureOut">
              <a:rPr lang="en-US" smtClean="0"/>
              <a:t>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D34F-BFDC-47AB-92AD-16CA5E512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365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640D-F2BC-4E6D-A892-4B6C79782DA9}" type="datetimeFigureOut">
              <a:rPr lang="en-US" smtClean="0"/>
              <a:t>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D34F-BFDC-47AB-92AD-16CA5E512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22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640D-F2BC-4E6D-A892-4B6C79782DA9}" type="datetimeFigureOut">
              <a:rPr lang="en-US" smtClean="0"/>
              <a:t>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D34F-BFDC-47AB-92AD-16CA5E512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88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640D-F2BC-4E6D-A892-4B6C79782DA9}" type="datetimeFigureOut">
              <a:rPr lang="en-US" smtClean="0"/>
              <a:t>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D34F-BFDC-47AB-92AD-16CA5E512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4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640D-F2BC-4E6D-A892-4B6C79782DA9}" type="datetimeFigureOut">
              <a:rPr lang="en-US" smtClean="0"/>
              <a:t>1/17/17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D34F-BFDC-47AB-92AD-16CA5E512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82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640D-F2BC-4E6D-A892-4B6C79782DA9}" type="datetimeFigureOut">
              <a:rPr lang="en-US" smtClean="0"/>
              <a:t>1/17/17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D34F-BFDC-47AB-92AD-16CA5E512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63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640D-F2BC-4E6D-A892-4B6C79782DA9}" type="datetimeFigureOut">
              <a:rPr lang="en-US" smtClean="0"/>
              <a:t>1/17/17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D34F-BFDC-47AB-92AD-16CA5E512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137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640D-F2BC-4E6D-A892-4B6C79782DA9}" type="datetimeFigureOut">
              <a:rPr lang="en-US" smtClean="0"/>
              <a:t>1/17/17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D34F-BFDC-47AB-92AD-16CA5E512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143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640D-F2BC-4E6D-A892-4B6C79782DA9}" type="datetimeFigureOut">
              <a:rPr lang="en-US" smtClean="0"/>
              <a:t>1/17/17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D34F-BFDC-47AB-92AD-16CA5E512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8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640D-F2BC-4E6D-A892-4B6C79782DA9}" type="datetimeFigureOut">
              <a:rPr lang="en-US" smtClean="0"/>
              <a:t>1/17/17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D34F-BFDC-47AB-92AD-16CA5E512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6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3640D-F2BC-4E6D-A892-4B6C79782DA9}" type="datetimeFigureOut">
              <a:rPr lang="en-US" smtClean="0"/>
              <a:t>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FD34F-BFDC-47AB-92AD-16CA5E512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767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jlab.org/pwg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6705600" cy="685800"/>
          </a:xfrm>
        </p:spPr>
        <p:txBody>
          <a:bodyPr>
            <a:normAutofit/>
          </a:bodyPr>
          <a:lstStyle/>
          <a:p>
            <a:r>
              <a:rPr lang="en-US" sz="3100" b="1" dirty="0" smtClean="0">
                <a:effectLst/>
              </a:rPr>
              <a:t>Jefferson Lab Positron Working Group</a:t>
            </a:r>
            <a:endParaRPr lang="en-US" sz="2800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05" y="0"/>
            <a:ext cx="1524000" cy="1162272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143000" y="5791200"/>
            <a:ext cx="68580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000"/>
              </a:spcAft>
            </a:pPr>
            <a:r>
              <a:rPr lang="en-US" sz="2400" b="1" i="1" dirty="0" smtClean="0">
                <a:hlinkClick r:id="rId3"/>
              </a:rPr>
              <a:t>http://wiki.jlab.org/pwg</a:t>
            </a:r>
            <a:r>
              <a:rPr lang="en-US" sz="2400" b="1" i="1" dirty="0" smtClean="0"/>
              <a:t>       </a:t>
            </a:r>
            <a:r>
              <a:rPr lang="en-US" sz="2400" b="1" i="1" dirty="0" err="1" smtClean="0"/>
              <a:t>pwg@jlab.org</a:t>
            </a:r>
            <a:endParaRPr lang="en-US" sz="2400" b="1" i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09600" y="1143000"/>
            <a:ext cx="7696199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000"/>
              </a:spcAft>
            </a:pPr>
            <a:r>
              <a:rPr lang="en-US" sz="2400" b="1" dirty="0" smtClean="0">
                <a:solidFill>
                  <a:srgbClr val="C00000"/>
                </a:solidFill>
              </a:rPr>
              <a:t>JLab PWG Announcement – JPos17</a:t>
            </a:r>
          </a:p>
          <a:p>
            <a:r>
              <a:rPr lang="en-US" sz="1800" b="1" dirty="0" smtClean="0"/>
              <a:t>The JPos17 International Workshop will be held </a:t>
            </a:r>
            <a:r>
              <a:rPr lang="en-US" sz="1800" b="1" smtClean="0"/>
              <a:t>in Summer/Fall </a:t>
            </a:r>
            <a:r>
              <a:rPr lang="en-US" sz="1800" b="1" dirty="0" smtClean="0"/>
              <a:t>2017 at Jefferson Lab, Newport News, Virginia.  It will cover innovative ideas and experimental projections that can take advantages of the unique positron source </a:t>
            </a:r>
            <a:r>
              <a:rPr lang="en-US" sz="1800" b="1" dirty="0" err="1" smtClean="0"/>
              <a:t>PEPPo</a:t>
            </a:r>
            <a:r>
              <a:rPr lang="en-US" sz="1800" b="1" dirty="0" smtClean="0"/>
              <a:t> at Jefferson Lab featuring 100 nA-10µA (CW) polarized positrons</a:t>
            </a:r>
            <a:endParaRPr lang="en-US" sz="18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81000" y="3200400"/>
            <a:ext cx="7924799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000"/>
              </a:spcAft>
            </a:pPr>
            <a:r>
              <a:rPr lang="en-US" sz="2400" b="1" dirty="0" smtClean="0"/>
              <a:t>JLab  PWG Topics and Subgroups</a:t>
            </a:r>
            <a:endParaRPr lang="en-US" sz="1800" b="1" dirty="0" smtClean="0"/>
          </a:p>
          <a:p>
            <a:pPr>
              <a:spcAft>
                <a:spcPts val="1000"/>
              </a:spcAft>
            </a:pPr>
            <a:r>
              <a:rPr lang="en-US" sz="1800" i="1" dirty="0" smtClean="0">
                <a:effectLst/>
              </a:rPr>
              <a:t>Joe Grames (grames@jlab.org)  &amp;  Eric Voutier (voutier@ipno.in2p3.fr)</a:t>
            </a:r>
            <a:endParaRPr lang="en-US" sz="1800" b="1" dirty="0" smtClean="0"/>
          </a:p>
          <a:p>
            <a:pPr algn="l"/>
            <a:r>
              <a:rPr lang="en-US" sz="1800" b="1" dirty="0" smtClean="0"/>
              <a:t>John Arrington, Charles Hyde</a:t>
            </a:r>
            <a:r>
              <a:rPr lang="en-US" sz="1800" b="1" dirty="0"/>
              <a:t>	</a:t>
            </a:r>
            <a:r>
              <a:rPr lang="en-US" sz="1800" b="1" dirty="0" smtClean="0"/>
              <a:t>-       Interference Physics</a:t>
            </a:r>
          </a:p>
          <a:p>
            <a:pPr algn="l"/>
            <a:r>
              <a:rPr lang="en-US" sz="1800" b="1" dirty="0" err="1" smtClean="0"/>
              <a:t>Yulia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Furletova</a:t>
            </a:r>
            <a:r>
              <a:rPr lang="en-US" sz="1800" b="1" dirty="0" smtClean="0"/>
              <a:t>, Wally </a:t>
            </a:r>
            <a:r>
              <a:rPr lang="en-US" sz="1800" b="1" dirty="0" err="1" smtClean="0"/>
              <a:t>Melnitchouk</a:t>
            </a:r>
            <a:r>
              <a:rPr lang="en-US" sz="1800" b="1" dirty="0" smtClean="0"/>
              <a:t>	-       Charged </a:t>
            </a:r>
            <a:r>
              <a:rPr lang="en-US" sz="1800" b="1" dirty="0"/>
              <a:t>C</a:t>
            </a:r>
            <a:r>
              <a:rPr lang="en-US" sz="1800" b="1" dirty="0" smtClean="0"/>
              <a:t>urrent Physics </a:t>
            </a:r>
          </a:p>
          <a:p>
            <a:pPr algn="l"/>
            <a:r>
              <a:rPr lang="it-IT" sz="1800" b="1" dirty="0" smtClean="0"/>
              <a:t>Marco Battaglieri, Xiaochao Zheng	-       </a:t>
            </a:r>
            <a:r>
              <a:rPr lang="en-US" sz="1800" b="1" dirty="0" smtClean="0"/>
              <a:t>Test of the Standard Model</a:t>
            </a:r>
          </a:p>
          <a:p>
            <a:pPr algn="l"/>
            <a:r>
              <a:rPr lang="en-US" sz="1800" b="1" dirty="0" smtClean="0"/>
              <a:t>Tony Forest, Farida </a:t>
            </a:r>
            <a:r>
              <a:rPr lang="en-US" sz="1800" b="1" dirty="0" err="1" smtClean="0"/>
              <a:t>Selim</a:t>
            </a:r>
            <a:r>
              <a:rPr lang="en-US" sz="1800" b="1" dirty="0" smtClean="0"/>
              <a:t>		-       Positron Applications</a:t>
            </a:r>
          </a:p>
          <a:p>
            <a:pPr algn="l"/>
            <a:r>
              <a:rPr lang="en-US" sz="1800" b="1" dirty="0" smtClean="0"/>
              <a:t> Joe </a:t>
            </a:r>
            <a:r>
              <a:rPr lang="en-US" sz="1800" b="1" dirty="0" err="1" smtClean="0"/>
              <a:t>Grames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Vasiliy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Morozov</a:t>
            </a:r>
            <a:r>
              <a:rPr lang="en-US" sz="1800" b="1" dirty="0" smtClean="0"/>
              <a:t>	</a:t>
            </a:r>
            <a:r>
              <a:rPr lang="en-US" sz="1800" b="1" dirty="0" smtClean="0"/>
              <a:t>-       </a:t>
            </a:r>
            <a:r>
              <a:rPr lang="en-US" sz="1800" b="1" dirty="0" smtClean="0"/>
              <a:t>Positron Source and Beam Physics </a:t>
            </a:r>
            <a:endParaRPr lang="en-US" sz="1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593" y="0"/>
            <a:ext cx="1233407" cy="1233407"/>
          </a:xfrm>
        </p:spPr>
      </p:pic>
    </p:spTree>
    <p:extLst>
      <p:ext uri="{BB962C8B-B14F-4D97-AF65-F5344CB8AC3E}">
        <p14:creationId xmlns:p14="http://schemas.microsoft.com/office/powerpoint/2010/main" val="3090133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83</Words>
  <Application>Microsoft Macintosh PowerPoint</Application>
  <PresentationFormat>Présentation à l'écran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Jefferson Lab Positron Working Group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Farida_selim</dc:creator>
  <cp:lastModifiedBy>Utilisateur de Microsoft Office</cp:lastModifiedBy>
  <cp:revision>15</cp:revision>
  <cp:lastPrinted>2017-01-05T17:36:08Z</cp:lastPrinted>
  <dcterms:created xsi:type="dcterms:W3CDTF">2017-01-05T08:45:54Z</dcterms:created>
  <dcterms:modified xsi:type="dcterms:W3CDTF">2017-01-17T17:11:41Z</dcterms:modified>
</cp:coreProperties>
</file>