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9" d="100"/>
          <a:sy n="39" d="100"/>
        </p:scale>
        <p:origin x="-30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026F-8EC5-D243-8C77-34F6B0365963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0921-1C67-074E-8594-FE312BFB6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5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026F-8EC5-D243-8C77-34F6B0365963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0921-1C67-074E-8594-FE312BFB6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98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026F-8EC5-D243-8C77-34F6B0365963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0921-1C67-074E-8594-FE312BFB6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103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026F-8EC5-D243-8C77-34F6B0365963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0921-1C67-074E-8594-FE312BFB6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1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026F-8EC5-D243-8C77-34F6B0365963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0921-1C67-074E-8594-FE312BFB6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37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026F-8EC5-D243-8C77-34F6B0365963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0921-1C67-074E-8594-FE312BFB6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38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026F-8EC5-D243-8C77-34F6B0365963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0921-1C67-074E-8594-FE312BFB6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17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026F-8EC5-D243-8C77-34F6B0365963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0921-1C67-074E-8594-FE312BFB6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7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026F-8EC5-D243-8C77-34F6B0365963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0921-1C67-074E-8594-FE312BFB6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00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026F-8EC5-D243-8C77-34F6B0365963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0921-1C67-074E-8594-FE312BFB6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85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026F-8EC5-D243-8C77-34F6B0365963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0921-1C67-074E-8594-FE312BFB6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12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2026F-8EC5-D243-8C77-34F6B0365963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F0921-1C67-074E-8594-FE312BFB6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2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BCM Calibrations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Mike Nycz</a:t>
            </a:r>
          </a:p>
          <a:p>
            <a:r>
              <a:rPr lang="en-US" dirty="0" smtClean="0"/>
              <a:t>11/29/16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645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BCM Calibrations</a:t>
            </a:r>
            <a:br>
              <a:rPr lang="en-US" dirty="0" smtClean="0"/>
            </a:br>
            <a:r>
              <a:rPr lang="en-US" dirty="0" smtClean="0"/>
              <a:t>Run # 22791 (not 22790)</a:t>
            </a:r>
            <a:endParaRPr lang="en-US" dirty="0"/>
          </a:p>
        </p:txBody>
      </p:sp>
      <p:pic>
        <p:nvPicPr>
          <p:cNvPr id="5" name="Content Placeholder 4" descr="BCM_d1r.png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215" b="-9718"/>
          <a:stretch/>
        </p:blipFill>
        <p:spPr>
          <a:xfrm>
            <a:off x="457200" y="2301875"/>
            <a:ext cx="4038600" cy="3190876"/>
          </a:xfrm>
        </p:spPr>
      </p:pic>
      <p:pic>
        <p:nvPicPr>
          <p:cNvPr id="10" name="Content Placeholder 9" descr="Thir_BCM-d1r.png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721" b="-1402"/>
          <a:stretch/>
        </p:blipFill>
        <p:spPr>
          <a:xfrm>
            <a:off x="4648200" y="2301875"/>
            <a:ext cx="4038600" cy="2905125"/>
          </a:xfrm>
        </p:spPr>
      </p:pic>
      <p:sp>
        <p:nvSpPr>
          <p:cNvPr id="11" name="TextBox 10"/>
          <p:cNvSpPr txBox="1"/>
          <p:nvPr/>
        </p:nvSpPr>
        <p:spPr>
          <a:xfrm>
            <a:off x="457200" y="1602304"/>
            <a:ext cx="7880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BCM: D1r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409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BCM : </a:t>
            </a:r>
            <a:r>
              <a:rPr lang="en-US" dirty="0" err="1" smtClean="0"/>
              <a:t>DNewr</a:t>
            </a:r>
            <a:endParaRPr lang="en-US" dirty="0"/>
          </a:p>
        </p:txBody>
      </p:sp>
      <p:pic>
        <p:nvPicPr>
          <p:cNvPr id="7" name="Content Placeholder 6" descr="BCM_dnewr.png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878" b="-7152"/>
          <a:stretch/>
        </p:blipFill>
        <p:spPr>
          <a:xfrm>
            <a:off x="457200" y="2428875"/>
            <a:ext cx="4038600" cy="2984500"/>
          </a:xfrm>
        </p:spPr>
      </p:pic>
      <p:pic>
        <p:nvPicPr>
          <p:cNvPr id="8" name="Content Placeholder 7" descr="Thir_dnew.png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808" b="-35808"/>
          <a:stretch/>
        </p:blipFill>
        <p:spPr/>
      </p:pic>
    </p:spTree>
    <p:extLst>
      <p:ext uri="{BB962C8B-B14F-4D97-AF65-F5344CB8AC3E}">
        <p14:creationId xmlns:p14="http://schemas.microsoft.com/office/powerpoint/2010/main" val="1048225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creen Shot 2016-11-29 at 12.36.0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70420"/>
            <a:ext cx="4544283" cy="1480490"/>
          </a:xfrm>
          <a:prstGeom prst="rect">
            <a:avLst/>
          </a:prstGeom>
        </p:spPr>
      </p:pic>
      <p:pic>
        <p:nvPicPr>
          <p:cNvPr id="11" name="Picture 10" descr="Screen Shot 2016-11-29 at 12.36.3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43037"/>
            <a:ext cx="4544283" cy="1371726"/>
          </a:xfrm>
          <a:prstGeom prst="rect">
            <a:avLst/>
          </a:prstGeom>
        </p:spPr>
      </p:pic>
      <p:pic>
        <p:nvPicPr>
          <p:cNvPr id="12" name="Picture 11" descr="Screen Shot 2016-11-29 at 12.37.14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484" y="2270420"/>
            <a:ext cx="4354516" cy="1329153"/>
          </a:xfrm>
          <a:prstGeom prst="rect">
            <a:avLst/>
          </a:prstGeom>
        </p:spPr>
      </p:pic>
      <p:pic>
        <p:nvPicPr>
          <p:cNvPr id="13" name="Picture 12" descr="Screen Shot 2016-11-29 at 12.39.11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040" y="3943037"/>
            <a:ext cx="4308960" cy="143768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55352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Comparison between Spring 2016 and Fall 2016 Coefficients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886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25</Words>
  <Application>Microsoft Macintosh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BCM Calibrations</vt:lpstr>
      <vt:lpstr>BCM Calibrations Run # 22791 (not 22790)</vt:lpstr>
      <vt:lpstr>BCM : DNewr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BCM Calibrations</dc:title>
  <dc:creator>Michael Nycz</dc:creator>
  <cp:lastModifiedBy>Michael Nycz</cp:lastModifiedBy>
  <cp:revision>3</cp:revision>
  <dcterms:created xsi:type="dcterms:W3CDTF">2016-11-29T17:12:17Z</dcterms:created>
  <dcterms:modified xsi:type="dcterms:W3CDTF">2016-11-29T17:45:18Z</dcterms:modified>
</cp:coreProperties>
</file>