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9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4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1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2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6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2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4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9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0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3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9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24FD-4F94-6D49-A36C-F2069A93671D}" type="datetimeFigureOut">
              <a:rPr lang="en-US" smtClean="0"/>
              <a:t>3/15/16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E147-D0DF-0A4F-B143-F3C732DEA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0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Quad Move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Larry Weinstein</a:t>
            </a:r>
          </a:p>
          <a:p>
            <a:r>
              <a:rPr lang="en-US" dirty="0" smtClean="0"/>
              <a:t>(work done by </a:t>
            </a:r>
            <a:r>
              <a:rPr lang="en-US" dirty="0" err="1" smtClean="0"/>
              <a:t>Erez</a:t>
            </a:r>
            <a:r>
              <a:rPr lang="en-US" smtClean="0"/>
              <a:t> Cohen)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5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Quad move 30 cm: acceptance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2938-106A-E54E-9F0F-D64469BD4A5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Tritium ERR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 descr="fo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117600"/>
            <a:ext cx="8648700" cy="4610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524000"/>
            <a:ext cx="1402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FF"/>
                </a:solidFill>
              </a:rPr>
              <a:t>Nominal</a:t>
            </a:r>
            <a:endParaRPr lang="en-US" sz="2400" dirty="0">
              <a:solidFill>
                <a:srgbClr val="FF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209800"/>
            <a:ext cx="111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+30cm</a:t>
            </a:r>
            <a:endParaRPr lang="en-US" sz="2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63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 +30cm: resolution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2938-106A-E54E-9F0F-D64469BD4A5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Tritium ERR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 descr="foo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" r="3147"/>
          <a:stretch/>
        </p:blipFill>
        <p:spPr>
          <a:xfrm>
            <a:off x="77610" y="1092200"/>
            <a:ext cx="8936080" cy="508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419600"/>
            <a:ext cx="4130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δ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057400"/>
            <a:ext cx="1211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Φ</a:t>
            </a:r>
            <a:r>
              <a:rPr lang="en-US" sz="3200" baseline="-25000" dirty="0" err="1" smtClean="0"/>
              <a:t>target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1828800"/>
            <a:ext cx="11124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θ</a:t>
            </a:r>
            <a:r>
              <a:rPr lang="en-US" sz="3200" baseline="-25000" dirty="0" err="1" smtClean="0"/>
              <a:t>target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4495800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y</a:t>
            </a:r>
            <a:r>
              <a:rPr lang="en-US" sz="2800" baseline="-25000" dirty="0" err="1" smtClean="0"/>
              <a:t>target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1752600"/>
            <a:ext cx="1402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FF"/>
                </a:solidFill>
              </a:rPr>
              <a:t>Nominal</a:t>
            </a:r>
            <a:endParaRPr lang="en-US" sz="2400" dirty="0">
              <a:solidFill>
                <a:srgbClr val="FF66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2514600"/>
            <a:ext cx="111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+30cm</a:t>
            </a:r>
            <a:endParaRPr lang="en-US" sz="2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29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2667000" cy="1477962"/>
          </a:xfrm>
        </p:spPr>
        <p:txBody>
          <a:bodyPr>
            <a:normAutofit/>
          </a:bodyPr>
          <a:lstStyle/>
          <a:p>
            <a:pPr algn="l"/>
            <a:r>
              <a:rPr lang="en-US" baseline="30000" dirty="0" smtClean="0"/>
              <a:t>3</a:t>
            </a:r>
            <a:r>
              <a:rPr lang="en-US" dirty="0" smtClean="0"/>
              <a:t>A(</a:t>
            </a:r>
            <a:r>
              <a:rPr lang="en-US" dirty="0" err="1" smtClean="0"/>
              <a:t>e,e’p</a:t>
            </a:r>
            <a:r>
              <a:rPr lang="en-US" dirty="0" smtClean="0"/>
              <a:t>) counts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2938-106A-E54E-9F0F-D64469BD4A5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Tritium ERR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 descr="foo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682" y="0"/>
            <a:ext cx="5754718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91000" y="1905000"/>
            <a:ext cx="1402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FF"/>
                </a:solidFill>
              </a:rPr>
              <a:t>Nominal</a:t>
            </a:r>
            <a:endParaRPr lang="en-US" sz="2400" dirty="0">
              <a:solidFill>
                <a:srgbClr val="FF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914400"/>
            <a:ext cx="111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+30cm</a:t>
            </a:r>
            <a:endParaRPr lang="en-US" sz="24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7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242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en-US" baseline="30000" dirty="0" smtClean="0"/>
              <a:t>3</a:t>
            </a:r>
            <a:r>
              <a:rPr lang="en-US" dirty="0" smtClean="0"/>
              <a:t>A(</a:t>
            </a:r>
            <a:r>
              <a:rPr lang="en-US" dirty="0" err="1" smtClean="0"/>
              <a:t>e,e</a:t>
            </a:r>
            <a:r>
              <a:rPr lang="en-US" dirty="0" smtClean="0"/>
              <a:t>’)</a:t>
            </a:r>
            <a:br>
              <a:rPr lang="en-US" dirty="0" smtClean="0"/>
            </a:br>
            <a:r>
              <a:rPr lang="en-US" dirty="0" smtClean="0"/>
              <a:t>x &gt; 1</a:t>
            </a:r>
            <a:br>
              <a:rPr lang="en-US" dirty="0" smtClean="0"/>
            </a:br>
            <a:r>
              <a:rPr lang="en-US" dirty="0" smtClean="0"/>
              <a:t>counts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2938-106A-E54E-9F0F-D64469BD4A5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3/15/16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Tritium ERR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4796-49DE-4A81-8B1B-24502C43CA1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 descr="foo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0"/>
            <a:ext cx="6536688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67200" y="533400"/>
            <a:ext cx="111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+30cm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1976735"/>
            <a:ext cx="1402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66FF"/>
                </a:solidFill>
              </a:rPr>
              <a:t>Nominal</a:t>
            </a:r>
            <a:endParaRPr lang="en-US" sz="2400" dirty="0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Quad Move Study</vt:lpstr>
      <vt:lpstr>Quad move 30 cm: acceptance</vt:lpstr>
      <vt:lpstr>Quad +30cm: resolution</vt:lpstr>
      <vt:lpstr>3A(e,e’p) counts</vt:lpstr>
      <vt:lpstr>3A(e,e’) x &gt; 1 counts</vt:lpstr>
    </vt:vector>
  </TitlesOfParts>
  <Company>ODU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 Move Study</dc:title>
  <dc:creator>OCCS</dc:creator>
  <cp:lastModifiedBy>OCCS</cp:lastModifiedBy>
  <cp:revision>1</cp:revision>
  <dcterms:created xsi:type="dcterms:W3CDTF">2016-03-16T01:30:41Z</dcterms:created>
  <dcterms:modified xsi:type="dcterms:W3CDTF">2016-03-16T01:31:23Z</dcterms:modified>
</cp:coreProperties>
</file>