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9" r:id="rId5"/>
    <p:sldId id="263" r:id="rId6"/>
    <p:sldId id="259" r:id="rId7"/>
    <p:sldId id="257" r:id="rId8"/>
    <p:sldId id="264" r:id="rId9"/>
    <p:sldId id="266" r:id="rId10"/>
    <p:sldId id="268" r:id="rId11"/>
    <p:sldId id="267" r:id="rId12"/>
    <p:sldId id="258" r:id="rId13"/>
    <p:sldId id="277" r:id="rId14"/>
    <p:sldId id="287" r:id="rId15"/>
    <p:sldId id="288" r:id="rId16"/>
    <p:sldId id="290" r:id="rId17"/>
    <p:sldId id="289" r:id="rId18"/>
    <p:sldId id="278" r:id="rId19"/>
    <p:sldId id="280" r:id="rId20"/>
    <p:sldId id="281" r:id="rId21"/>
    <p:sldId id="282" r:id="rId22"/>
    <p:sldId id="285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D62C2C-7C11-4D17-9769-4F58B07F8F04}">
          <p14:sldIdLst>
            <p14:sldId id="256"/>
            <p14:sldId id="260"/>
            <p14:sldId id="261"/>
            <p14:sldId id="269"/>
            <p14:sldId id="263"/>
            <p14:sldId id="259"/>
            <p14:sldId id="257"/>
            <p14:sldId id="264"/>
            <p14:sldId id="266"/>
            <p14:sldId id="268"/>
            <p14:sldId id="267"/>
            <p14:sldId id="258"/>
          </p14:sldIdLst>
        </p14:section>
        <p14:section name="Untitled Section" id="{470D8756-8585-45FB-BA8C-0FCA91B71882}">
          <p14:sldIdLst>
            <p14:sldId id="277"/>
            <p14:sldId id="287"/>
            <p14:sldId id="288"/>
            <p14:sldId id="290"/>
            <p14:sldId id="289"/>
            <p14:sldId id="278"/>
            <p14:sldId id="280"/>
            <p14:sldId id="281"/>
            <p14:sldId id="282"/>
            <p14:sldId id="285"/>
          </p14:sldIdLst>
        </p14:section>
        <p14:section name="Untitled Section" id="{18ECB3D0-71E6-46D7-B34D-0DFA48987FB3}">
          <p14:sldIdLst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552.xml"/><Relationship Id="rId21" Type="http://schemas.openxmlformats.org/officeDocument/2006/relationships/tags" Target="../tags/tag456.xml"/><Relationship Id="rId42" Type="http://schemas.openxmlformats.org/officeDocument/2006/relationships/tags" Target="../tags/tag477.xml"/><Relationship Id="rId63" Type="http://schemas.openxmlformats.org/officeDocument/2006/relationships/tags" Target="../tags/tag498.xml"/><Relationship Id="rId84" Type="http://schemas.openxmlformats.org/officeDocument/2006/relationships/tags" Target="../tags/tag519.xml"/><Relationship Id="rId138" Type="http://schemas.openxmlformats.org/officeDocument/2006/relationships/tags" Target="../tags/tag573.xml"/><Relationship Id="rId107" Type="http://schemas.openxmlformats.org/officeDocument/2006/relationships/tags" Target="../tags/tag542.xml"/><Relationship Id="rId11" Type="http://schemas.openxmlformats.org/officeDocument/2006/relationships/tags" Target="../tags/tag446.xml"/><Relationship Id="rId32" Type="http://schemas.openxmlformats.org/officeDocument/2006/relationships/tags" Target="../tags/tag467.xml"/><Relationship Id="rId53" Type="http://schemas.openxmlformats.org/officeDocument/2006/relationships/tags" Target="../tags/tag488.xml"/><Relationship Id="rId74" Type="http://schemas.openxmlformats.org/officeDocument/2006/relationships/tags" Target="../tags/tag509.xml"/><Relationship Id="rId128" Type="http://schemas.openxmlformats.org/officeDocument/2006/relationships/tags" Target="../tags/tag563.xml"/><Relationship Id="rId149" Type="http://schemas.openxmlformats.org/officeDocument/2006/relationships/tags" Target="../tags/tag584.xml"/><Relationship Id="rId5" Type="http://schemas.openxmlformats.org/officeDocument/2006/relationships/tags" Target="../tags/tag440.xml"/><Relationship Id="rId95" Type="http://schemas.openxmlformats.org/officeDocument/2006/relationships/tags" Target="../tags/tag530.xml"/><Relationship Id="rId22" Type="http://schemas.openxmlformats.org/officeDocument/2006/relationships/tags" Target="../tags/tag457.xml"/><Relationship Id="rId43" Type="http://schemas.openxmlformats.org/officeDocument/2006/relationships/tags" Target="../tags/tag478.xml"/><Relationship Id="rId64" Type="http://schemas.openxmlformats.org/officeDocument/2006/relationships/tags" Target="../tags/tag499.xml"/><Relationship Id="rId118" Type="http://schemas.openxmlformats.org/officeDocument/2006/relationships/tags" Target="../tags/tag553.xml"/><Relationship Id="rId139" Type="http://schemas.openxmlformats.org/officeDocument/2006/relationships/tags" Target="../tags/tag574.xml"/><Relationship Id="rId80" Type="http://schemas.openxmlformats.org/officeDocument/2006/relationships/tags" Target="../tags/tag515.xml"/><Relationship Id="rId85" Type="http://schemas.openxmlformats.org/officeDocument/2006/relationships/tags" Target="../tags/tag520.xml"/><Relationship Id="rId150" Type="http://schemas.openxmlformats.org/officeDocument/2006/relationships/tags" Target="../tags/tag585.xml"/><Relationship Id="rId155" Type="http://schemas.openxmlformats.org/officeDocument/2006/relationships/tags" Target="../tags/tag590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33" Type="http://schemas.openxmlformats.org/officeDocument/2006/relationships/tags" Target="../tags/tag468.xml"/><Relationship Id="rId38" Type="http://schemas.openxmlformats.org/officeDocument/2006/relationships/tags" Target="../tags/tag473.xml"/><Relationship Id="rId59" Type="http://schemas.openxmlformats.org/officeDocument/2006/relationships/tags" Target="../tags/tag494.xml"/><Relationship Id="rId103" Type="http://schemas.openxmlformats.org/officeDocument/2006/relationships/tags" Target="../tags/tag538.xml"/><Relationship Id="rId108" Type="http://schemas.openxmlformats.org/officeDocument/2006/relationships/tags" Target="../tags/tag543.xml"/><Relationship Id="rId124" Type="http://schemas.openxmlformats.org/officeDocument/2006/relationships/tags" Target="../tags/tag559.xml"/><Relationship Id="rId129" Type="http://schemas.openxmlformats.org/officeDocument/2006/relationships/tags" Target="../tags/tag564.xml"/><Relationship Id="rId54" Type="http://schemas.openxmlformats.org/officeDocument/2006/relationships/tags" Target="../tags/tag489.xml"/><Relationship Id="rId70" Type="http://schemas.openxmlformats.org/officeDocument/2006/relationships/tags" Target="../tags/tag505.xml"/><Relationship Id="rId75" Type="http://schemas.openxmlformats.org/officeDocument/2006/relationships/tags" Target="../tags/tag510.xml"/><Relationship Id="rId91" Type="http://schemas.openxmlformats.org/officeDocument/2006/relationships/tags" Target="../tags/tag526.xml"/><Relationship Id="rId96" Type="http://schemas.openxmlformats.org/officeDocument/2006/relationships/tags" Target="../tags/tag531.xml"/><Relationship Id="rId140" Type="http://schemas.openxmlformats.org/officeDocument/2006/relationships/tags" Target="../tags/tag575.xml"/><Relationship Id="rId145" Type="http://schemas.openxmlformats.org/officeDocument/2006/relationships/tags" Target="../tags/tag580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49" Type="http://schemas.openxmlformats.org/officeDocument/2006/relationships/tags" Target="../tags/tag484.xml"/><Relationship Id="rId114" Type="http://schemas.openxmlformats.org/officeDocument/2006/relationships/tags" Target="../tags/tag549.xml"/><Relationship Id="rId119" Type="http://schemas.openxmlformats.org/officeDocument/2006/relationships/tags" Target="../tags/tag554.xml"/><Relationship Id="rId44" Type="http://schemas.openxmlformats.org/officeDocument/2006/relationships/tags" Target="../tags/tag479.xml"/><Relationship Id="rId60" Type="http://schemas.openxmlformats.org/officeDocument/2006/relationships/tags" Target="../tags/tag495.xml"/><Relationship Id="rId65" Type="http://schemas.openxmlformats.org/officeDocument/2006/relationships/tags" Target="../tags/tag500.xml"/><Relationship Id="rId81" Type="http://schemas.openxmlformats.org/officeDocument/2006/relationships/tags" Target="../tags/tag516.xml"/><Relationship Id="rId86" Type="http://schemas.openxmlformats.org/officeDocument/2006/relationships/tags" Target="../tags/tag521.xml"/><Relationship Id="rId130" Type="http://schemas.openxmlformats.org/officeDocument/2006/relationships/tags" Target="../tags/tag565.xml"/><Relationship Id="rId135" Type="http://schemas.openxmlformats.org/officeDocument/2006/relationships/tags" Target="../tags/tag570.xml"/><Relationship Id="rId151" Type="http://schemas.openxmlformats.org/officeDocument/2006/relationships/tags" Target="../tags/tag586.xml"/><Relationship Id="rId156" Type="http://schemas.openxmlformats.org/officeDocument/2006/relationships/tags" Target="../tags/tag591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9" Type="http://schemas.openxmlformats.org/officeDocument/2006/relationships/tags" Target="../tags/tag474.xml"/><Relationship Id="rId109" Type="http://schemas.openxmlformats.org/officeDocument/2006/relationships/tags" Target="../tags/tag544.xml"/><Relationship Id="rId34" Type="http://schemas.openxmlformats.org/officeDocument/2006/relationships/tags" Target="../tags/tag469.xml"/><Relationship Id="rId50" Type="http://schemas.openxmlformats.org/officeDocument/2006/relationships/tags" Target="../tags/tag485.xml"/><Relationship Id="rId55" Type="http://schemas.openxmlformats.org/officeDocument/2006/relationships/tags" Target="../tags/tag490.xml"/><Relationship Id="rId76" Type="http://schemas.openxmlformats.org/officeDocument/2006/relationships/tags" Target="../tags/tag511.xml"/><Relationship Id="rId97" Type="http://schemas.openxmlformats.org/officeDocument/2006/relationships/tags" Target="../tags/tag532.xml"/><Relationship Id="rId104" Type="http://schemas.openxmlformats.org/officeDocument/2006/relationships/tags" Target="../tags/tag539.xml"/><Relationship Id="rId120" Type="http://schemas.openxmlformats.org/officeDocument/2006/relationships/tags" Target="../tags/tag555.xml"/><Relationship Id="rId125" Type="http://schemas.openxmlformats.org/officeDocument/2006/relationships/tags" Target="../tags/tag560.xml"/><Relationship Id="rId141" Type="http://schemas.openxmlformats.org/officeDocument/2006/relationships/tags" Target="../tags/tag576.xml"/><Relationship Id="rId146" Type="http://schemas.openxmlformats.org/officeDocument/2006/relationships/tags" Target="../tags/tag581.xml"/><Relationship Id="rId7" Type="http://schemas.openxmlformats.org/officeDocument/2006/relationships/tags" Target="../tags/tag442.xml"/><Relationship Id="rId71" Type="http://schemas.openxmlformats.org/officeDocument/2006/relationships/tags" Target="../tags/tag506.xml"/><Relationship Id="rId92" Type="http://schemas.openxmlformats.org/officeDocument/2006/relationships/tags" Target="../tags/tag527.xml"/><Relationship Id="rId2" Type="http://schemas.openxmlformats.org/officeDocument/2006/relationships/tags" Target="../tags/tag437.xml"/><Relationship Id="rId29" Type="http://schemas.openxmlformats.org/officeDocument/2006/relationships/tags" Target="../tags/tag464.xml"/><Relationship Id="rId24" Type="http://schemas.openxmlformats.org/officeDocument/2006/relationships/tags" Target="../tags/tag459.xml"/><Relationship Id="rId40" Type="http://schemas.openxmlformats.org/officeDocument/2006/relationships/tags" Target="../tags/tag475.xml"/><Relationship Id="rId45" Type="http://schemas.openxmlformats.org/officeDocument/2006/relationships/tags" Target="../tags/tag480.xml"/><Relationship Id="rId66" Type="http://schemas.openxmlformats.org/officeDocument/2006/relationships/tags" Target="../tags/tag501.xml"/><Relationship Id="rId87" Type="http://schemas.openxmlformats.org/officeDocument/2006/relationships/tags" Target="../tags/tag522.xml"/><Relationship Id="rId110" Type="http://schemas.openxmlformats.org/officeDocument/2006/relationships/tags" Target="../tags/tag545.xml"/><Relationship Id="rId115" Type="http://schemas.openxmlformats.org/officeDocument/2006/relationships/tags" Target="../tags/tag550.xml"/><Relationship Id="rId131" Type="http://schemas.openxmlformats.org/officeDocument/2006/relationships/tags" Target="../tags/tag566.xml"/><Relationship Id="rId136" Type="http://schemas.openxmlformats.org/officeDocument/2006/relationships/tags" Target="../tags/tag571.xml"/><Relationship Id="rId157" Type="http://schemas.openxmlformats.org/officeDocument/2006/relationships/tags" Target="../tags/tag592.xml"/><Relationship Id="rId61" Type="http://schemas.openxmlformats.org/officeDocument/2006/relationships/tags" Target="../tags/tag496.xml"/><Relationship Id="rId82" Type="http://schemas.openxmlformats.org/officeDocument/2006/relationships/tags" Target="../tags/tag517.xml"/><Relationship Id="rId152" Type="http://schemas.openxmlformats.org/officeDocument/2006/relationships/tags" Target="../tags/tag587.xml"/><Relationship Id="rId19" Type="http://schemas.openxmlformats.org/officeDocument/2006/relationships/tags" Target="../tags/tag454.xml"/><Relationship Id="rId14" Type="http://schemas.openxmlformats.org/officeDocument/2006/relationships/tags" Target="../tags/tag449.xml"/><Relationship Id="rId30" Type="http://schemas.openxmlformats.org/officeDocument/2006/relationships/tags" Target="../tags/tag465.xml"/><Relationship Id="rId35" Type="http://schemas.openxmlformats.org/officeDocument/2006/relationships/tags" Target="../tags/tag470.xml"/><Relationship Id="rId56" Type="http://schemas.openxmlformats.org/officeDocument/2006/relationships/tags" Target="../tags/tag491.xml"/><Relationship Id="rId77" Type="http://schemas.openxmlformats.org/officeDocument/2006/relationships/tags" Target="../tags/tag512.xml"/><Relationship Id="rId100" Type="http://schemas.openxmlformats.org/officeDocument/2006/relationships/tags" Target="../tags/tag535.xml"/><Relationship Id="rId105" Type="http://schemas.openxmlformats.org/officeDocument/2006/relationships/tags" Target="../tags/tag540.xml"/><Relationship Id="rId126" Type="http://schemas.openxmlformats.org/officeDocument/2006/relationships/tags" Target="../tags/tag561.xml"/><Relationship Id="rId147" Type="http://schemas.openxmlformats.org/officeDocument/2006/relationships/tags" Target="../tags/tag582.xml"/><Relationship Id="rId8" Type="http://schemas.openxmlformats.org/officeDocument/2006/relationships/tags" Target="../tags/tag443.xml"/><Relationship Id="rId51" Type="http://schemas.openxmlformats.org/officeDocument/2006/relationships/tags" Target="../tags/tag486.xml"/><Relationship Id="rId72" Type="http://schemas.openxmlformats.org/officeDocument/2006/relationships/tags" Target="../tags/tag507.xml"/><Relationship Id="rId93" Type="http://schemas.openxmlformats.org/officeDocument/2006/relationships/tags" Target="../tags/tag528.xml"/><Relationship Id="rId98" Type="http://schemas.openxmlformats.org/officeDocument/2006/relationships/tags" Target="../tags/tag533.xml"/><Relationship Id="rId121" Type="http://schemas.openxmlformats.org/officeDocument/2006/relationships/tags" Target="../tags/tag556.xml"/><Relationship Id="rId142" Type="http://schemas.openxmlformats.org/officeDocument/2006/relationships/tags" Target="../tags/tag577.xml"/><Relationship Id="rId3" Type="http://schemas.openxmlformats.org/officeDocument/2006/relationships/tags" Target="../tags/tag438.xml"/><Relationship Id="rId25" Type="http://schemas.openxmlformats.org/officeDocument/2006/relationships/tags" Target="../tags/tag460.xml"/><Relationship Id="rId46" Type="http://schemas.openxmlformats.org/officeDocument/2006/relationships/tags" Target="../tags/tag481.xml"/><Relationship Id="rId67" Type="http://schemas.openxmlformats.org/officeDocument/2006/relationships/tags" Target="../tags/tag502.xml"/><Relationship Id="rId116" Type="http://schemas.openxmlformats.org/officeDocument/2006/relationships/tags" Target="../tags/tag551.xml"/><Relationship Id="rId137" Type="http://schemas.openxmlformats.org/officeDocument/2006/relationships/tags" Target="../tags/tag572.xml"/><Relationship Id="rId158" Type="http://schemas.openxmlformats.org/officeDocument/2006/relationships/slideLayout" Target="../slideLayouts/slideLayout7.xml"/><Relationship Id="rId20" Type="http://schemas.openxmlformats.org/officeDocument/2006/relationships/tags" Target="../tags/tag455.xml"/><Relationship Id="rId41" Type="http://schemas.openxmlformats.org/officeDocument/2006/relationships/tags" Target="../tags/tag476.xml"/><Relationship Id="rId62" Type="http://schemas.openxmlformats.org/officeDocument/2006/relationships/tags" Target="../tags/tag497.xml"/><Relationship Id="rId83" Type="http://schemas.openxmlformats.org/officeDocument/2006/relationships/tags" Target="../tags/tag518.xml"/><Relationship Id="rId88" Type="http://schemas.openxmlformats.org/officeDocument/2006/relationships/tags" Target="../tags/tag523.xml"/><Relationship Id="rId111" Type="http://schemas.openxmlformats.org/officeDocument/2006/relationships/tags" Target="../tags/tag546.xml"/><Relationship Id="rId132" Type="http://schemas.openxmlformats.org/officeDocument/2006/relationships/tags" Target="../tags/tag567.xml"/><Relationship Id="rId153" Type="http://schemas.openxmlformats.org/officeDocument/2006/relationships/tags" Target="../tags/tag588.xml"/><Relationship Id="rId15" Type="http://schemas.openxmlformats.org/officeDocument/2006/relationships/tags" Target="../tags/tag450.xml"/><Relationship Id="rId36" Type="http://schemas.openxmlformats.org/officeDocument/2006/relationships/tags" Target="../tags/tag471.xml"/><Relationship Id="rId57" Type="http://schemas.openxmlformats.org/officeDocument/2006/relationships/tags" Target="../tags/tag492.xml"/><Relationship Id="rId106" Type="http://schemas.openxmlformats.org/officeDocument/2006/relationships/tags" Target="../tags/tag541.xml"/><Relationship Id="rId127" Type="http://schemas.openxmlformats.org/officeDocument/2006/relationships/tags" Target="../tags/tag562.xml"/><Relationship Id="rId10" Type="http://schemas.openxmlformats.org/officeDocument/2006/relationships/tags" Target="../tags/tag445.xml"/><Relationship Id="rId31" Type="http://schemas.openxmlformats.org/officeDocument/2006/relationships/tags" Target="../tags/tag466.xml"/><Relationship Id="rId52" Type="http://schemas.openxmlformats.org/officeDocument/2006/relationships/tags" Target="../tags/tag487.xml"/><Relationship Id="rId73" Type="http://schemas.openxmlformats.org/officeDocument/2006/relationships/tags" Target="../tags/tag508.xml"/><Relationship Id="rId78" Type="http://schemas.openxmlformats.org/officeDocument/2006/relationships/tags" Target="../tags/tag513.xml"/><Relationship Id="rId94" Type="http://schemas.openxmlformats.org/officeDocument/2006/relationships/tags" Target="../tags/tag529.xml"/><Relationship Id="rId99" Type="http://schemas.openxmlformats.org/officeDocument/2006/relationships/tags" Target="../tags/tag534.xml"/><Relationship Id="rId101" Type="http://schemas.openxmlformats.org/officeDocument/2006/relationships/tags" Target="../tags/tag536.xml"/><Relationship Id="rId122" Type="http://schemas.openxmlformats.org/officeDocument/2006/relationships/tags" Target="../tags/tag557.xml"/><Relationship Id="rId143" Type="http://schemas.openxmlformats.org/officeDocument/2006/relationships/tags" Target="../tags/tag578.xml"/><Relationship Id="rId148" Type="http://schemas.openxmlformats.org/officeDocument/2006/relationships/tags" Target="../tags/tag583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26" Type="http://schemas.openxmlformats.org/officeDocument/2006/relationships/tags" Target="../tags/tag461.xml"/><Relationship Id="rId47" Type="http://schemas.openxmlformats.org/officeDocument/2006/relationships/tags" Target="../tags/tag482.xml"/><Relationship Id="rId68" Type="http://schemas.openxmlformats.org/officeDocument/2006/relationships/tags" Target="../tags/tag503.xml"/><Relationship Id="rId89" Type="http://schemas.openxmlformats.org/officeDocument/2006/relationships/tags" Target="../tags/tag524.xml"/><Relationship Id="rId112" Type="http://schemas.openxmlformats.org/officeDocument/2006/relationships/tags" Target="../tags/tag547.xml"/><Relationship Id="rId133" Type="http://schemas.openxmlformats.org/officeDocument/2006/relationships/tags" Target="../tags/tag568.xml"/><Relationship Id="rId154" Type="http://schemas.openxmlformats.org/officeDocument/2006/relationships/tags" Target="../tags/tag589.xml"/><Relationship Id="rId16" Type="http://schemas.openxmlformats.org/officeDocument/2006/relationships/tags" Target="../tags/tag451.xml"/><Relationship Id="rId37" Type="http://schemas.openxmlformats.org/officeDocument/2006/relationships/tags" Target="../tags/tag472.xml"/><Relationship Id="rId58" Type="http://schemas.openxmlformats.org/officeDocument/2006/relationships/tags" Target="../tags/tag493.xml"/><Relationship Id="rId79" Type="http://schemas.openxmlformats.org/officeDocument/2006/relationships/tags" Target="../tags/tag514.xml"/><Relationship Id="rId102" Type="http://schemas.openxmlformats.org/officeDocument/2006/relationships/tags" Target="../tags/tag537.xml"/><Relationship Id="rId123" Type="http://schemas.openxmlformats.org/officeDocument/2006/relationships/tags" Target="../tags/tag558.xml"/><Relationship Id="rId144" Type="http://schemas.openxmlformats.org/officeDocument/2006/relationships/tags" Target="../tags/tag579.xml"/><Relationship Id="rId90" Type="http://schemas.openxmlformats.org/officeDocument/2006/relationships/tags" Target="../tags/tag525.xml"/><Relationship Id="rId27" Type="http://schemas.openxmlformats.org/officeDocument/2006/relationships/tags" Target="../tags/tag462.xml"/><Relationship Id="rId48" Type="http://schemas.openxmlformats.org/officeDocument/2006/relationships/tags" Target="../tags/tag483.xml"/><Relationship Id="rId69" Type="http://schemas.openxmlformats.org/officeDocument/2006/relationships/tags" Target="../tags/tag504.xml"/><Relationship Id="rId113" Type="http://schemas.openxmlformats.org/officeDocument/2006/relationships/tags" Target="../tags/tag548.xml"/><Relationship Id="rId134" Type="http://schemas.openxmlformats.org/officeDocument/2006/relationships/tags" Target="../tags/tag56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709.xml"/><Relationship Id="rId21" Type="http://schemas.openxmlformats.org/officeDocument/2006/relationships/tags" Target="../tags/tag613.xml"/><Relationship Id="rId42" Type="http://schemas.openxmlformats.org/officeDocument/2006/relationships/tags" Target="../tags/tag634.xml"/><Relationship Id="rId63" Type="http://schemas.openxmlformats.org/officeDocument/2006/relationships/tags" Target="../tags/tag655.xml"/><Relationship Id="rId84" Type="http://schemas.openxmlformats.org/officeDocument/2006/relationships/tags" Target="../tags/tag676.xml"/><Relationship Id="rId138" Type="http://schemas.openxmlformats.org/officeDocument/2006/relationships/tags" Target="../tags/tag730.xml"/><Relationship Id="rId159" Type="http://schemas.openxmlformats.org/officeDocument/2006/relationships/tags" Target="../tags/tag751.xml"/><Relationship Id="rId170" Type="http://schemas.openxmlformats.org/officeDocument/2006/relationships/tags" Target="../tags/tag762.xml"/><Relationship Id="rId107" Type="http://schemas.openxmlformats.org/officeDocument/2006/relationships/tags" Target="../tags/tag699.xml"/><Relationship Id="rId11" Type="http://schemas.openxmlformats.org/officeDocument/2006/relationships/tags" Target="../tags/tag603.xml"/><Relationship Id="rId32" Type="http://schemas.openxmlformats.org/officeDocument/2006/relationships/tags" Target="../tags/tag624.xml"/><Relationship Id="rId53" Type="http://schemas.openxmlformats.org/officeDocument/2006/relationships/tags" Target="../tags/tag645.xml"/><Relationship Id="rId74" Type="http://schemas.openxmlformats.org/officeDocument/2006/relationships/tags" Target="../tags/tag666.xml"/><Relationship Id="rId128" Type="http://schemas.openxmlformats.org/officeDocument/2006/relationships/tags" Target="../tags/tag720.xml"/><Relationship Id="rId149" Type="http://schemas.openxmlformats.org/officeDocument/2006/relationships/tags" Target="../tags/tag741.xml"/><Relationship Id="rId5" Type="http://schemas.openxmlformats.org/officeDocument/2006/relationships/tags" Target="../tags/tag597.xml"/><Relationship Id="rId95" Type="http://schemas.openxmlformats.org/officeDocument/2006/relationships/tags" Target="../tags/tag687.xml"/><Relationship Id="rId160" Type="http://schemas.openxmlformats.org/officeDocument/2006/relationships/tags" Target="../tags/tag752.xml"/><Relationship Id="rId22" Type="http://schemas.openxmlformats.org/officeDocument/2006/relationships/tags" Target="../tags/tag614.xml"/><Relationship Id="rId43" Type="http://schemas.openxmlformats.org/officeDocument/2006/relationships/tags" Target="../tags/tag635.xml"/><Relationship Id="rId64" Type="http://schemas.openxmlformats.org/officeDocument/2006/relationships/tags" Target="../tags/tag656.xml"/><Relationship Id="rId118" Type="http://schemas.openxmlformats.org/officeDocument/2006/relationships/tags" Target="../tags/tag710.xml"/><Relationship Id="rId139" Type="http://schemas.openxmlformats.org/officeDocument/2006/relationships/tags" Target="../tags/tag731.xml"/><Relationship Id="rId85" Type="http://schemas.openxmlformats.org/officeDocument/2006/relationships/tags" Target="../tags/tag677.xml"/><Relationship Id="rId150" Type="http://schemas.openxmlformats.org/officeDocument/2006/relationships/tags" Target="../tags/tag742.xml"/><Relationship Id="rId171" Type="http://schemas.openxmlformats.org/officeDocument/2006/relationships/tags" Target="../tags/tag763.xml"/><Relationship Id="rId12" Type="http://schemas.openxmlformats.org/officeDocument/2006/relationships/tags" Target="../tags/tag604.xml"/><Relationship Id="rId33" Type="http://schemas.openxmlformats.org/officeDocument/2006/relationships/tags" Target="../tags/tag625.xml"/><Relationship Id="rId108" Type="http://schemas.openxmlformats.org/officeDocument/2006/relationships/tags" Target="../tags/tag700.xml"/><Relationship Id="rId129" Type="http://schemas.openxmlformats.org/officeDocument/2006/relationships/tags" Target="../tags/tag721.xml"/><Relationship Id="rId54" Type="http://schemas.openxmlformats.org/officeDocument/2006/relationships/tags" Target="../tags/tag646.xml"/><Relationship Id="rId75" Type="http://schemas.openxmlformats.org/officeDocument/2006/relationships/tags" Target="../tags/tag667.xml"/><Relationship Id="rId96" Type="http://schemas.openxmlformats.org/officeDocument/2006/relationships/tags" Target="../tags/tag688.xml"/><Relationship Id="rId140" Type="http://schemas.openxmlformats.org/officeDocument/2006/relationships/tags" Target="../tags/tag732.xml"/><Relationship Id="rId161" Type="http://schemas.openxmlformats.org/officeDocument/2006/relationships/tags" Target="../tags/tag753.xml"/><Relationship Id="rId6" Type="http://schemas.openxmlformats.org/officeDocument/2006/relationships/tags" Target="../tags/tag598.xml"/><Relationship Id="rId23" Type="http://schemas.openxmlformats.org/officeDocument/2006/relationships/tags" Target="../tags/tag615.xml"/><Relationship Id="rId28" Type="http://schemas.openxmlformats.org/officeDocument/2006/relationships/tags" Target="../tags/tag620.xml"/><Relationship Id="rId49" Type="http://schemas.openxmlformats.org/officeDocument/2006/relationships/tags" Target="../tags/tag641.xml"/><Relationship Id="rId114" Type="http://schemas.openxmlformats.org/officeDocument/2006/relationships/tags" Target="../tags/tag706.xml"/><Relationship Id="rId119" Type="http://schemas.openxmlformats.org/officeDocument/2006/relationships/tags" Target="../tags/tag711.xml"/><Relationship Id="rId44" Type="http://schemas.openxmlformats.org/officeDocument/2006/relationships/tags" Target="../tags/tag636.xml"/><Relationship Id="rId60" Type="http://schemas.openxmlformats.org/officeDocument/2006/relationships/tags" Target="../tags/tag652.xml"/><Relationship Id="rId65" Type="http://schemas.openxmlformats.org/officeDocument/2006/relationships/tags" Target="../tags/tag657.xml"/><Relationship Id="rId81" Type="http://schemas.openxmlformats.org/officeDocument/2006/relationships/tags" Target="../tags/tag673.xml"/><Relationship Id="rId86" Type="http://schemas.openxmlformats.org/officeDocument/2006/relationships/tags" Target="../tags/tag678.xml"/><Relationship Id="rId130" Type="http://schemas.openxmlformats.org/officeDocument/2006/relationships/tags" Target="../tags/tag722.xml"/><Relationship Id="rId135" Type="http://schemas.openxmlformats.org/officeDocument/2006/relationships/tags" Target="../tags/tag727.xml"/><Relationship Id="rId151" Type="http://schemas.openxmlformats.org/officeDocument/2006/relationships/tags" Target="../tags/tag743.xml"/><Relationship Id="rId156" Type="http://schemas.openxmlformats.org/officeDocument/2006/relationships/tags" Target="../tags/tag748.xml"/><Relationship Id="rId177" Type="http://schemas.openxmlformats.org/officeDocument/2006/relationships/tags" Target="../tags/tag769.xml"/><Relationship Id="rId172" Type="http://schemas.openxmlformats.org/officeDocument/2006/relationships/tags" Target="../tags/tag764.xml"/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39" Type="http://schemas.openxmlformats.org/officeDocument/2006/relationships/tags" Target="../tags/tag631.xml"/><Relationship Id="rId109" Type="http://schemas.openxmlformats.org/officeDocument/2006/relationships/tags" Target="../tags/tag701.xml"/><Relationship Id="rId34" Type="http://schemas.openxmlformats.org/officeDocument/2006/relationships/tags" Target="../tags/tag626.xml"/><Relationship Id="rId50" Type="http://schemas.openxmlformats.org/officeDocument/2006/relationships/tags" Target="../tags/tag642.xml"/><Relationship Id="rId55" Type="http://schemas.openxmlformats.org/officeDocument/2006/relationships/tags" Target="../tags/tag647.xml"/><Relationship Id="rId76" Type="http://schemas.openxmlformats.org/officeDocument/2006/relationships/tags" Target="../tags/tag668.xml"/><Relationship Id="rId97" Type="http://schemas.openxmlformats.org/officeDocument/2006/relationships/tags" Target="../tags/tag689.xml"/><Relationship Id="rId104" Type="http://schemas.openxmlformats.org/officeDocument/2006/relationships/tags" Target="../tags/tag696.xml"/><Relationship Id="rId120" Type="http://schemas.openxmlformats.org/officeDocument/2006/relationships/tags" Target="../tags/tag712.xml"/><Relationship Id="rId125" Type="http://schemas.openxmlformats.org/officeDocument/2006/relationships/tags" Target="../tags/tag717.xml"/><Relationship Id="rId141" Type="http://schemas.openxmlformats.org/officeDocument/2006/relationships/tags" Target="../tags/tag733.xml"/><Relationship Id="rId146" Type="http://schemas.openxmlformats.org/officeDocument/2006/relationships/tags" Target="../tags/tag738.xml"/><Relationship Id="rId167" Type="http://schemas.openxmlformats.org/officeDocument/2006/relationships/tags" Target="../tags/tag759.xml"/><Relationship Id="rId7" Type="http://schemas.openxmlformats.org/officeDocument/2006/relationships/tags" Target="../tags/tag599.xml"/><Relationship Id="rId71" Type="http://schemas.openxmlformats.org/officeDocument/2006/relationships/tags" Target="../tags/tag663.xml"/><Relationship Id="rId92" Type="http://schemas.openxmlformats.org/officeDocument/2006/relationships/tags" Target="../tags/tag684.xml"/><Relationship Id="rId162" Type="http://schemas.openxmlformats.org/officeDocument/2006/relationships/tags" Target="../tags/tag754.xml"/><Relationship Id="rId2" Type="http://schemas.openxmlformats.org/officeDocument/2006/relationships/tags" Target="../tags/tag594.xml"/><Relationship Id="rId29" Type="http://schemas.openxmlformats.org/officeDocument/2006/relationships/tags" Target="../tags/tag621.xml"/><Relationship Id="rId24" Type="http://schemas.openxmlformats.org/officeDocument/2006/relationships/tags" Target="../tags/tag616.xml"/><Relationship Id="rId40" Type="http://schemas.openxmlformats.org/officeDocument/2006/relationships/tags" Target="../tags/tag632.xml"/><Relationship Id="rId45" Type="http://schemas.openxmlformats.org/officeDocument/2006/relationships/tags" Target="../tags/tag637.xml"/><Relationship Id="rId66" Type="http://schemas.openxmlformats.org/officeDocument/2006/relationships/tags" Target="../tags/tag658.xml"/><Relationship Id="rId87" Type="http://schemas.openxmlformats.org/officeDocument/2006/relationships/tags" Target="../tags/tag679.xml"/><Relationship Id="rId110" Type="http://schemas.openxmlformats.org/officeDocument/2006/relationships/tags" Target="../tags/tag702.xml"/><Relationship Id="rId115" Type="http://schemas.openxmlformats.org/officeDocument/2006/relationships/tags" Target="../tags/tag707.xml"/><Relationship Id="rId131" Type="http://schemas.openxmlformats.org/officeDocument/2006/relationships/tags" Target="../tags/tag723.xml"/><Relationship Id="rId136" Type="http://schemas.openxmlformats.org/officeDocument/2006/relationships/tags" Target="../tags/tag728.xml"/><Relationship Id="rId157" Type="http://schemas.openxmlformats.org/officeDocument/2006/relationships/tags" Target="../tags/tag749.xml"/><Relationship Id="rId178" Type="http://schemas.openxmlformats.org/officeDocument/2006/relationships/tags" Target="../tags/tag770.xml"/><Relationship Id="rId61" Type="http://schemas.openxmlformats.org/officeDocument/2006/relationships/tags" Target="../tags/tag653.xml"/><Relationship Id="rId82" Type="http://schemas.openxmlformats.org/officeDocument/2006/relationships/tags" Target="../tags/tag674.xml"/><Relationship Id="rId152" Type="http://schemas.openxmlformats.org/officeDocument/2006/relationships/tags" Target="../tags/tag744.xml"/><Relationship Id="rId173" Type="http://schemas.openxmlformats.org/officeDocument/2006/relationships/tags" Target="../tags/tag765.xml"/><Relationship Id="rId19" Type="http://schemas.openxmlformats.org/officeDocument/2006/relationships/tags" Target="../tags/tag611.xml"/><Relationship Id="rId14" Type="http://schemas.openxmlformats.org/officeDocument/2006/relationships/tags" Target="../tags/tag606.xml"/><Relationship Id="rId30" Type="http://schemas.openxmlformats.org/officeDocument/2006/relationships/tags" Target="../tags/tag622.xml"/><Relationship Id="rId35" Type="http://schemas.openxmlformats.org/officeDocument/2006/relationships/tags" Target="../tags/tag627.xml"/><Relationship Id="rId56" Type="http://schemas.openxmlformats.org/officeDocument/2006/relationships/tags" Target="../tags/tag648.xml"/><Relationship Id="rId77" Type="http://schemas.openxmlformats.org/officeDocument/2006/relationships/tags" Target="../tags/tag669.xml"/><Relationship Id="rId100" Type="http://schemas.openxmlformats.org/officeDocument/2006/relationships/tags" Target="../tags/tag692.xml"/><Relationship Id="rId105" Type="http://schemas.openxmlformats.org/officeDocument/2006/relationships/tags" Target="../tags/tag697.xml"/><Relationship Id="rId126" Type="http://schemas.openxmlformats.org/officeDocument/2006/relationships/tags" Target="../tags/tag718.xml"/><Relationship Id="rId147" Type="http://schemas.openxmlformats.org/officeDocument/2006/relationships/tags" Target="../tags/tag739.xml"/><Relationship Id="rId168" Type="http://schemas.openxmlformats.org/officeDocument/2006/relationships/tags" Target="../tags/tag760.xml"/><Relationship Id="rId8" Type="http://schemas.openxmlformats.org/officeDocument/2006/relationships/tags" Target="../tags/tag600.xml"/><Relationship Id="rId51" Type="http://schemas.openxmlformats.org/officeDocument/2006/relationships/tags" Target="../tags/tag643.xml"/><Relationship Id="rId72" Type="http://schemas.openxmlformats.org/officeDocument/2006/relationships/tags" Target="../tags/tag664.xml"/><Relationship Id="rId93" Type="http://schemas.openxmlformats.org/officeDocument/2006/relationships/tags" Target="../tags/tag685.xml"/><Relationship Id="rId98" Type="http://schemas.openxmlformats.org/officeDocument/2006/relationships/tags" Target="../tags/tag690.xml"/><Relationship Id="rId121" Type="http://schemas.openxmlformats.org/officeDocument/2006/relationships/tags" Target="../tags/tag713.xml"/><Relationship Id="rId142" Type="http://schemas.openxmlformats.org/officeDocument/2006/relationships/tags" Target="../tags/tag734.xml"/><Relationship Id="rId163" Type="http://schemas.openxmlformats.org/officeDocument/2006/relationships/tags" Target="../tags/tag755.xml"/><Relationship Id="rId3" Type="http://schemas.openxmlformats.org/officeDocument/2006/relationships/tags" Target="../tags/tag595.xml"/><Relationship Id="rId25" Type="http://schemas.openxmlformats.org/officeDocument/2006/relationships/tags" Target="../tags/tag617.xml"/><Relationship Id="rId46" Type="http://schemas.openxmlformats.org/officeDocument/2006/relationships/tags" Target="../tags/tag638.xml"/><Relationship Id="rId67" Type="http://schemas.openxmlformats.org/officeDocument/2006/relationships/tags" Target="../tags/tag659.xml"/><Relationship Id="rId116" Type="http://schemas.openxmlformats.org/officeDocument/2006/relationships/tags" Target="../tags/tag708.xml"/><Relationship Id="rId137" Type="http://schemas.openxmlformats.org/officeDocument/2006/relationships/tags" Target="../tags/tag729.xml"/><Relationship Id="rId158" Type="http://schemas.openxmlformats.org/officeDocument/2006/relationships/tags" Target="../tags/tag750.xml"/><Relationship Id="rId20" Type="http://schemas.openxmlformats.org/officeDocument/2006/relationships/tags" Target="../tags/tag612.xml"/><Relationship Id="rId41" Type="http://schemas.openxmlformats.org/officeDocument/2006/relationships/tags" Target="../tags/tag633.xml"/><Relationship Id="rId62" Type="http://schemas.openxmlformats.org/officeDocument/2006/relationships/tags" Target="../tags/tag654.xml"/><Relationship Id="rId83" Type="http://schemas.openxmlformats.org/officeDocument/2006/relationships/tags" Target="../tags/tag675.xml"/><Relationship Id="rId88" Type="http://schemas.openxmlformats.org/officeDocument/2006/relationships/tags" Target="../tags/tag680.xml"/><Relationship Id="rId111" Type="http://schemas.openxmlformats.org/officeDocument/2006/relationships/tags" Target="../tags/tag703.xml"/><Relationship Id="rId132" Type="http://schemas.openxmlformats.org/officeDocument/2006/relationships/tags" Target="../tags/tag724.xml"/><Relationship Id="rId153" Type="http://schemas.openxmlformats.org/officeDocument/2006/relationships/tags" Target="../tags/tag745.xml"/><Relationship Id="rId174" Type="http://schemas.openxmlformats.org/officeDocument/2006/relationships/tags" Target="../tags/tag766.xml"/><Relationship Id="rId179" Type="http://schemas.openxmlformats.org/officeDocument/2006/relationships/tags" Target="../tags/tag771.xml"/><Relationship Id="rId15" Type="http://schemas.openxmlformats.org/officeDocument/2006/relationships/tags" Target="../tags/tag607.xml"/><Relationship Id="rId36" Type="http://schemas.openxmlformats.org/officeDocument/2006/relationships/tags" Target="../tags/tag628.xml"/><Relationship Id="rId57" Type="http://schemas.openxmlformats.org/officeDocument/2006/relationships/tags" Target="../tags/tag649.xml"/><Relationship Id="rId106" Type="http://schemas.openxmlformats.org/officeDocument/2006/relationships/tags" Target="../tags/tag698.xml"/><Relationship Id="rId127" Type="http://schemas.openxmlformats.org/officeDocument/2006/relationships/tags" Target="../tags/tag719.xml"/><Relationship Id="rId10" Type="http://schemas.openxmlformats.org/officeDocument/2006/relationships/tags" Target="../tags/tag602.xml"/><Relationship Id="rId31" Type="http://schemas.openxmlformats.org/officeDocument/2006/relationships/tags" Target="../tags/tag623.xml"/><Relationship Id="rId52" Type="http://schemas.openxmlformats.org/officeDocument/2006/relationships/tags" Target="../tags/tag644.xml"/><Relationship Id="rId73" Type="http://schemas.openxmlformats.org/officeDocument/2006/relationships/tags" Target="../tags/tag665.xml"/><Relationship Id="rId78" Type="http://schemas.openxmlformats.org/officeDocument/2006/relationships/tags" Target="../tags/tag670.xml"/><Relationship Id="rId94" Type="http://schemas.openxmlformats.org/officeDocument/2006/relationships/tags" Target="../tags/tag686.xml"/><Relationship Id="rId99" Type="http://schemas.openxmlformats.org/officeDocument/2006/relationships/tags" Target="../tags/tag691.xml"/><Relationship Id="rId101" Type="http://schemas.openxmlformats.org/officeDocument/2006/relationships/tags" Target="../tags/tag693.xml"/><Relationship Id="rId122" Type="http://schemas.openxmlformats.org/officeDocument/2006/relationships/tags" Target="../tags/tag714.xml"/><Relationship Id="rId143" Type="http://schemas.openxmlformats.org/officeDocument/2006/relationships/tags" Target="../tags/tag735.xml"/><Relationship Id="rId148" Type="http://schemas.openxmlformats.org/officeDocument/2006/relationships/tags" Target="../tags/tag740.xml"/><Relationship Id="rId164" Type="http://schemas.openxmlformats.org/officeDocument/2006/relationships/tags" Target="../tags/tag756.xml"/><Relationship Id="rId169" Type="http://schemas.openxmlformats.org/officeDocument/2006/relationships/tags" Target="../tags/tag761.xml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80" Type="http://schemas.openxmlformats.org/officeDocument/2006/relationships/slideLayout" Target="../slideLayouts/slideLayout7.xml"/><Relationship Id="rId26" Type="http://schemas.openxmlformats.org/officeDocument/2006/relationships/tags" Target="../tags/tag618.xml"/><Relationship Id="rId47" Type="http://schemas.openxmlformats.org/officeDocument/2006/relationships/tags" Target="../tags/tag639.xml"/><Relationship Id="rId68" Type="http://schemas.openxmlformats.org/officeDocument/2006/relationships/tags" Target="../tags/tag660.xml"/><Relationship Id="rId89" Type="http://schemas.openxmlformats.org/officeDocument/2006/relationships/tags" Target="../tags/tag681.xml"/><Relationship Id="rId112" Type="http://schemas.openxmlformats.org/officeDocument/2006/relationships/tags" Target="../tags/tag704.xml"/><Relationship Id="rId133" Type="http://schemas.openxmlformats.org/officeDocument/2006/relationships/tags" Target="../tags/tag725.xml"/><Relationship Id="rId154" Type="http://schemas.openxmlformats.org/officeDocument/2006/relationships/tags" Target="../tags/tag746.xml"/><Relationship Id="rId175" Type="http://schemas.openxmlformats.org/officeDocument/2006/relationships/tags" Target="../tags/tag767.xml"/><Relationship Id="rId16" Type="http://schemas.openxmlformats.org/officeDocument/2006/relationships/tags" Target="../tags/tag608.xml"/><Relationship Id="rId37" Type="http://schemas.openxmlformats.org/officeDocument/2006/relationships/tags" Target="../tags/tag629.xml"/><Relationship Id="rId58" Type="http://schemas.openxmlformats.org/officeDocument/2006/relationships/tags" Target="../tags/tag650.xml"/><Relationship Id="rId79" Type="http://schemas.openxmlformats.org/officeDocument/2006/relationships/tags" Target="../tags/tag671.xml"/><Relationship Id="rId102" Type="http://schemas.openxmlformats.org/officeDocument/2006/relationships/tags" Target="../tags/tag694.xml"/><Relationship Id="rId123" Type="http://schemas.openxmlformats.org/officeDocument/2006/relationships/tags" Target="../tags/tag715.xml"/><Relationship Id="rId144" Type="http://schemas.openxmlformats.org/officeDocument/2006/relationships/tags" Target="../tags/tag736.xml"/><Relationship Id="rId90" Type="http://schemas.openxmlformats.org/officeDocument/2006/relationships/tags" Target="../tags/tag682.xml"/><Relationship Id="rId165" Type="http://schemas.openxmlformats.org/officeDocument/2006/relationships/tags" Target="../tags/tag757.xml"/><Relationship Id="rId27" Type="http://schemas.openxmlformats.org/officeDocument/2006/relationships/tags" Target="../tags/tag619.xml"/><Relationship Id="rId48" Type="http://schemas.openxmlformats.org/officeDocument/2006/relationships/tags" Target="../tags/tag640.xml"/><Relationship Id="rId69" Type="http://schemas.openxmlformats.org/officeDocument/2006/relationships/tags" Target="../tags/tag661.xml"/><Relationship Id="rId113" Type="http://schemas.openxmlformats.org/officeDocument/2006/relationships/tags" Target="../tags/tag705.xml"/><Relationship Id="rId134" Type="http://schemas.openxmlformats.org/officeDocument/2006/relationships/tags" Target="../tags/tag726.xml"/><Relationship Id="rId80" Type="http://schemas.openxmlformats.org/officeDocument/2006/relationships/tags" Target="../tags/tag672.xml"/><Relationship Id="rId155" Type="http://schemas.openxmlformats.org/officeDocument/2006/relationships/tags" Target="../tags/tag747.xml"/><Relationship Id="rId176" Type="http://schemas.openxmlformats.org/officeDocument/2006/relationships/tags" Target="../tags/tag768.xml"/><Relationship Id="rId17" Type="http://schemas.openxmlformats.org/officeDocument/2006/relationships/tags" Target="../tags/tag609.xml"/><Relationship Id="rId38" Type="http://schemas.openxmlformats.org/officeDocument/2006/relationships/tags" Target="../tags/tag630.xml"/><Relationship Id="rId59" Type="http://schemas.openxmlformats.org/officeDocument/2006/relationships/tags" Target="../tags/tag651.xml"/><Relationship Id="rId103" Type="http://schemas.openxmlformats.org/officeDocument/2006/relationships/tags" Target="../tags/tag695.xml"/><Relationship Id="rId124" Type="http://schemas.openxmlformats.org/officeDocument/2006/relationships/tags" Target="../tags/tag716.xml"/><Relationship Id="rId70" Type="http://schemas.openxmlformats.org/officeDocument/2006/relationships/tags" Target="../tags/tag662.xml"/><Relationship Id="rId91" Type="http://schemas.openxmlformats.org/officeDocument/2006/relationships/tags" Target="../tags/tag683.xml"/><Relationship Id="rId145" Type="http://schemas.openxmlformats.org/officeDocument/2006/relationships/tags" Target="../tags/tag737.xml"/><Relationship Id="rId166" Type="http://schemas.openxmlformats.org/officeDocument/2006/relationships/tags" Target="../tags/tag758.xml"/><Relationship Id="rId1" Type="http://schemas.openxmlformats.org/officeDocument/2006/relationships/tags" Target="../tags/tag59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888.xml"/><Relationship Id="rId21" Type="http://schemas.openxmlformats.org/officeDocument/2006/relationships/tags" Target="../tags/tag792.xml"/><Relationship Id="rId42" Type="http://schemas.openxmlformats.org/officeDocument/2006/relationships/tags" Target="../tags/tag813.xml"/><Relationship Id="rId63" Type="http://schemas.openxmlformats.org/officeDocument/2006/relationships/tags" Target="../tags/tag834.xml"/><Relationship Id="rId84" Type="http://schemas.openxmlformats.org/officeDocument/2006/relationships/tags" Target="../tags/tag855.xml"/><Relationship Id="rId138" Type="http://schemas.openxmlformats.org/officeDocument/2006/relationships/tags" Target="../tags/tag909.xml"/><Relationship Id="rId159" Type="http://schemas.openxmlformats.org/officeDocument/2006/relationships/tags" Target="../tags/tag930.xml"/><Relationship Id="rId170" Type="http://schemas.openxmlformats.org/officeDocument/2006/relationships/tags" Target="../tags/tag941.xml"/><Relationship Id="rId191" Type="http://schemas.openxmlformats.org/officeDocument/2006/relationships/tags" Target="../tags/tag962.xml"/><Relationship Id="rId205" Type="http://schemas.openxmlformats.org/officeDocument/2006/relationships/tags" Target="../tags/tag976.xml"/><Relationship Id="rId226" Type="http://schemas.openxmlformats.org/officeDocument/2006/relationships/tags" Target="../tags/tag997.xml"/><Relationship Id="rId107" Type="http://schemas.openxmlformats.org/officeDocument/2006/relationships/tags" Target="../tags/tag878.xml"/><Relationship Id="rId11" Type="http://schemas.openxmlformats.org/officeDocument/2006/relationships/tags" Target="../tags/tag782.xml"/><Relationship Id="rId32" Type="http://schemas.openxmlformats.org/officeDocument/2006/relationships/tags" Target="../tags/tag803.xml"/><Relationship Id="rId53" Type="http://schemas.openxmlformats.org/officeDocument/2006/relationships/tags" Target="../tags/tag824.xml"/><Relationship Id="rId74" Type="http://schemas.openxmlformats.org/officeDocument/2006/relationships/tags" Target="../tags/tag845.xml"/><Relationship Id="rId128" Type="http://schemas.openxmlformats.org/officeDocument/2006/relationships/tags" Target="../tags/tag899.xml"/><Relationship Id="rId149" Type="http://schemas.openxmlformats.org/officeDocument/2006/relationships/tags" Target="../tags/tag920.xml"/><Relationship Id="rId5" Type="http://schemas.openxmlformats.org/officeDocument/2006/relationships/tags" Target="../tags/tag776.xml"/><Relationship Id="rId95" Type="http://schemas.openxmlformats.org/officeDocument/2006/relationships/tags" Target="../tags/tag866.xml"/><Relationship Id="rId160" Type="http://schemas.openxmlformats.org/officeDocument/2006/relationships/tags" Target="../tags/tag931.xml"/><Relationship Id="rId181" Type="http://schemas.openxmlformats.org/officeDocument/2006/relationships/tags" Target="../tags/tag952.xml"/><Relationship Id="rId216" Type="http://schemas.openxmlformats.org/officeDocument/2006/relationships/tags" Target="../tags/tag987.xml"/><Relationship Id="rId22" Type="http://schemas.openxmlformats.org/officeDocument/2006/relationships/tags" Target="../tags/tag793.xml"/><Relationship Id="rId43" Type="http://schemas.openxmlformats.org/officeDocument/2006/relationships/tags" Target="../tags/tag814.xml"/><Relationship Id="rId64" Type="http://schemas.openxmlformats.org/officeDocument/2006/relationships/tags" Target="../tags/tag835.xml"/><Relationship Id="rId118" Type="http://schemas.openxmlformats.org/officeDocument/2006/relationships/tags" Target="../tags/tag889.xml"/><Relationship Id="rId139" Type="http://schemas.openxmlformats.org/officeDocument/2006/relationships/tags" Target="../tags/tag910.xml"/><Relationship Id="rId85" Type="http://schemas.openxmlformats.org/officeDocument/2006/relationships/tags" Target="../tags/tag856.xml"/><Relationship Id="rId150" Type="http://schemas.openxmlformats.org/officeDocument/2006/relationships/tags" Target="../tags/tag921.xml"/><Relationship Id="rId171" Type="http://schemas.openxmlformats.org/officeDocument/2006/relationships/tags" Target="../tags/tag942.xml"/><Relationship Id="rId192" Type="http://schemas.openxmlformats.org/officeDocument/2006/relationships/tags" Target="../tags/tag963.xml"/><Relationship Id="rId206" Type="http://schemas.openxmlformats.org/officeDocument/2006/relationships/tags" Target="../tags/tag977.xml"/><Relationship Id="rId227" Type="http://schemas.openxmlformats.org/officeDocument/2006/relationships/tags" Target="../tags/tag998.xml"/><Relationship Id="rId12" Type="http://schemas.openxmlformats.org/officeDocument/2006/relationships/tags" Target="../tags/tag783.xml"/><Relationship Id="rId33" Type="http://schemas.openxmlformats.org/officeDocument/2006/relationships/tags" Target="../tags/tag804.xml"/><Relationship Id="rId108" Type="http://schemas.openxmlformats.org/officeDocument/2006/relationships/tags" Target="../tags/tag879.xml"/><Relationship Id="rId129" Type="http://schemas.openxmlformats.org/officeDocument/2006/relationships/tags" Target="../tags/tag900.xml"/><Relationship Id="rId54" Type="http://schemas.openxmlformats.org/officeDocument/2006/relationships/tags" Target="../tags/tag825.xml"/><Relationship Id="rId75" Type="http://schemas.openxmlformats.org/officeDocument/2006/relationships/tags" Target="../tags/tag846.xml"/><Relationship Id="rId96" Type="http://schemas.openxmlformats.org/officeDocument/2006/relationships/tags" Target="../tags/tag867.xml"/><Relationship Id="rId140" Type="http://schemas.openxmlformats.org/officeDocument/2006/relationships/tags" Target="../tags/tag911.xml"/><Relationship Id="rId161" Type="http://schemas.openxmlformats.org/officeDocument/2006/relationships/tags" Target="../tags/tag932.xml"/><Relationship Id="rId182" Type="http://schemas.openxmlformats.org/officeDocument/2006/relationships/tags" Target="../tags/tag953.xml"/><Relationship Id="rId217" Type="http://schemas.openxmlformats.org/officeDocument/2006/relationships/tags" Target="../tags/tag988.xml"/><Relationship Id="rId6" Type="http://schemas.openxmlformats.org/officeDocument/2006/relationships/tags" Target="../tags/tag777.xml"/><Relationship Id="rId23" Type="http://schemas.openxmlformats.org/officeDocument/2006/relationships/tags" Target="../tags/tag794.xml"/><Relationship Id="rId119" Type="http://schemas.openxmlformats.org/officeDocument/2006/relationships/tags" Target="../tags/tag890.xml"/><Relationship Id="rId44" Type="http://schemas.openxmlformats.org/officeDocument/2006/relationships/tags" Target="../tags/tag815.xml"/><Relationship Id="rId65" Type="http://schemas.openxmlformats.org/officeDocument/2006/relationships/tags" Target="../tags/tag836.xml"/><Relationship Id="rId86" Type="http://schemas.openxmlformats.org/officeDocument/2006/relationships/tags" Target="../tags/tag857.xml"/><Relationship Id="rId130" Type="http://schemas.openxmlformats.org/officeDocument/2006/relationships/tags" Target="../tags/tag901.xml"/><Relationship Id="rId151" Type="http://schemas.openxmlformats.org/officeDocument/2006/relationships/tags" Target="../tags/tag922.xml"/><Relationship Id="rId172" Type="http://schemas.openxmlformats.org/officeDocument/2006/relationships/tags" Target="../tags/tag943.xml"/><Relationship Id="rId193" Type="http://schemas.openxmlformats.org/officeDocument/2006/relationships/tags" Target="../tags/tag964.xml"/><Relationship Id="rId207" Type="http://schemas.openxmlformats.org/officeDocument/2006/relationships/tags" Target="../tags/tag978.xml"/><Relationship Id="rId228" Type="http://schemas.openxmlformats.org/officeDocument/2006/relationships/tags" Target="../tags/tag999.xml"/><Relationship Id="rId13" Type="http://schemas.openxmlformats.org/officeDocument/2006/relationships/tags" Target="../tags/tag784.xml"/><Relationship Id="rId109" Type="http://schemas.openxmlformats.org/officeDocument/2006/relationships/tags" Target="../tags/tag880.xml"/><Relationship Id="rId34" Type="http://schemas.openxmlformats.org/officeDocument/2006/relationships/tags" Target="../tags/tag805.xml"/><Relationship Id="rId55" Type="http://schemas.openxmlformats.org/officeDocument/2006/relationships/tags" Target="../tags/tag826.xml"/><Relationship Id="rId76" Type="http://schemas.openxmlformats.org/officeDocument/2006/relationships/tags" Target="../tags/tag847.xml"/><Relationship Id="rId97" Type="http://schemas.openxmlformats.org/officeDocument/2006/relationships/tags" Target="../tags/tag868.xml"/><Relationship Id="rId120" Type="http://schemas.openxmlformats.org/officeDocument/2006/relationships/tags" Target="../tags/tag891.xml"/><Relationship Id="rId141" Type="http://schemas.openxmlformats.org/officeDocument/2006/relationships/tags" Target="../tags/tag912.xml"/><Relationship Id="rId7" Type="http://schemas.openxmlformats.org/officeDocument/2006/relationships/tags" Target="../tags/tag778.xml"/><Relationship Id="rId162" Type="http://schemas.openxmlformats.org/officeDocument/2006/relationships/tags" Target="../tags/tag933.xml"/><Relationship Id="rId183" Type="http://schemas.openxmlformats.org/officeDocument/2006/relationships/tags" Target="../tags/tag954.xml"/><Relationship Id="rId218" Type="http://schemas.openxmlformats.org/officeDocument/2006/relationships/tags" Target="../tags/tag989.xml"/><Relationship Id="rId24" Type="http://schemas.openxmlformats.org/officeDocument/2006/relationships/tags" Target="../tags/tag795.xml"/><Relationship Id="rId45" Type="http://schemas.openxmlformats.org/officeDocument/2006/relationships/tags" Target="../tags/tag816.xml"/><Relationship Id="rId66" Type="http://schemas.openxmlformats.org/officeDocument/2006/relationships/tags" Target="../tags/tag837.xml"/><Relationship Id="rId87" Type="http://schemas.openxmlformats.org/officeDocument/2006/relationships/tags" Target="../tags/tag858.xml"/><Relationship Id="rId110" Type="http://schemas.openxmlformats.org/officeDocument/2006/relationships/tags" Target="../tags/tag881.xml"/><Relationship Id="rId131" Type="http://schemas.openxmlformats.org/officeDocument/2006/relationships/tags" Target="../tags/tag902.xml"/><Relationship Id="rId152" Type="http://schemas.openxmlformats.org/officeDocument/2006/relationships/tags" Target="../tags/tag923.xml"/><Relationship Id="rId173" Type="http://schemas.openxmlformats.org/officeDocument/2006/relationships/tags" Target="../tags/tag944.xml"/><Relationship Id="rId194" Type="http://schemas.openxmlformats.org/officeDocument/2006/relationships/tags" Target="../tags/tag965.xml"/><Relationship Id="rId208" Type="http://schemas.openxmlformats.org/officeDocument/2006/relationships/tags" Target="../tags/tag979.xml"/><Relationship Id="rId229" Type="http://schemas.openxmlformats.org/officeDocument/2006/relationships/tags" Target="../tags/tag1000.xml"/><Relationship Id="rId14" Type="http://schemas.openxmlformats.org/officeDocument/2006/relationships/tags" Target="../tags/tag785.xml"/><Relationship Id="rId35" Type="http://schemas.openxmlformats.org/officeDocument/2006/relationships/tags" Target="../tags/tag806.xml"/><Relationship Id="rId56" Type="http://schemas.openxmlformats.org/officeDocument/2006/relationships/tags" Target="../tags/tag827.xml"/><Relationship Id="rId77" Type="http://schemas.openxmlformats.org/officeDocument/2006/relationships/tags" Target="../tags/tag848.xml"/><Relationship Id="rId100" Type="http://schemas.openxmlformats.org/officeDocument/2006/relationships/tags" Target="../tags/tag871.xml"/><Relationship Id="rId8" Type="http://schemas.openxmlformats.org/officeDocument/2006/relationships/tags" Target="../tags/tag779.xml"/><Relationship Id="rId98" Type="http://schemas.openxmlformats.org/officeDocument/2006/relationships/tags" Target="../tags/tag869.xml"/><Relationship Id="rId121" Type="http://schemas.openxmlformats.org/officeDocument/2006/relationships/tags" Target="../tags/tag892.xml"/><Relationship Id="rId142" Type="http://schemas.openxmlformats.org/officeDocument/2006/relationships/tags" Target="../tags/tag913.xml"/><Relationship Id="rId163" Type="http://schemas.openxmlformats.org/officeDocument/2006/relationships/tags" Target="../tags/tag934.xml"/><Relationship Id="rId184" Type="http://schemas.openxmlformats.org/officeDocument/2006/relationships/tags" Target="../tags/tag955.xml"/><Relationship Id="rId219" Type="http://schemas.openxmlformats.org/officeDocument/2006/relationships/tags" Target="../tags/tag990.xml"/><Relationship Id="rId230" Type="http://schemas.openxmlformats.org/officeDocument/2006/relationships/tags" Target="../tags/tag1001.xml"/><Relationship Id="rId25" Type="http://schemas.openxmlformats.org/officeDocument/2006/relationships/tags" Target="../tags/tag796.xml"/><Relationship Id="rId46" Type="http://schemas.openxmlformats.org/officeDocument/2006/relationships/tags" Target="../tags/tag817.xml"/><Relationship Id="rId67" Type="http://schemas.openxmlformats.org/officeDocument/2006/relationships/tags" Target="../tags/tag838.xml"/><Relationship Id="rId20" Type="http://schemas.openxmlformats.org/officeDocument/2006/relationships/tags" Target="../tags/tag791.xml"/><Relationship Id="rId41" Type="http://schemas.openxmlformats.org/officeDocument/2006/relationships/tags" Target="../tags/tag812.xml"/><Relationship Id="rId62" Type="http://schemas.openxmlformats.org/officeDocument/2006/relationships/tags" Target="../tags/tag833.xml"/><Relationship Id="rId83" Type="http://schemas.openxmlformats.org/officeDocument/2006/relationships/tags" Target="../tags/tag854.xml"/><Relationship Id="rId88" Type="http://schemas.openxmlformats.org/officeDocument/2006/relationships/tags" Target="../tags/tag859.xml"/><Relationship Id="rId111" Type="http://schemas.openxmlformats.org/officeDocument/2006/relationships/tags" Target="../tags/tag882.xml"/><Relationship Id="rId132" Type="http://schemas.openxmlformats.org/officeDocument/2006/relationships/tags" Target="../tags/tag903.xml"/><Relationship Id="rId153" Type="http://schemas.openxmlformats.org/officeDocument/2006/relationships/tags" Target="../tags/tag924.xml"/><Relationship Id="rId174" Type="http://schemas.openxmlformats.org/officeDocument/2006/relationships/tags" Target="../tags/tag945.xml"/><Relationship Id="rId179" Type="http://schemas.openxmlformats.org/officeDocument/2006/relationships/tags" Target="../tags/tag950.xml"/><Relationship Id="rId195" Type="http://schemas.openxmlformats.org/officeDocument/2006/relationships/tags" Target="../tags/tag966.xml"/><Relationship Id="rId209" Type="http://schemas.openxmlformats.org/officeDocument/2006/relationships/tags" Target="../tags/tag980.xml"/><Relationship Id="rId190" Type="http://schemas.openxmlformats.org/officeDocument/2006/relationships/tags" Target="../tags/tag961.xml"/><Relationship Id="rId204" Type="http://schemas.openxmlformats.org/officeDocument/2006/relationships/tags" Target="../tags/tag975.xml"/><Relationship Id="rId220" Type="http://schemas.openxmlformats.org/officeDocument/2006/relationships/tags" Target="../tags/tag991.xml"/><Relationship Id="rId225" Type="http://schemas.openxmlformats.org/officeDocument/2006/relationships/tags" Target="../tags/tag996.xml"/><Relationship Id="rId15" Type="http://schemas.openxmlformats.org/officeDocument/2006/relationships/tags" Target="../tags/tag786.xml"/><Relationship Id="rId36" Type="http://schemas.openxmlformats.org/officeDocument/2006/relationships/tags" Target="../tags/tag807.xml"/><Relationship Id="rId57" Type="http://schemas.openxmlformats.org/officeDocument/2006/relationships/tags" Target="../tags/tag828.xml"/><Relationship Id="rId106" Type="http://schemas.openxmlformats.org/officeDocument/2006/relationships/tags" Target="../tags/tag877.xml"/><Relationship Id="rId127" Type="http://schemas.openxmlformats.org/officeDocument/2006/relationships/tags" Target="../tags/tag898.xml"/><Relationship Id="rId10" Type="http://schemas.openxmlformats.org/officeDocument/2006/relationships/tags" Target="../tags/tag781.xml"/><Relationship Id="rId31" Type="http://schemas.openxmlformats.org/officeDocument/2006/relationships/tags" Target="../tags/tag802.xml"/><Relationship Id="rId52" Type="http://schemas.openxmlformats.org/officeDocument/2006/relationships/tags" Target="../tags/tag823.xml"/><Relationship Id="rId73" Type="http://schemas.openxmlformats.org/officeDocument/2006/relationships/tags" Target="../tags/tag844.xml"/><Relationship Id="rId78" Type="http://schemas.openxmlformats.org/officeDocument/2006/relationships/tags" Target="../tags/tag849.xml"/><Relationship Id="rId94" Type="http://schemas.openxmlformats.org/officeDocument/2006/relationships/tags" Target="../tags/tag865.xml"/><Relationship Id="rId99" Type="http://schemas.openxmlformats.org/officeDocument/2006/relationships/tags" Target="../tags/tag870.xml"/><Relationship Id="rId101" Type="http://schemas.openxmlformats.org/officeDocument/2006/relationships/tags" Target="../tags/tag872.xml"/><Relationship Id="rId122" Type="http://schemas.openxmlformats.org/officeDocument/2006/relationships/tags" Target="../tags/tag893.xml"/><Relationship Id="rId143" Type="http://schemas.openxmlformats.org/officeDocument/2006/relationships/tags" Target="../tags/tag914.xml"/><Relationship Id="rId148" Type="http://schemas.openxmlformats.org/officeDocument/2006/relationships/tags" Target="../tags/tag919.xml"/><Relationship Id="rId164" Type="http://schemas.openxmlformats.org/officeDocument/2006/relationships/tags" Target="../tags/tag935.xml"/><Relationship Id="rId169" Type="http://schemas.openxmlformats.org/officeDocument/2006/relationships/tags" Target="../tags/tag940.xml"/><Relationship Id="rId185" Type="http://schemas.openxmlformats.org/officeDocument/2006/relationships/tags" Target="../tags/tag956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80" Type="http://schemas.openxmlformats.org/officeDocument/2006/relationships/tags" Target="../tags/tag951.xml"/><Relationship Id="rId210" Type="http://schemas.openxmlformats.org/officeDocument/2006/relationships/tags" Target="../tags/tag981.xml"/><Relationship Id="rId215" Type="http://schemas.openxmlformats.org/officeDocument/2006/relationships/tags" Target="../tags/tag986.xml"/><Relationship Id="rId26" Type="http://schemas.openxmlformats.org/officeDocument/2006/relationships/tags" Target="../tags/tag797.xml"/><Relationship Id="rId231" Type="http://schemas.openxmlformats.org/officeDocument/2006/relationships/tags" Target="../tags/tag1002.xml"/><Relationship Id="rId47" Type="http://schemas.openxmlformats.org/officeDocument/2006/relationships/tags" Target="../tags/tag818.xml"/><Relationship Id="rId68" Type="http://schemas.openxmlformats.org/officeDocument/2006/relationships/tags" Target="../tags/tag839.xml"/><Relationship Id="rId89" Type="http://schemas.openxmlformats.org/officeDocument/2006/relationships/tags" Target="../tags/tag860.xml"/><Relationship Id="rId112" Type="http://schemas.openxmlformats.org/officeDocument/2006/relationships/tags" Target="../tags/tag883.xml"/><Relationship Id="rId133" Type="http://schemas.openxmlformats.org/officeDocument/2006/relationships/tags" Target="../tags/tag904.xml"/><Relationship Id="rId154" Type="http://schemas.openxmlformats.org/officeDocument/2006/relationships/tags" Target="../tags/tag925.xml"/><Relationship Id="rId175" Type="http://schemas.openxmlformats.org/officeDocument/2006/relationships/tags" Target="../tags/tag946.xml"/><Relationship Id="rId196" Type="http://schemas.openxmlformats.org/officeDocument/2006/relationships/tags" Target="../tags/tag967.xml"/><Relationship Id="rId200" Type="http://schemas.openxmlformats.org/officeDocument/2006/relationships/tags" Target="../tags/tag971.xml"/><Relationship Id="rId16" Type="http://schemas.openxmlformats.org/officeDocument/2006/relationships/tags" Target="../tags/tag787.xml"/><Relationship Id="rId221" Type="http://schemas.openxmlformats.org/officeDocument/2006/relationships/tags" Target="../tags/tag992.xml"/><Relationship Id="rId37" Type="http://schemas.openxmlformats.org/officeDocument/2006/relationships/tags" Target="../tags/tag808.xml"/><Relationship Id="rId58" Type="http://schemas.openxmlformats.org/officeDocument/2006/relationships/tags" Target="../tags/tag829.xml"/><Relationship Id="rId79" Type="http://schemas.openxmlformats.org/officeDocument/2006/relationships/tags" Target="../tags/tag850.xml"/><Relationship Id="rId102" Type="http://schemas.openxmlformats.org/officeDocument/2006/relationships/tags" Target="../tags/tag873.xml"/><Relationship Id="rId123" Type="http://schemas.openxmlformats.org/officeDocument/2006/relationships/tags" Target="../tags/tag894.xml"/><Relationship Id="rId144" Type="http://schemas.openxmlformats.org/officeDocument/2006/relationships/tags" Target="../tags/tag915.xml"/><Relationship Id="rId90" Type="http://schemas.openxmlformats.org/officeDocument/2006/relationships/tags" Target="../tags/tag861.xml"/><Relationship Id="rId165" Type="http://schemas.openxmlformats.org/officeDocument/2006/relationships/tags" Target="../tags/tag936.xml"/><Relationship Id="rId186" Type="http://schemas.openxmlformats.org/officeDocument/2006/relationships/tags" Target="../tags/tag957.xml"/><Relationship Id="rId211" Type="http://schemas.openxmlformats.org/officeDocument/2006/relationships/tags" Target="../tags/tag982.xml"/><Relationship Id="rId232" Type="http://schemas.openxmlformats.org/officeDocument/2006/relationships/tags" Target="../tags/tag1003.xml"/><Relationship Id="rId27" Type="http://schemas.openxmlformats.org/officeDocument/2006/relationships/tags" Target="../tags/tag798.xml"/><Relationship Id="rId48" Type="http://schemas.openxmlformats.org/officeDocument/2006/relationships/tags" Target="../tags/tag819.xml"/><Relationship Id="rId69" Type="http://schemas.openxmlformats.org/officeDocument/2006/relationships/tags" Target="../tags/tag840.xml"/><Relationship Id="rId113" Type="http://schemas.openxmlformats.org/officeDocument/2006/relationships/tags" Target="../tags/tag884.xml"/><Relationship Id="rId134" Type="http://schemas.openxmlformats.org/officeDocument/2006/relationships/tags" Target="../tags/tag905.xml"/><Relationship Id="rId80" Type="http://schemas.openxmlformats.org/officeDocument/2006/relationships/tags" Target="../tags/tag851.xml"/><Relationship Id="rId155" Type="http://schemas.openxmlformats.org/officeDocument/2006/relationships/tags" Target="../tags/tag926.xml"/><Relationship Id="rId176" Type="http://schemas.openxmlformats.org/officeDocument/2006/relationships/tags" Target="../tags/tag947.xml"/><Relationship Id="rId197" Type="http://schemas.openxmlformats.org/officeDocument/2006/relationships/tags" Target="../tags/tag968.xml"/><Relationship Id="rId201" Type="http://schemas.openxmlformats.org/officeDocument/2006/relationships/tags" Target="../tags/tag972.xml"/><Relationship Id="rId222" Type="http://schemas.openxmlformats.org/officeDocument/2006/relationships/tags" Target="../tags/tag993.xml"/><Relationship Id="rId17" Type="http://schemas.openxmlformats.org/officeDocument/2006/relationships/tags" Target="../tags/tag788.xml"/><Relationship Id="rId38" Type="http://schemas.openxmlformats.org/officeDocument/2006/relationships/tags" Target="../tags/tag809.xml"/><Relationship Id="rId59" Type="http://schemas.openxmlformats.org/officeDocument/2006/relationships/tags" Target="../tags/tag830.xml"/><Relationship Id="rId103" Type="http://schemas.openxmlformats.org/officeDocument/2006/relationships/tags" Target="../tags/tag874.xml"/><Relationship Id="rId124" Type="http://schemas.openxmlformats.org/officeDocument/2006/relationships/tags" Target="../tags/tag895.xml"/><Relationship Id="rId70" Type="http://schemas.openxmlformats.org/officeDocument/2006/relationships/tags" Target="../tags/tag841.xml"/><Relationship Id="rId91" Type="http://schemas.openxmlformats.org/officeDocument/2006/relationships/tags" Target="../tags/tag862.xml"/><Relationship Id="rId145" Type="http://schemas.openxmlformats.org/officeDocument/2006/relationships/tags" Target="../tags/tag916.xml"/><Relationship Id="rId166" Type="http://schemas.openxmlformats.org/officeDocument/2006/relationships/tags" Target="../tags/tag937.xml"/><Relationship Id="rId187" Type="http://schemas.openxmlformats.org/officeDocument/2006/relationships/tags" Target="../tags/tag958.xml"/><Relationship Id="rId1" Type="http://schemas.openxmlformats.org/officeDocument/2006/relationships/tags" Target="../tags/tag772.xml"/><Relationship Id="rId212" Type="http://schemas.openxmlformats.org/officeDocument/2006/relationships/tags" Target="../tags/tag983.xml"/><Relationship Id="rId233" Type="http://schemas.openxmlformats.org/officeDocument/2006/relationships/tags" Target="../tags/tag1004.xml"/><Relationship Id="rId28" Type="http://schemas.openxmlformats.org/officeDocument/2006/relationships/tags" Target="../tags/tag799.xml"/><Relationship Id="rId49" Type="http://schemas.openxmlformats.org/officeDocument/2006/relationships/tags" Target="../tags/tag820.xml"/><Relationship Id="rId114" Type="http://schemas.openxmlformats.org/officeDocument/2006/relationships/tags" Target="../tags/tag885.xml"/><Relationship Id="rId60" Type="http://schemas.openxmlformats.org/officeDocument/2006/relationships/tags" Target="../tags/tag831.xml"/><Relationship Id="rId81" Type="http://schemas.openxmlformats.org/officeDocument/2006/relationships/tags" Target="../tags/tag852.xml"/><Relationship Id="rId135" Type="http://schemas.openxmlformats.org/officeDocument/2006/relationships/tags" Target="../tags/tag906.xml"/><Relationship Id="rId156" Type="http://schemas.openxmlformats.org/officeDocument/2006/relationships/tags" Target="../tags/tag927.xml"/><Relationship Id="rId177" Type="http://schemas.openxmlformats.org/officeDocument/2006/relationships/tags" Target="../tags/tag948.xml"/><Relationship Id="rId198" Type="http://schemas.openxmlformats.org/officeDocument/2006/relationships/tags" Target="../tags/tag969.xml"/><Relationship Id="rId202" Type="http://schemas.openxmlformats.org/officeDocument/2006/relationships/tags" Target="../tags/tag973.xml"/><Relationship Id="rId223" Type="http://schemas.openxmlformats.org/officeDocument/2006/relationships/tags" Target="../tags/tag994.xml"/><Relationship Id="rId18" Type="http://schemas.openxmlformats.org/officeDocument/2006/relationships/tags" Target="../tags/tag789.xml"/><Relationship Id="rId39" Type="http://schemas.openxmlformats.org/officeDocument/2006/relationships/tags" Target="../tags/tag810.xml"/><Relationship Id="rId50" Type="http://schemas.openxmlformats.org/officeDocument/2006/relationships/tags" Target="../tags/tag821.xml"/><Relationship Id="rId104" Type="http://schemas.openxmlformats.org/officeDocument/2006/relationships/tags" Target="../tags/tag875.xml"/><Relationship Id="rId125" Type="http://schemas.openxmlformats.org/officeDocument/2006/relationships/tags" Target="../tags/tag896.xml"/><Relationship Id="rId146" Type="http://schemas.openxmlformats.org/officeDocument/2006/relationships/tags" Target="../tags/tag917.xml"/><Relationship Id="rId167" Type="http://schemas.openxmlformats.org/officeDocument/2006/relationships/tags" Target="../tags/tag938.xml"/><Relationship Id="rId188" Type="http://schemas.openxmlformats.org/officeDocument/2006/relationships/tags" Target="../tags/tag959.xml"/><Relationship Id="rId71" Type="http://schemas.openxmlformats.org/officeDocument/2006/relationships/tags" Target="../tags/tag842.xml"/><Relationship Id="rId92" Type="http://schemas.openxmlformats.org/officeDocument/2006/relationships/tags" Target="../tags/tag863.xml"/><Relationship Id="rId213" Type="http://schemas.openxmlformats.org/officeDocument/2006/relationships/tags" Target="../tags/tag984.xml"/><Relationship Id="rId234" Type="http://schemas.openxmlformats.org/officeDocument/2006/relationships/tags" Target="../tags/tag1005.xml"/><Relationship Id="rId2" Type="http://schemas.openxmlformats.org/officeDocument/2006/relationships/tags" Target="../tags/tag773.xml"/><Relationship Id="rId29" Type="http://schemas.openxmlformats.org/officeDocument/2006/relationships/tags" Target="../tags/tag800.xml"/><Relationship Id="rId40" Type="http://schemas.openxmlformats.org/officeDocument/2006/relationships/tags" Target="../tags/tag811.xml"/><Relationship Id="rId115" Type="http://schemas.openxmlformats.org/officeDocument/2006/relationships/tags" Target="../tags/tag886.xml"/><Relationship Id="rId136" Type="http://schemas.openxmlformats.org/officeDocument/2006/relationships/tags" Target="../tags/tag907.xml"/><Relationship Id="rId157" Type="http://schemas.openxmlformats.org/officeDocument/2006/relationships/tags" Target="../tags/tag928.xml"/><Relationship Id="rId178" Type="http://schemas.openxmlformats.org/officeDocument/2006/relationships/tags" Target="../tags/tag949.xml"/><Relationship Id="rId61" Type="http://schemas.openxmlformats.org/officeDocument/2006/relationships/tags" Target="../tags/tag832.xml"/><Relationship Id="rId82" Type="http://schemas.openxmlformats.org/officeDocument/2006/relationships/tags" Target="../tags/tag853.xml"/><Relationship Id="rId199" Type="http://schemas.openxmlformats.org/officeDocument/2006/relationships/tags" Target="../tags/tag970.xml"/><Relationship Id="rId203" Type="http://schemas.openxmlformats.org/officeDocument/2006/relationships/tags" Target="../tags/tag974.xml"/><Relationship Id="rId19" Type="http://schemas.openxmlformats.org/officeDocument/2006/relationships/tags" Target="../tags/tag790.xml"/><Relationship Id="rId224" Type="http://schemas.openxmlformats.org/officeDocument/2006/relationships/tags" Target="../tags/tag995.xml"/><Relationship Id="rId30" Type="http://schemas.openxmlformats.org/officeDocument/2006/relationships/tags" Target="../tags/tag801.xml"/><Relationship Id="rId105" Type="http://schemas.openxmlformats.org/officeDocument/2006/relationships/tags" Target="../tags/tag876.xml"/><Relationship Id="rId126" Type="http://schemas.openxmlformats.org/officeDocument/2006/relationships/tags" Target="../tags/tag897.xml"/><Relationship Id="rId147" Type="http://schemas.openxmlformats.org/officeDocument/2006/relationships/tags" Target="../tags/tag918.xml"/><Relationship Id="rId168" Type="http://schemas.openxmlformats.org/officeDocument/2006/relationships/tags" Target="../tags/tag939.xml"/><Relationship Id="rId51" Type="http://schemas.openxmlformats.org/officeDocument/2006/relationships/tags" Target="../tags/tag822.xml"/><Relationship Id="rId72" Type="http://schemas.openxmlformats.org/officeDocument/2006/relationships/tags" Target="../tags/tag843.xml"/><Relationship Id="rId93" Type="http://schemas.openxmlformats.org/officeDocument/2006/relationships/tags" Target="../tags/tag864.xml"/><Relationship Id="rId189" Type="http://schemas.openxmlformats.org/officeDocument/2006/relationships/tags" Target="../tags/tag960.xml"/><Relationship Id="rId3" Type="http://schemas.openxmlformats.org/officeDocument/2006/relationships/tags" Target="../tags/tag774.xml"/><Relationship Id="rId214" Type="http://schemas.openxmlformats.org/officeDocument/2006/relationships/tags" Target="../tags/tag985.xml"/><Relationship Id="rId235" Type="http://schemas.openxmlformats.org/officeDocument/2006/relationships/slideLayout" Target="../slideLayouts/slideLayout7.xml"/><Relationship Id="rId116" Type="http://schemas.openxmlformats.org/officeDocument/2006/relationships/tags" Target="../tags/tag887.xml"/><Relationship Id="rId137" Type="http://schemas.openxmlformats.org/officeDocument/2006/relationships/tags" Target="../tags/tag908.xml"/><Relationship Id="rId158" Type="http://schemas.openxmlformats.org/officeDocument/2006/relationships/tags" Target="../tags/tag9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slideLayout" Target="../slideLayouts/slideLayout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294.xml"/><Relationship Id="rId21" Type="http://schemas.openxmlformats.org/officeDocument/2006/relationships/tags" Target="../tags/tag198.xml"/><Relationship Id="rId42" Type="http://schemas.openxmlformats.org/officeDocument/2006/relationships/tags" Target="../tags/tag219.xml"/><Relationship Id="rId63" Type="http://schemas.openxmlformats.org/officeDocument/2006/relationships/tags" Target="../tags/tag240.xml"/><Relationship Id="rId84" Type="http://schemas.openxmlformats.org/officeDocument/2006/relationships/tags" Target="../tags/tag261.xml"/><Relationship Id="rId138" Type="http://schemas.openxmlformats.org/officeDocument/2006/relationships/tags" Target="../tags/tag315.xml"/><Relationship Id="rId159" Type="http://schemas.openxmlformats.org/officeDocument/2006/relationships/tags" Target="../tags/tag336.xml"/><Relationship Id="rId170" Type="http://schemas.openxmlformats.org/officeDocument/2006/relationships/tags" Target="../tags/tag347.xml"/><Relationship Id="rId107" Type="http://schemas.openxmlformats.org/officeDocument/2006/relationships/tags" Target="../tags/tag284.xml"/><Relationship Id="rId11" Type="http://schemas.openxmlformats.org/officeDocument/2006/relationships/tags" Target="../tags/tag188.xml"/><Relationship Id="rId32" Type="http://schemas.openxmlformats.org/officeDocument/2006/relationships/tags" Target="../tags/tag209.xml"/><Relationship Id="rId53" Type="http://schemas.openxmlformats.org/officeDocument/2006/relationships/tags" Target="../tags/tag230.xml"/><Relationship Id="rId74" Type="http://schemas.openxmlformats.org/officeDocument/2006/relationships/tags" Target="../tags/tag251.xml"/><Relationship Id="rId128" Type="http://schemas.openxmlformats.org/officeDocument/2006/relationships/tags" Target="../tags/tag305.xml"/><Relationship Id="rId149" Type="http://schemas.openxmlformats.org/officeDocument/2006/relationships/tags" Target="../tags/tag326.xml"/><Relationship Id="rId5" Type="http://schemas.openxmlformats.org/officeDocument/2006/relationships/tags" Target="../tags/tag182.xml"/><Relationship Id="rId95" Type="http://schemas.openxmlformats.org/officeDocument/2006/relationships/tags" Target="../tags/tag272.xml"/><Relationship Id="rId160" Type="http://schemas.openxmlformats.org/officeDocument/2006/relationships/tags" Target="../tags/tag337.xml"/><Relationship Id="rId181" Type="http://schemas.openxmlformats.org/officeDocument/2006/relationships/tags" Target="../tags/tag358.xml"/><Relationship Id="rId22" Type="http://schemas.openxmlformats.org/officeDocument/2006/relationships/tags" Target="../tags/tag199.xml"/><Relationship Id="rId43" Type="http://schemas.openxmlformats.org/officeDocument/2006/relationships/tags" Target="../tags/tag220.xml"/><Relationship Id="rId64" Type="http://schemas.openxmlformats.org/officeDocument/2006/relationships/tags" Target="../tags/tag241.xml"/><Relationship Id="rId118" Type="http://schemas.openxmlformats.org/officeDocument/2006/relationships/tags" Target="../tags/tag295.xml"/><Relationship Id="rId139" Type="http://schemas.openxmlformats.org/officeDocument/2006/relationships/tags" Target="../tags/tag316.xml"/><Relationship Id="rId85" Type="http://schemas.openxmlformats.org/officeDocument/2006/relationships/tags" Target="../tags/tag262.xml"/><Relationship Id="rId150" Type="http://schemas.openxmlformats.org/officeDocument/2006/relationships/tags" Target="../tags/tag327.xml"/><Relationship Id="rId171" Type="http://schemas.openxmlformats.org/officeDocument/2006/relationships/tags" Target="../tags/tag348.xml"/><Relationship Id="rId12" Type="http://schemas.openxmlformats.org/officeDocument/2006/relationships/tags" Target="../tags/tag189.xml"/><Relationship Id="rId33" Type="http://schemas.openxmlformats.org/officeDocument/2006/relationships/tags" Target="../tags/tag210.xml"/><Relationship Id="rId108" Type="http://schemas.openxmlformats.org/officeDocument/2006/relationships/tags" Target="../tags/tag285.xml"/><Relationship Id="rId129" Type="http://schemas.openxmlformats.org/officeDocument/2006/relationships/tags" Target="../tags/tag306.xml"/><Relationship Id="rId54" Type="http://schemas.openxmlformats.org/officeDocument/2006/relationships/tags" Target="../tags/tag231.xml"/><Relationship Id="rId75" Type="http://schemas.openxmlformats.org/officeDocument/2006/relationships/tags" Target="../tags/tag252.xml"/><Relationship Id="rId96" Type="http://schemas.openxmlformats.org/officeDocument/2006/relationships/tags" Target="../tags/tag273.xml"/><Relationship Id="rId140" Type="http://schemas.openxmlformats.org/officeDocument/2006/relationships/tags" Target="../tags/tag317.xml"/><Relationship Id="rId161" Type="http://schemas.openxmlformats.org/officeDocument/2006/relationships/tags" Target="../tags/tag338.xml"/><Relationship Id="rId182" Type="http://schemas.openxmlformats.org/officeDocument/2006/relationships/tags" Target="../tags/tag359.xml"/><Relationship Id="rId6" Type="http://schemas.openxmlformats.org/officeDocument/2006/relationships/tags" Target="../tags/tag183.xml"/><Relationship Id="rId23" Type="http://schemas.openxmlformats.org/officeDocument/2006/relationships/tags" Target="../tags/tag200.xml"/><Relationship Id="rId119" Type="http://schemas.openxmlformats.org/officeDocument/2006/relationships/tags" Target="../tags/tag296.xml"/><Relationship Id="rId44" Type="http://schemas.openxmlformats.org/officeDocument/2006/relationships/tags" Target="../tags/tag221.xml"/><Relationship Id="rId65" Type="http://schemas.openxmlformats.org/officeDocument/2006/relationships/tags" Target="../tags/tag242.xml"/><Relationship Id="rId86" Type="http://schemas.openxmlformats.org/officeDocument/2006/relationships/tags" Target="../tags/tag263.xml"/><Relationship Id="rId130" Type="http://schemas.openxmlformats.org/officeDocument/2006/relationships/tags" Target="../tags/tag307.xml"/><Relationship Id="rId151" Type="http://schemas.openxmlformats.org/officeDocument/2006/relationships/tags" Target="../tags/tag328.xml"/><Relationship Id="rId172" Type="http://schemas.openxmlformats.org/officeDocument/2006/relationships/tags" Target="../tags/tag349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39" Type="http://schemas.openxmlformats.org/officeDocument/2006/relationships/tags" Target="../tags/tag216.xml"/><Relationship Id="rId109" Type="http://schemas.openxmlformats.org/officeDocument/2006/relationships/tags" Target="../tags/tag286.xml"/><Relationship Id="rId34" Type="http://schemas.openxmlformats.org/officeDocument/2006/relationships/tags" Target="../tags/tag211.xml"/><Relationship Id="rId50" Type="http://schemas.openxmlformats.org/officeDocument/2006/relationships/tags" Target="../tags/tag227.xml"/><Relationship Id="rId55" Type="http://schemas.openxmlformats.org/officeDocument/2006/relationships/tags" Target="../tags/tag232.xml"/><Relationship Id="rId76" Type="http://schemas.openxmlformats.org/officeDocument/2006/relationships/tags" Target="../tags/tag253.xml"/><Relationship Id="rId97" Type="http://schemas.openxmlformats.org/officeDocument/2006/relationships/tags" Target="../tags/tag274.xml"/><Relationship Id="rId104" Type="http://schemas.openxmlformats.org/officeDocument/2006/relationships/tags" Target="../tags/tag281.xml"/><Relationship Id="rId120" Type="http://schemas.openxmlformats.org/officeDocument/2006/relationships/tags" Target="../tags/tag297.xml"/><Relationship Id="rId125" Type="http://schemas.openxmlformats.org/officeDocument/2006/relationships/tags" Target="../tags/tag302.xml"/><Relationship Id="rId141" Type="http://schemas.openxmlformats.org/officeDocument/2006/relationships/tags" Target="../tags/tag318.xml"/><Relationship Id="rId146" Type="http://schemas.openxmlformats.org/officeDocument/2006/relationships/tags" Target="../tags/tag323.xml"/><Relationship Id="rId167" Type="http://schemas.openxmlformats.org/officeDocument/2006/relationships/tags" Target="../tags/tag344.xml"/><Relationship Id="rId7" Type="http://schemas.openxmlformats.org/officeDocument/2006/relationships/tags" Target="../tags/tag184.xml"/><Relationship Id="rId71" Type="http://schemas.openxmlformats.org/officeDocument/2006/relationships/tags" Target="../tags/tag248.xml"/><Relationship Id="rId92" Type="http://schemas.openxmlformats.org/officeDocument/2006/relationships/tags" Target="../tags/tag269.xml"/><Relationship Id="rId162" Type="http://schemas.openxmlformats.org/officeDocument/2006/relationships/tags" Target="../tags/tag339.xml"/><Relationship Id="rId183" Type="http://schemas.openxmlformats.org/officeDocument/2006/relationships/tags" Target="../tags/tag360.xml"/><Relationship Id="rId2" Type="http://schemas.openxmlformats.org/officeDocument/2006/relationships/tags" Target="../tags/tag179.xml"/><Relationship Id="rId29" Type="http://schemas.openxmlformats.org/officeDocument/2006/relationships/tags" Target="../tags/tag206.xml"/><Relationship Id="rId24" Type="http://schemas.openxmlformats.org/officeDocument/2006/relationships/tags" Target="../tags/tag201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66" Type="http://schemas.openxmlformats.org/officeDocument/2006/relationships/tags" Target="../tags/tag243.xml"/><Relationship Id="rId87" Type="http://schemas.openxmlformats.org/officeDocument/2006/relationships/tags" Target="../tags/tag264.xml"/><Relationship Id="rId110" Type="http://schemas.openxmlformats.org/officeDocument/2006/relationships/tags" Target="../tags/tag287.xml"/><Relationship Id="rId115" Type="http://schemas.openxmlformats.org/officeDocument/2006/relationships/tags" Target="../tags/tag292.xml"/><Relationship Id="rId131" Type="http://schemas.openxmlformats.org/officeDocument/2006/relationships/tags" Target="../tags/tag308.xml"/><Relationship Id="rId136" Type="http://schemas.openxmlformats.org/officeDocument/2006/relationships/tags" Target="../tags/tag313.xml"/><Relationship Id="rId157" Type="http://schemas.openxmlformats.org/officeDocument/2006/relationships/tags" Target="../tags/tag334.xml"/><Relationship Id="rId178" Type="http://schemas.openxmlformats.org/officeDocument/2006/relationships/tags" Target="../tags/tag355.xml"/><Relationship Id="rId61" Type="http://schemas.openxmlformats.org/officeDocument/2006/relationships/tags" Target="../tags/tag238.xml"/><Relationship Id="rId82" Type="http://schemas.openxmlformats.org/officeDocument/2006/relationships/tags" Target="../tags/tag259.xml"/><Relationship Id="rId152" Type="http://schemas.openxmlformats.org/officeDocument/2006/relationships/tags" Target="../tags/tag329.xml"/><Relationship Id="rId173" Type="http://schemas.openxmlformats.org/officeDocument/2006/relationships/tags" Target="../tags/tag350.xml"/><Relationship Id="rId19" Type="http://schemas.openxmlformats.org/officeDocument/2006/relationships/tags" Target="../tags/tag196.xml"/><Relationship Id="rId14" Type="http://schemas.openxmlformats.org/officeDocument/2006/relationships/tags" Target="../tags/tag191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56" Type="http://schemas.openxmlformats.org/officeDocument/2006/relationships/tags" Target="../tags/tag233.xml"/><Relationship Id="rId77" Type="http://schemas.openxmlformats.org/officeDocument/2006/relationships/tags" Target="../tags/tag254.xml"/><Relationship Id="rId100" Type="http://schemas.openxmlformats.org/officeDocument/2006/relationships/tags" Target="../tags/tag277.xml"/><Relationship Id="rId105" Type="http://schemas.openxmlformats.org/officeDocument/2006/relationships/tags" Target="../tags/tag282.xml"/><Relationship Id="rId126" Type="http://schemas.openxmlformats.org/officeDocument/2006/relationships/tags" Target="../tags/tag303.xml"/><Relationship Id="rId147" Type="http://schemas.openxmlformats.org/officeDocument/2006/relationships/tags" Target="../tags/tag324.xml"/><Relationship Id="rId168" Type="http://schemas.openxmlformats.org/officeDocument/2006/relationships/tags" Target="../tags/tag345.xml"/><Relationship Id="rId8" Type="http://schemas.openxmlformats.org/officeDocument/2006/relationships/tags" Target="../tags/tag185.xml"/><Relationship Id="rId51" Type="http://schemas.openxmlformats.org/officeDocument/2006/relationships/tags" Target="../tags/tag228.xml"/><Relationship Id="rId72" Type="http://schemas.openxmlformats.org/officeDocument/2006/relationships/tags" Target="../tags/tag249.xml"/><Relationship Id="rId93" Type="http://schemas.openxmlformats.org/officeDocument/2006/relationships/tags" Target="../tags/tag270.xml"/><Relationship Id="rId98" Type="http://schemas.openxmlformats.org/officeDocument/2006/relationships/tags" Target="../tags/tag275.xml"/><Relationship Id="rId121" Type="http://schemas.openxmlformats.org/officeDocument/2006/relationships/tags" Target="../tags/tag298.xml"/><Relationship Id="rId142" Type="http://schemas.openxmlformats.org/officeDocument/2006/relationships/tags" Target="../tags/tag319.xml"/><Relationship Id="rId163" Type="http://schemas.openxmlformats.org/officeDocument/2006/relationships/tags" Target="../tags/tag340.xml"/><Relationship Id="rId184" Type="http://schemas.openxmlformats.org/officeDocument/2006/relationships/tags" Target="../tags/tag361.xml"/><Relationship Id="rId3" Type="http://schemas.openxmlformats.org/officeDocument/2006/relationships/tags" Target="../tags/tag180.xml"/><Relationship Id="rId25" Type="http://schemas.openxmlformats.org/officeDocument/2006/relationships/tags" Target="../tags/tag202.xml"/><Relationship Id="rId46" Type="http://schemas.openxmlformats.org/officeDocument/2006/relationships/tags" Target="../tags/tag223.xml"/><Relationship Id="rId67" Type="http://schemas.openxmlformats.org/officeDocument/2006/relationships/tags" Target="../tags/tag244.xml"/><Relationship Id="rId116" Type="http://schemas.openxmlformats.org/officeDocument/2006/relationships/tags" Target="../tags/tag293.xml"/><Relationship Id="rId137" Type="http://schemas.openxmlformats.org/officeDocument/2006/relationships/tags" Target="../tags/tag314.xml"/><Relationship Id="rId158" Type="http://schemas.openxmlformats.org/officeDocument/2006/relationships/tags" Target="../tags/tag335.xml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62" Type="http://schemas.openxmlformats.org/officeDocument/2006/relationships/tags" Target="../tags/tag239.xml"/><Relationship Id="rId83" Type="http://schemas.openxmlformats.org/officeDocument/2006/relationships/tags" Target="../tags/tag260.xml"/><Relationship Id="rId88" Type="http://schemas.openxmlformats.org/officeDocument/2006/relationships/tags" Target="../tags/tag265.xml"/><Relationship Id="rId111" Type="http://schemas.openxmlformats.org/officeDocument/2006/relationships/tags" Target="../tags/tag288.xml"/><Relationship Id="rId132" Type="http://schemas.openxmlformats.org/officeDocument/2006/relationships/tags" Target="../tags/tag309.xml"/><Relationship Id="rId153" Type="http://schemas.openxmlformats.org/officeDocument/2006/relationships/tags" Target="../tags/tag330.xml"/><Relationship Id="rId174" Type="http://schemas.openxmlformats.org/officeDocument/2006/relationships/tags" Target="../tags/tag351.xml"/><Relationship Id="rId179" Type="http://schemas.openxmlformats.org/officeDocument/2006/relationships/tags" Target="../tags/tag356.xml"/><Relationship Id="rId15" Type="http://schemas.openxmlformats.org/officeDocument/2006/relationships/tags" Target="../tags/tag192.xml"/><Relationship Id="rId36" Type="http://schemas.openxmlformats.org/officeDocument/2006/relationships/tags" Target="../tags/tag213.xml"/><Relationship Id="rId57" Type="http://schemas.openxmlformats.org/officeDocument/2006/relationships/tags" Target="../tags/tag234.xml"/><Relationship Id="rId106" Type="http://schemas.openxmlformats.org/officeDocument/2006/relationships/tags" Target="../tags/tag283.xml"/><Relationship Id="rId127" Type="http://schemas.openxmlformats.org/officeDocument/2006/relationships/tags" Target="../tags/tag304.xml"/><Relationship Id="rId10" Type="http://schemas.openxmlformats.org/officeDocument/2006/relationships/tags" Target="../tags/tag187.xml"/><Relationship Id="rId31" Type="http://schemas.openxmlformats.org/officeDocument/2006/relationships/tags" Target="../tags/tag208.xml"/><Relationship Id="rId52" Type="http://schemas.openxmlformats.org/officeDocument/2006/relationships/tags" Target="../tags/tag229.xml"/><Relationship Id="rId73" Type="http://schemas.openxmlformats.org/officeDocument/2006/relationships/tags" Target="../tags/tag250.xml"/><Relationship Id="rId78" Type="http://schemas.openxmlformats.org/officeDocument/2006/relationships/tags" Target="../tags/tag255.xml"/><Relationship Id="rId94" Type="http://schemas.openxmlformats.org/officeDocument/2006/relationships/tags" Target="../tags/tag271.xml"/><Relationship Id="rId99" Type="http://schemas.openxmlformats.org/officeDocument/2006/relationships/tags" Target="../tags/tag276.xml"/><Relationship Id="rId101" Type="http://schemas.openxmlformats.org/officeDocument/2006/relationships/tags" Target="../tags/tag278.xml"/><Relationship Id="rId122" Type="http://schemas.openxmlformats.org/officeDocument/2006/relationships/tags" Target="../tags/tag299.xml"/><Relationship Id="rId143" Type="http://schemas.openxmlformats.org/officeDocument/2006/relationships/tags" Target="../tags/tag320.xml"/><Relationship Id="rId148" Type="http://schemas.openxmlformats.org/officeDocument/2006/relationships/tags" Target="../tags/tag325.xml"/><Relationship Id="rId164" Type="http://schemas.openxmlformats.org/officeDocument/2006/relationships/tags" Target="../tags/tag341.xml"/><Relationship Id="rId169" Type="http://schemas.openxmlformats.org/officeDocument/2006/relationships/tags" Target="../tags/tag346.xml"/><Relationship Id="rId185" Type="http://schemas.openxmlformats.org/officeDocument/2006/relationships/tags" Target="../tags/tag362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80" Type="http://schemas.openxmlformats.org/officeDocument/2006/relationships/tags" Target="../tags/tag357.xml"/><Relationship Id="rId26" Type="http://schemas.openxmlformats.org/officeDocument/2006/relationships/tags" Target="../tags/tag203.xml"/><Relationship Id="rId47" Type="http://schemas.openxmlformats.org/officeDocument/2006/relationships/tags" Target="../tags/tag224.xml"/><Relationship Id="rId68" Type="http://schemas.openxmlformats.org/officeDocument/2006/relationships/tags" Target="../tags/tag245.xml"/><Relationship Id="rId89" Type="http://schemas.openxmlformats.org/officeDocument/2006/relationships/tags" Target="../tags/tag266.xml"/><Relationship Id="rId112" Type="http://schemas.openxmlformats.org/officeDocument/2006/relationships/tags" Target="../tags/tag289.xml"/><Relationship Id="rId133" Type="http://schemas.openxmlformats.org/officeDocument/2006/relationships/tags" Target="../tags/tag310.xml"/><Relationship Id="rId154" Type="http://schemas.openxmlformats.org/officeDocument/2006/relationships/tags" Target="../tags/tag331.xml"/><Relationship Id="rId175" Type="http://schemas.openxmlformats.org/officeDocument/2006/relationships/tags" Target="../tags/tag352.xml"/><Relationship Id="rId16" Type="http://schemas.openxmlformats.org/officeDocument/2006/relationships/tags" Target="../tags/tag193.xml"/><Relationship Id="rId37" Type="http://schemas.openxmlformats.org/officeDocument/2006/relationships/tags" Target="../tags/tag214.xml"/><Relationship Id="rId58" Type="http://schemas.openxmlformats.org/officeDocument/2006/relationships/tags" Target="../tags/tag235.xml"/><Relationship Id="rId79" Type="http://schemas.openxmlformats.org/officeDocument/2006/relationships/tags" Target="../tags/tag256.xml"/><Relationship Id="rId102" Type="http://schemas.openxmlformats.org/officeDocument/2006/relationships/tags" Target="../tags/tag279.xml"/><Relationship Id="rId123" Type="http://schemas.openxmlformats.org/officeDocument/2006/relationships/tags" Target="../tags/tag300.xml"/><Relationship Id="rId144" Type="http://schemas.openxmlformats.org/officeDocument/2006/relationships/tags" Target="../tags/tag321.xml"/><Relationship Id="rId90" Type="http://schemas.openxmlformats.org/officeDocument/2006/relationships/tags" Target="../tags/tag267.xml"/><Relationship Id="rId165" Type="http://schemas.openxmlformats.org/officeDocument/2006/relationships/tags" Target="../tags/tag342.xml"/><Relationship Id="rId186" Type="http://schemas.openxmlformats.org/officeDocument/2006/relationships/slideLayout" Target="../slideLayouts/slideLayout7.xml"/><Relationship Id="rId27" Type="http://schemas.openxmlformats.org/officeDocument/2006/relationships/tags" Target="../tags/tag204.xml"/><Relationship Id="rId48" Type="http://schemas.openxmlformats.org/officeDocument/2006/relationships/tags" Target="../tags/tag225.xml"/><Relationship Id="rId69" Type="http://schemas.openxmlformats.org/officeDocument/2006/relationships/tags" Target="../tags/tag246.xml"/><Relationship Id="rId113" Type="http://schemas.openxmlformats.org/officeDocument/2006/relationships/tags" Target="../tags/tag290.xml"/><Relationship Id="rId134" Type="http://schemas.openxmlformats.org/officeDocument/2006/relationships/tags" Target="../tags/tag311.xml"/><Relationship Id="rId80" Type="http://schemas.openxmlformats.org/officeDocument/2006/relationships/tags" Target="../tags/tag257.xml"/><Relationship Id="rId155" Type="http://schemas.openxmlformats.org/officeDocument/2006/relationships/tags" Target="../tags/tag332.xml"/><Relationship Id="rId176" Type="http://schemas.openxmlformats.org/officeDocument/2006/relationships/tags" Target="../tags/tag353.xml"/><Relationship Id="rId17" Type="http://schemas.openxmlformats.org/officeDocument/2006/relationships/tags" Target="../tags/tag194.xml"/><Relationship Id="rId38" Type="http://schemas.openxmlformats.org/officeDocument/2006/relationships/tags" Target="../tags/tag215.xml"/><Relationship Id="rId59" Type="http://schemas.openxmlformats.org/officeDocument/2006/relationships/tags" Target="../tags/tag236.xml"/><Relationship Id="rId103" Type="http://schemas.openxmlformats.org/officeDocument/2006/relationships/tags" Target="../tags/tag280.xml"/><Relationship Id="rId124" Type="http://schemas.openxmlformats.org/officeDocument/2006/relationships/tags" Target="../tags/tag301.xml"/><Relationship Id="rId70" Type="http://schemas.openxmlformats.org/officeDocument/2006/relationships/tags" Target="../tags/tag247.xml"/><Relationship Id="rId91" Type="http://schemas.openxmlformats.org/officeDocument/2006/relationships/tags" Target="../tags/tag268.xml"/><Relationship Id="rId145" Type="http://schemas.openxmlformats.org/officeDocument/2006/relationships/tags" Target="../tags/tag322.xml"/><Relationship Id="rId166" Type="http://schemas.openxmlformats.org/officeDocument/2006/relationships/tags" Target="../tags/tag343.xml"/><Relationship Id="rId1" Type="http://schemas.openxmlformats.org/officeDocument/2006/relationships/tags" Target="../tags/tag178.xml"/><Relationship Id="rId28" Type="http://schemas.openxmlformats.org/officeDocument/2006/relationships/tags" Target="../tags/tag205.xml"/><Relationship Id="rId49" Type="http://schemas.openxmlformats.org/officeDocument/2006/relationships/tags" Target="../tags/tag226.xml"/><Relationship Id="rId114" Type="http://schemas.openxmlformats.org/officeDocument/2006/relationships/tags" Target="../tags/tag291.xml"/><Relationship Id="rId60" Type="http://schemas.openxmlformats.org/officeDocument/2006/relationships/tags" Target="../tags/tag237.xml"/><Relationship Id="rId81" Type="http://schemas.openxmlformats.org/officeDocument/2006/relationships/tags" Target="../tags/tag258.xml"/><Relationship Id="rId135" Type="http://schemas.openxmlformats.org/officeDocument/2006/relationships/tags" Target="../tags/tag312.xml"/><Relationship Id="rId156" Type="http://schemas.openxmlformats.org/officeDocument/2006/relationships/tags" Target="../tags/tag333.xml"/><Relationship Id="rId177" Type="http://schemas.openxmlformats.org/officeDocument/2006/relationships/tags" Target="../tags/tag35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88.xml"/><Relationship Id="rId21" Type="http://schemas.openxmlformats.org/officeDocument/2006/relationships/tags" Target="../tags/tag383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63" Type="http://schemas.openxmlformats.org/officeDocument/2006/relationships/tags" Target="../tags/tag425.xml"/><Relationship Id="rId68" Type="http://schemas.openxmlformats.org/officeDocument/2006/relationships/tags" Target="../tags/tag430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3" Type="http://schemas.openxmlformats.org/officeDocument/2006/relationships/tags" Target="../tags/tag415.xml"/><Relationship Id="rId58" Type="http://schemas.openxmlformats.org/officeDocument/2006/relationships/tags" Target="../tags/tag420.xml"/><Relationship Id="rId66" Type="http://schemas.openxmlformats.org/officeDocument/2006/relationships/tags" Target="../tags/tag428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367.xml"/><Relationship Id="rId61" Type="http://schemas.openxmlformats.org/officeDocument/2006/relationships/tags" Target="../tags/tag423.xml"/><Relationship Id="rId19" Type="http://schemas.openxmlformats.org/officeDocument/2006/relationships/tags" Target="../tags/tag38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56" Type="http://schemas.openxmlformats.org/officeDocument/2006/relationships/tags" Target="../tags/tag418.xml"/><Relationship Id="rId64" Type="http://schemas.openxmlformats.org/officeDocument/2006/relationships/tags" Target="../tags/tag426.xml"/><Relationship Id="rId69" Type="http://schemas.openxmlformats.org/officeDocument/2006/relationships/tags" Target="../tags/tag431.xml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72" Type="http://schemas.openxmlformats.org/officeDocument/2006/relationships/tags" Target="../tags/tag434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59" Type="http://schemas.openxmlformats.org/officeDocument/2006/relationships/tags" Target="../tags/tag421.xml"/><Relationship Id="rId67" Type="http://schemas.openxmlformats.org/officeDocument/2006/relationships/tags" Target="../tags/tag429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54" Type="http://schemas.openxmlformats.org/officeDocument/2006/relationships/tags" Target="../tags/tag416.xml"/><Relationship Id="rId62" Type="http://schemas.openxmlformats.org/officeDocument/2006/relationships/tags" Target="../tags/tag424.xml"/><Relationship Id="rId70" Type="http://schemas.openxmlformats.org/officeDocument/2006/relationships/tags" Target="../tags/tag432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tags" Target="../tags/tag411.xml"/><Relationship Id="rId57" Type="http://schemas.openxmlformats.org/officeDocument/2006/relationships/tags" Target="../tags/tag419.xml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tags" Target="../tags/tag414.xml"/><Relationship Id="rId60" Type="http://schemas.openxmlformats.org/officeDocument/2006/relationships/tags" Target="../tags/tag422.xml"/><Relationship Id="rId65" Type="http://schemas.openxmlformats.org/officeDocument/2006/relationships/tags" Target="../tags/tag427.xml"/><Relationship Id="rId73" Type="http://schemas.openxmlformats.org/officeDocument/2006/relationships/tags" Target="../tags/tag435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9" Type="http://schemas.openxmlformats.org/officeDocument/2006/relationships/tags" Target="../tags/tag401.xml"/><Relationship Id="rId34" Type="http://schemas.openxmlformats.org/officeDocument/2006/relationships/tags" Target="../tags/tag396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" Type="http://schemas.openxmlformats.org/officeDocument/2006/relationships/tags" Target="../tags/tag369.xml"/><Relationship Id="rId71" Type="http://schemas.openxmlformats.org/officeDocument/2006/relationships/tags" Target="../tags/tag4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Tritium Target Task List and Installation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Meekins</a:t>
            </a:r>
          </a:p>
          <a:p>
            <a:r>
              <a:rPr lang="en-US" dirty="0" smtClean="0"/>
              <a:t>3/16/2016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72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73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346700"/>
            <a:ext cx="48006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5598743" y="53975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5454900" y="54821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77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78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1797570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79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2658477" y="51816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0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3548081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1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4437685" y="518160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2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5269896" y="51816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3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6159500" y="518160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4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7020407" y="518160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5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7910012" y="51816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6" name="OTLSHAPE_TB_00000000000000000000000000000000_TimescaleInterval10"/>
          <p:cNvSpPr txBox="1"/>
          <p:nvPr>
            <p:custDataLst>
              <p:tags r:id="rId17"/>
            </p:custDataLst>
          </p:nvPr>
        </p:nvSpPr>
        <p:spPr>
          <a:xfrm>
            <a:off x="8770919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7" name="OTLSHAPE_TB_00000000000000000000000000000000_TimescaleInterval11"/>
          <p:cNvSpPr txBox="1"/>
          <p:nvPr>
            <p:custDataLst>
              <p:tags r:id="rId18"/>
            </p:custDataLst>
          </p:nvPr>
        </p:nvSpPr>
        <p:spPr>
          <a:xfrm>
            <a:off x="9660524" y="51816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8" name="OTLSHAPE_TB_00000000000000000000000000000000_TimescaleInterval12"/>
          <p:cNvSpPr txBox="1"/>
          <p:nvPr>
            <p:custDataLst>
              <p:tags r:id="rId19"/>
            </p:custDataLst>
          </p:nvPr>
        </p:nvSpPr>
        <p:spPr>
          <a:xfrm>
            <a:off x="10550127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9" name="OTLSHAPE_TB_00000000000000000000000000000000_ScaleMarking1"/>
          <p:cNvSpPr txBox="1"/>
          <p:nvPr>
            <p:custDataLst>
              <p:tags r:id="rId20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0" name="OTLSHAPE_TB_00000000000000000000000000000000_ScaleMarking2"/>
          <p:cNvSpPr txBox="1"/>
          <p:nvPr>
            <p:custDataLst>
              <p:tags r:id="rId21"/>
            </p:custDataLst>
          </p:nvPr>
        </p:nvSpPr>
        <p:spPr>
          <a:xfrm>
            <a:off x="3548081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1" name="OTLSHAPE_T_123ab63c882b4c46ba9c8b134ee70ba1_Shape"/>
          <p:cNvSpPr/>
          <p:nvPr>
            <p:custDataLst>
              <p:tags r:id="rId22"/>
            </p:custDataLst>
          </p:nvPr>
        </p:nvSpPr>
        <p:spPr>
          <a:xfrm>
            <a:off x="844465" y="892217"/>
            <a:ext cx="10083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TLSHAPE_T_123ab63c882b4c46ba9c8b134ee70ba1_ShapePercentage" hidden="1"/>
          <p:cNvSpPr/>
          <p:nvPr>
            <p:custDataLst>
              <p:tags r:id="rId23"/>
            </p:custDataLst>
          </p:nvPr>
        </p:nvSpPr>
        <p:spPr>
          <a:xfrm>
            <a:off x="844465" y="892217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TLSHAPE_T_123ab63c882b4c46ba9c8b134ee70ba1_Duration" hidden="1"/>
          <p:cNvSpPr txBox="1"/>
          <p:nvPr>
            <p:custDataLst>
              <p:tags r:id="rId24"/>
            </p:custDataLst>
          </p:nvPr>
        </p:nvSpPr>
        <p:spPr>
          <a:xfrm>
            <a:off x="0" y="870458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251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94" name="OTLSHAPE_T_123ab63c882b4c46ba9c8b134ee70ba1_StartDate" hidden="1"/>
          <p:cNvSpPr txBox="1"/>
          <p:nvPr>
            <p:custDataLst>
              <p:tags r:id="rId25"/>
            </p:custDataLst>
          </p:nvPr>
        </p:nvSpPr>
        <p:spPr>
          <a:xfrm>
            <a:off x="0" y="102548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5" name="OTLSHAPE_T_123ab63c882b4c46ba9c8b134ee70ba1_EndDate" hidden="1"/>
          <p:cNvSpPr txBox="1"/>
          <p:nvPr>
            <p:custDataLst>
              <p:tags r:id="rId26"/>
            </p:custDataLst>
          </p:nvPr>
        </p:nvSpPr>
        <p:spPr>
          <a:xfrm>
            <a:off x="0" y="102548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6" name="OTLSHAPE_T_123ab63c882b4c46ba9c8b134ee70ba1_JoinedDate"/>
          <p:cNvSpPr txBox="1"/>
          <p:nvPr>
            <p:custDataLst>
              <p:tags r:id="rId27"/>
            </p:custDataLst>
          </p:nvPr>
        </p:nvSpPr>
        <p:spPr>
          <a:xfrm>
            <a:off x="78232" y="87820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7" name="OTLSHAPE_T_123ab63c882b4c46ba9c8b134ee70ba1_Title"/>
          <p:cNvSpPr txBox="1"/>
          <p:nvPr>
            <p:custDataLst>
              <p:tags r:id="rId28"/>
            </p:custDataLst>
          </p:nvPr>
        </p:nvSpPr>
        <p:spPr>
          <a:xfrm>
            <a:off x="10967882" y="870458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98" name="OTLSHAPE_T_123ab63c882b4c46ba9c8b134ee70ba1_TextPercentage" hidden="1"/>
          <p:cNvSpPr txBox="1"/>
          <p:nvPr>
            <p:custDataLst>
              <p:tags r:id="rId29"/>
            </p:custDataLst>
          </p:nvPr>
        </p:nvSpPr>
        <p:spPr>
          <a:xfrm>
            <a:off x="857165" y="9557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499" name="OTLSHAPE_T_9520f54d18e648d39da7587c39cbb8b3_Shape"/>
          <p:cNvSpPr/>
          <p:nvPr>
            <p:custDataLst>
              <p:tags r:id="rId30"/>
            </p:custDataLst>
          </p:nvPr>
        </p:nvSpPr>
        <p:spPr>
          <a:xfrm>
            <a:off x="844465" y="1112224"/>
            <a:ext cx="7035800" cy="1550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TLSHAPE_T_9520f54d18e648d39da7587c39cbb8b3_ShapePercentage"/>
          <p:cNvSpPr/>
          <p:nvPr>
            <p:custDataLst>
              <p:tags r:id="rId31"/>
            </p:custDataLst>
          </p:nvPr>
        </p:nvSpPr>
        <p:spPr>
          <a:xfrm>
            <a:off x="844465" y="1112224"/>
            <a:ext cx="56261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TLSHAPE_T_9520f54d18e648d39da7587c39cbb8b3_Duration" hidden="1"/>
          <p:cNvSpPr txBox="1"/>
          <p:nvPr>
            <p:custDataLst>
              <p:tags r:id="rId32"/>
            </p:custDataLst>
          </p:nvPr>
        </p:nvSpPr>
        <p:spPr>
          <a:xfrm>
            <a:off x="0" y="110447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175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02" name="OTLSHAPE_T_9520f54d18e648d39da7587c39cbb8b3_StartDate" hidden="1"/>
          <p:cNvSpPr txBox="1"/>
          <p:nvPr>
            <p:custDataLst>
              <p:tags r:id="rId33"/>
            </p:custDataLst>
          </p:nvPr>
        </p:nvSpPr>
        <p:spPr>
          <a:xfrm>
            <a:off x="0" y="12595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03" name="OTLSHAPE_T_9520f54d18e648d39da7587c39cbb8b3_EndDate" hidden="1"/>
          <p:cNvSpPr txBox="1"/>
          <p:nvPr>
            <p:custDataLst>
              <p:tags r:id="rId34"/>
            </p:custDataLst>
          </p:nvPr>
        </p:nvSpPr>
        <p:spPr>
          <a:xfrm>
            <a:off x="0" y="12595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04" name="OTLSHAPE_T_9520f54d18e648d39da7587c39cbb8b3_JoinedDate"/>
          <p:cNvSpPr txBox="1"/>
          <p:nvPr>
            <p:custDataLst>
              <p:tags r:id="rId35"/>
            </p:custDataLst>
          </p:nvPr>
        </p:nvSpPr>
        <p:spPr>
          <a:xfrm>
            <a:off x="156930" y="111222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Jun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05" name="OTLSHAPE_T_9520f54d18e648d39da7587c39cbb8b3_Title"/>
          <p:cNvSpPr txBox="1"/>
          <p:nvPr>
            <p:custDataLst>
              <p:tags r:id="rId36"/>
            </p:custDataLst>
          </p:nvPr>
        </p:nvSpPr>
        <p:spPr>
          <a:xfrm>
            <a:off x="7926008" y="1104477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06" name="OTLSHAPE_T_9520f54d18e648d39da7587c39cbb8b3_TextPercentage"/>
          <p:cNvSpPr txBox="1"/>
          <p:nvPr>
            <p:custDataLst>
              <p:tags r:id="rId37"/>
            </p:custDataLst>
          </p:nvPr>
        </p:nvSpPr>
        <p:spPr>
          <a:xfrm>
            <a:off x="6249477" y="1112224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80%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07" name="OTLSHAPE_T_538e17fd7558424d9d3c6a32cb360dac_Shape"/>
          <p:cNvSpPr/>
          <p:nvPr>
            <p:custDataLst>
              <p:tags r:id="rId38"/>
            </p:custDataLst>
          </p:nvPr>
        </p:nvSpPr>
        <p:spPr>
          <a:xfrm>
            <a:off x="1762766" y="1346242"/>
            <a:ext cx="4368800" cy="155025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TLSHAPE_T_538e17fd7558424d9d3c6a32cb360dac_ShapePercentage"/>
          <p:cNvSpPr/>
          <p:nvPr>
            <p:custDataLst>
              <p:tags r:id="rId39"/>
            </p:custDataLst>
          </p:nvPr>
        </p:nvSpPr>
        <p:spPr>
          <a:xfrm>
            <a:off x="1762766" y="1346242"/>
            <a:ext cx="39370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TLSHAPE_T_538e17fd7558424d9d3c6a32cb360dac_Duration" hidden="1"/>
          <p:cNvSpPr txBox="1"/>
          <p:nvPr>
            <p:custDataLst>
              <p:tags r:id="rId40"/>
            </p:custDataLst>
          </p:nvPr>
        </p:nvSpPr>
        <p:spPr>
          <a:xfrm>
            <a:off x="0" y="133849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10" name="OTLSHAPE_T_538e17fd7558424d9d3c6a32cb360dac_StartDate" hidden="1"/>
          <p:cNvSpPr txBox="1"/>
          <p:nvPr>
            <p:custDataLst>
              <p:tags r:id="rId41"/>
            </p:custDataLst>
          </p:nvPr>
        </p:nvSpPr>
        <p:spPr>
          <a:xfrm>
            <a:off x="0" y="149352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1" name="OTLSHAPE_T_538e17fd7558424d9d3c6a32cb360dac_EndDate" hidden="1"/>
          <p:cNvSpPr txBox="1"/>
          <p:nvPr>
            <p:custDataLst>
              <p:tags r:id="rId42"/>
            </p:custDataLst>
          </p:nvPr>
        </p:nvSpPr>
        <p:spPr>
          <a:xfrm>
            <a:off x="0" y="149352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2" name="OTLSHAPE_T_538e17fd7558424d9d3c6a32cb360dac_JoinedDate"/>
          <p:cNvSpPr txBox="1"/>
          <p:nvPr>
            <p:custDataLst>
              <p:tags r:id="rId43"/>
            </p:custDataLst>
          </p:nvPr>
        </p:nvSpPr>
        <p:spPr>
          <a:xfrm>
            <a:off x="1039248" y="1346242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Nov 2 - Apr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3" name="OTLSHAPE_T_538e17fd7558424d9d3c6a32cb360dac_Title"/>
          <p:cNvSpPr txBox="1"/>
          <p:nvPr>
            <p:custDataLst>
              <p:tags r:id="rId44"/>
            </p:custDataLst>
          </p:nvPr>
        </p:nvSpPr>
        <p:spPr>
          <a:xfrm>
            <a:off x="6175497" y="1338495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Interior hut piping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14" name="OTLSHAPE_T_538e17fd7558424d9d3c6a32cb360dac_TextPercentage"/>
          <p:cNvSpPr txBox="1"/>
          <p:nvPr>
            <p:custDataLst>
              <p:tags r:id="rId45"/>
            </p:custDataLst>
          </p:nvPr>
        </p:nvSpPr>
        <p:spPr>
          <a:xfrm>
            <a:off x="5468921" y="134624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15" name="OTLSHAPE_T_01199535816d4850a7a6c18932dd5294_Shape"/>
          <p:cNvSpPr/>
          <p:nvPr>
            <p:custDataLst>
              <p:tags r:id="rId46"/>
            </p:custDataLst>
          </p:nvPr>
        </p:nvSpPr>
        <p:spPr>
          <a:xfrm>
            <a:off x="3886338" y="1580261"/>
            <a:ext cx="2247900" cy="155025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TLSHAPE_T_01199535816d4850a7a6c18932dd5294_ShapePercentage"/>
          <p:cNvSpPr/>
          <p:nvPr>
            <p:custDataLst>
              <p:tags r:id="rId47"/>
            </p:custDataLst>
          </p:nvPr>
        </p:nvSpPr>
        <p:spPr>
          <a:xfrm>
            <a:off x="3886338" y="1580261"/>
            <a:ext cx="11303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TLSHAPE_T_01199535816d4850a7a6c18932dd5294_Duration" hidden="1"/>
          <p:cNvSpPr txBox="1"/>
          <p:nvPr>
            <p:custDataLst>
              <p:tags r:id="rId48"/>
            </p:custDataLst>
          </p:nvPr>
        </p:nvSpPr>
        <p:spPr>
          <a:xfrm>
            <a:off x="0" y="157251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56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18" name="OTLSHAPE_T_01199535816d4850a7a6c18932dd5294_StartDate" hidden="1"/>
          <p:cNvSpPr txBox="1"/>
          <p:nvPr>
            <p:custDataLst>
              <p:tags r:id="rId49"/>
            </p:custDataLst>
          </p:nvPr>
        </p:nvSpPr>
        <p:spPr>
          <a:xfrm>
            <a:off x="0" y="172753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9" name="OTLSHAPE_T_01199535816d4850a7a6c18932dd5294_EndDate" hidden="1"/>
          <p:cNvSpPr txBox="1"/>
          <p:nvPr>
            <p:custDataLst>
              <p:tags r:id="rId50"/>
            </p:custDataLst>
          </p:nvPr>
        </p:nvSpPr>
        <p:spPr>
          <a:xfrm>
            <a:off x="0" y="172753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0" name="OTLSHAPE_T_01199535816d4850a7a6c18932dd5294_JoinedDate"/>
          <p:cNvSpPr txBox="1"/>
          <p:nvPr>
            <p:custDataLst>
              <p:tags r:id="rId51"/>
            </p:custDataLst>
          </p:nvPr>
        </p:nvSpPr>
        <p:spPr>
          <a:xfrm>
            <a:off x="3136149" y="1580261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15 - Apr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1" name="OTLSHAPE_T_01199535816d4850a7a6c18932dd5294_Title"/>
          <p:cNvSpPr txBox="1"/>
          <p:nvPr>
            <p:custDataLst>
              <p:tags r:id="rId52"/>
            </p:custDataLst>
          </p:nvPr>
        </p:nvSpPr>
        <p:spPr>
          <a:xfrm>
            <a:off x="6175497" y="1572514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Damper box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22" name="OTLSHAPE_T_01199535816d4850a7a6c18932dd5294_TextPercentage"/>
          <p:cNvSpPr txBox="1"/>
          <p:nvPr>
            <p:custDataLst>
              <p:tags r:id="rId53"/>
            </p:custDataLst>
          </p:nvPr>
        </p:nvSpPr>
        <p:spPr>
          <a:xfrm>
            <a:off x="4785935" y="1580261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50%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23" name="OTLSHAPE_T_c7f21d8e63364edd912c3d69efd25714_Shape"/>
          <p:cNvSpPr/>
          <p:nvPr>
            <p:custDataLst>
              <p:tags r:id="rId54"/>
            </p:custDataLst>
          </p:nvPr>
        </p:nvSpPr>
        <p:spPr>
          <a:xfrm>
            <a:off x="5579456" y="1983317"/>
            <a:ext cx="50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TLSHAPE_T_c7f21d8e63364edd912c3d69efd25714_ShapePercentage"/>
          <p:cNvSpPr/>
          <p:nvPr>
            <p:custDataLst>
              <p:tags r:id="rId55"/>
            </p:custDataLst>
          </p:nvPr>
        </p:nvSpPr>
        <p:spPr>
          <a:xfrm>
            <a:off x="5579456" y="1983317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TLSHAPE_T_c7f21d8e63364edd912c3d69efd25714_Duration" hidden="1"/>
          <p:cNvSpPr txBox="1"/>
          <p:nvPr>
            <p:custDataLst>
              <p:tags r:id="rId56"/>
            </p:custDataLst>
          </p:nvPr>
        </p:nvSpPr>
        <p:spPr>
          <a:xfrm>
            <a:off x="0" y="180653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26" name="OTLSHAPE_T_c7f21d8e63364edd912c3d69efd25714_StartDate" hidden="1"/>
          <p:cNvSpPr txBox="1"/>
          <p:nvPr>
            <p:custDataLst>
              <p:tags r:id="rId57"/>
            </p:custDataLst>
          </p:nvPr>
        </p:nvSpPr>
        <p:spPr>
          <a:xfrm>
            <a:off x="0" y="1961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7" name="OTLSHAPE_T_c7f21d8e63364edd912c3d69efd25714_EndDate" hidden="1"/>
          <p:cNvSpPr txBox="1"/>
          <p:nvPr>
            <p:custDataLst>
              <p:tags r:id="rId58"/>
            </p:custDataLst>
          </p:nvPr>
        </p:nvSpPr>
        <p:spPr>
          <a:xfrm>
            <a:off x="0" y="1961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8" name="OTLSHAPE_T_c7f21d8e63364edd912c3d69efd25714_JoinedDate"/>
          <p:cNvSpPr txBox="1"/>
          <p:nvPr>
            <p:custDataLst>
              <p:tags r:id="rId59"/>
            </p:custDataLst>
          </p:nvPr>
        </p:nvSpPr>
        <p:spPr>
          <a:xfrm>
            <a:off x="5157477" y="1969304"/>
            <a:ext cx="381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Mar 14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9" name="OTLSHAPE_T_c7f21d8e63364edd912c3d69efd25714_TextPercentage"/>
          <p:cNvSpPr txBox="1"/>
          <p:nvPr>
            <p:custDataLst>
              <p:tags r:id="rId60"/>
            </p:custDataLst>
          </p:nvPr>
        </p:nvSpPr>
        <p:spPr>
          <a:xfrm>
            <a:off x="5579456" y="1806533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30" name="OTLSHAPE_T_c7f21d8e63364edd912c3d69efd25714_Title"/>
          <p:cNvSpPr txBox="1"/>
          <p:nvPr>
            <p:custDataLst>
              <p:tags r:id="rId61"/>
            </p:custDataLst>
          </p:nvPr>
        </p:nvSpPr>
        <p:spPr>
          <a:xfrm>
            <a:off x="5681056" y="1961557"/>
            <a:ext cx="21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Pad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31" name="OTLSHAPE_T_c49b0550fad34478807f90fdc1e23541_Shape"/>
          <p:cNvSpPr/>
          <p:nvPr>
            <p:custDataLst>
              <p:tags r:id="rId62"/>
            </p:custDataLst>
          </p:nvPr>
        </p:nvSpPr>
        <p:spPr>
          <a:xfrm>
            <a:off x="3886338" y="2203323"/>
            <a:ext cx="1727200" cy="155025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TLSHAPE_T_c49b0550fad34478807f90fdc1e23541_ShapePercentage"/>
          <p:cNvSpPr/>
          <p:nvPr>
            <p:custDataLst>
              <p:tags r:id="rId63"/>
            </p:custDataLst>
          </p:nvPr>
        </p:nvSpPr>
        <p:spPr>
          <a:xfrm>
            <a:off x="3886338" y="2203323"/>
            <a:ext cx="17272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TLSHAPE_T_c49b0550fad34478807f90fdc1e23541_Duration" hidden="1"/>
          <p:cNvSpPr txBox="1"/>
          <p:nvPr>
            <p:custDataLst>
              <p:tags r:id="rId64"/>
            </p:custDataLst>
          </p:nvPr>
        </p:nvSpPr>
        <p:spPr>
          <a:xfrm>
            <a:off x="0" y="21955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34" name="OTLSHAPE_T_c49b0550fad34478807f90fdc1e23541_StartDate" hidden="1"/>
          <p:cNvSpPr txBox="1"/>
          <p:nvPr>
            <p:custDataLst>
              <p:tags r:id="rId65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35" name="OTLSHAPE_T_c49b0550fad34478807f90fdc1e23541_EndDate" hidden="1"/>
          <p:cNvSpPr txBox="1"/>
          <p:nvPr>
            <p:custDataLst>
              <p:tags r:id="rId66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36" name="OTLSHAPE_T_c49b0550fad34478807f90fdc1e23541_JoinedDate"/>
          <p:cNvSpPr txBox="1"/>
          <p:nvPr>
            <p:custDataLst>
              <p:tags r:id="rId67"/>
            </p:custDataLst>
          </p:nvPr>
        </p:nvSpPr>
        <p:spPr>
          <a:xfrm>
            <a:off x="3042550" y="2203323"/>
            <a:ext cx="80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Jan 15 - Mar 14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37" name="OTLSHAPE_T_c49b0550fad34478807f90fdc1e23541_Title"/>
          <p:cNvSpPr txBox="1"/>
          <p:nvPr>
            <p:custDataLst>
              <p:tags r:id="rId68"/>
            </p:custDataLst>
          </p:nvPr>
        </p:nvSpPr>
        <p:spPr>
          <a:xfrm>
            <a:off x="5658953" y="2195576"/>
            <a:ext cx="41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Blower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38" name="OTLSHAPE_T_c49b0550fad34478807f90fdc1e23541_TextPercentage"/>
          <p:cNvSpPr txBox="1"/>
          <p:nvPr>
            <p:custDataLst>
              <p:tags r:id="rId69"/>
            </p:custDataLst>
          </p:nvPr>
        </p:nvSpPr>
        <p:spPr>
          <a:xfrm>
            <a:off x="5324181" y="220332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EEECE1"/>
                </a:solidFill>
                <a:latin typeface="Calibri" panose="020F0502020204030204" pitchFamily="34" charset="0"/>
              </a:rPr>
              <a:t>100%</a:t>
            </a:r>
            <a:endParaRPr lang="en-US" sz="1000" spc="-8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39" name="OTLSHAPE_T_cb210396aee84af0a32393f52e2832be_Shape"/>
          <p:cNvSpPr/>
          <p:nvPr>
            <p:custDataLst>
              <p:tags r:id="rId70"/>
            </p:custDataLst>
          </p:nvPr>
        </p:nvSpPr>
        <p:spPr>
          <a:xfrm>
            <a:off x="844465" y="2437342"/>
            <a:ext cx="5689600" cy="155025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TLSHAPE_T_cb210396aee84af0a32393f52e2832be_ShapePercentage"/>
          <p:cNvSpPr/>
          <p:nvPr>
            <p:custDataLst>
              <p:tags r:id="rId71"/>
            </p:custDataLst>
          </p:nvPr>
        </p:nvSpPr>
        <p:spPr>
          <a:xfrm>
            <a:off x="844465" y="2437342"/>
            <a:ext cx="398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TLSHAPE_T_cb210396aee84af0a32393f52e2832be_Duration" hidden="1"/>
          <p:cNvSpPr txBox="1"/>
          <p:nvPr>
            <p:custDataLst>
              <p:tags r:id="rId72"/>
            </p:custDataLst>
          </p:nvPr>
        </p:nvSpPr>
        <p:spPr>
          <a:xfrm>
            <a:off x="0" y="242959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142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42" name="OTLSHAPE_T_cb210396aee84af0a32393f52e2832be_StartDate" hidden="1"/>
          <p:cNvSpPr txBox="1"/>
          <p:nvPr>
            <p:custDataLst>
              <p:tags r:id="rId73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43" name="OTLSHAPE_T_cb210396aee84af0a32393f52e2832be_EndDate" hidden="1"/>
          <p:cNvSpPr txBox="1"/>
          <p:nvPr>
            <p:custDataLst>
              <p:tags r:id="rId74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44" name="OTLSHAPE_T_cb210396aee84af0a32393f52e2832be_JoinedDate"/>
          <p:cNvSpPr txBox="1"/>
          <p:nvPr>
            <p:custDataLst>
              <p:tags r:id="rId75"/>
            </p:custDataLst>
          </p:nvPr>
        </p:nvSpPr>
        <p:spPr>
          <a:xfrm>
            <a:off x="82000" y="243734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Apr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45" name="OTLSHAPE_T_cb210396aee84af0a32393f52e2832be_Title"/>
          <p:cNvSpPr txBox="1"/>
          <p:nvPr>
            <p:custDataLst>
              <p:tags r:id="rId76"/>
            </p:custDataLst>
          </p:nvPr>
        </p:nvSpPr>
        <p:spPr>
          <a:xfrm>
            <a:off x="6577254" y="2429595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Stack design 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6" name="OTLSHAPE_T_cb210396aee84af0a32393f52e2832be_TextPercentage"/>
          <p:cNvSpPr txBox="1"/>
          <p:nvPr>
            <p:custDataLst>
              <p:tags r:id="rId77"/>
            </p:custDataLst>
          </p:nvPr>
        </p:nvSpPr>
        <p:spPr>
          <a:xfrm>
            <a:off x="4602274" y="243734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70%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47" name="OTLSHAPE_T_5c887c4c3b224ca7a644fd74dc0f94ae_Shape"/>
          <p:cNvSpPr/>
          <p:nvPr>
            <p:custDataLst>
              <p:tags r:id="rId78"/>
            </p:custDataLst>
          </p:nvPr>
        </p:nvSpPr>
        <p:spPr>
          <a:xfrm>
            <a:off x="3513278" y="2671360"/>
            <a:ext cx="3454400" cy="155025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TLSHAPE_T_5c887c4c3b224ca7a644fd74dc0f94ae_ShapePercentage"/>
          <p:cNvSpPr/>
          <p:nvPr>
            <p:custDataLst>
              <p:tags r:id="rId79"/>
            </p:custDataLst>
          </p:nvPr>
        </p:nvSpPr>
        <p:spPr>
          <a:xfrm>
            <a:off x="3513278" y="2671360"/>
            <a:ext cx="24130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TLSHAPE_T_5c887c4c3b224ca7a644fd74dc0f94ae_Duration" hidden="1"/>
          <p:cNvSpPr txBox="1"/>
          <p:nvPr>
            <p:custDataLst>
              <p:tags r:id="rId80"/>
            </p:custDataLst>
          </p:nvPr>
        </p:nvSpPr>
        <p:spPr>
          <a:xfrm>
            <a:off x="0" y="26636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50" name="OTLSHAPE_T_5c887c4c3b224ca7a644fd74dc0f94ae_StartDate" hidden="1"/>
          <p:cNvSpPr txBox="1"/>
          <p:nvPr>
            <p:custDataLst>
              <p:tags r:id="rId81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51" name="OTLSHAPE_T_5c887c4c3b224ca7a644fd74dc0f94ae_EndDate" hidden="1"/>
          <p:cNvSpPr txBox="1"/>
          <p:nvPr>
            <p:custDataLst>
              <p:tags r:id="rId82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52" name="OTLSHAPE_T_5c887c4c3b224ca7a644fd74dc0f94ae_JoinedDate"/>
          <p:cNvSpPr txBox="1"/>
          <p:nvPr>
            <p:custDataLst>
              <p:tags r:id="rId83"/>
            </p:custDataLst>
          </p:nvPr>
        </p:nvSpPr>
        <p:spPr>
          <a:xfrm>
            <a:off x="2763089" y="2671360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2 - Apr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53" name="OTLSHAPE_T_5c887c4c3b224ca7a644fd74dc0f94ae_Title"/>
          <p:cNvSpPr txBox="1"/>
          <p:nvPr>
            <p:custDataLst>
              <p:tags r:id="rId84"/>
            </p:custDataLst>
          </p:nvPr>
        </p:nvSpPr>
        <p:spPr>
          <a:xfrm>
            <a:off x="7007707" y="266361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Calcs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54" name="OTLSHAPE_T_5c887c4c3b224ca7a644fd74dc0f94ae_TextPercentage"/>
          <p:cNvSpPr txBox="1"/>
          <p:nvPr>
            <p:custDataLst>
              <p:tags r:id="rId85"/>
            </p:custDataLst>
          </p:nvPr>
        </p:nvSpPr>
        <p:spPr>
          <a:xfrm>
            <a:off x="5704236" y="267136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70%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55" name="OTLSHAPE_T_bbd50af345134809bd174484ef3d88a7_Shape"/>
          <p:cNvSpPr/>
          <p:nvPr>
            <p:custDataLst>
              <p:tags r:id="rId86"/>
            </p:custDataLst>
          </p:nvPr>
        </p:nvSpPr>
        <p:spPr>
          <a:xfrm>
            <a:off x="6985605" y="2919391"/>
            <a:ext cx="9017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TLSHAPE_T_bbd50af345134809bd174484ef3d88a7_ShapePercentage" hidden="1"/>
          <p:cNvSpPr/>
          <p:nvPr>
            <p:custDataLst>
              <p:tags r:id="rId87"/>
            </p:custDataLst>
          </p:nvPr>
        </p:nvSpPr>
        <p:spPr>
          <a:xfrm>
            <a:off x="6985605" y="2919391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TLSHAPE_T_bbd50af345134809bd174484ef3d88a7_Duration" hidden="1"/>
          <p:cNvSpPr txBox="1"/>
          <p:nvPr>
            <p:custDataLst>
              <p:tags r:id="rId88"/>
            </p:custDataLst>
          </p:nvPr>
        </p:nvSpPr>
        <p:spPr>
          <a:xfrm>
            <a:off x="0" y="289763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58" name="OTLSHAPE_T_bbd50af345134809bd174484ef3d88a7_StartDate" hidden="1"/>
          <p:cNvSpPr txBox="1"/>
          <p:nvPr>
            <p:custDataLst>
              <p:tags r:id="rId89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59" name="OTLSHAPE_T_bbd50af345134809bd174484ef3d88a7_EndDate" hidden="1"/>
          <p:cNvSpPr txBox="1"/>
          <p:nvPr>
            <p:custDataLst>
              <p:tags r:id="rId90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0" name="OTLSHAPE_T_bbd50af345134809bd174484ef3d88a7_JoinedDate"/>
          <p:cNvSpPr txBox="1"/>
          <p:nvPr>
            <p:custDataLst>
              <p:tags r:id="rId91"/>
            </p:custDataLst>
          </p:nvPr>
        </p:nvSpPr>
        <p:spPr>
          <a:xfrm>
            <a:off x="6253873" y="2905379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2 - Jun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1" name="OTLSHAPE_T_bbd50af345134809bd174484ef3d88a7_Title"/>
          <p:cNvSpPr txBox="1"/>
          <p:nvPr>
            <p:custDataLst>
              <p:tags r:id="rId92"/>
            </p:custDataLst>
          </p:nvPr>
        </p:nvSpPr>
        <p:spPr>
          <a:xfrm>
            <a:off x="7926008" y="2897632"/>
            <a:ext cx="431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Review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62" name="OTLSHAPE_T_bbd50af345134809bd174484ef3d88a7_TextPercentage" hidden="1"/>
          <p:cNvSpPr txBox="1"/>
          <p:nvPr>
            <p:custDataLst>
              <p:tags r:id="rId93"/>
            </p:custDataLst>
          </p:nvPr>
        </p:nvSpPr>
        <p:spPr>
          <a:xfrm>
            <a:off x="6998305" y="298289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63" name="OTLSHAPE_T_1e3bdff4dd034bb298f7f401806f5e82_Shape"/>
          <p:cNvSpPr/>
          <p:nvPr>
            <p:custDataLst>
              <p:tags r:id="rId94"/>
            </p:custDataLst>
          </p:nvPr>
        </p:nvSpPr>
        <p:spPr>
          <a:xfrm>
            <a:off x="6096000" y="3153410"/>
            <a:ext cx="30480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TLSHAPE_T_1e3bdff4dd034bb298f7f401806f5e82_ShapePercentage" hidden="1"/>
          <p:cNvSpPr/>
          <p:nvPr>
            <p:custDataLst>
              <p:tags r:id="rId95"/>
            </p:custDataLst>
          </p:nvPr>
        </p:nvSpPr>
        <p:spPr>
          <a:xfrm>
            <a:off x="6096000" y="3153410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TLSHAPE_T_1e3bdff4dd034bb298f7f401806f5e82_Duration" hidden="1"/>
          <p:cNvSpPr txBox="1"/>
          <p:nvPr>
            <p:custDataLst>
              <p:tags r:id="rId96"/>
            </p:custDataLst>
          </p:nvPr>
        </p:nvSpPr>
        <p:spPr>
          <a:xfrm>
            <a:off x="0" y="313165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66" name="OTLSHAPE_T_1e3bdff4dd034bb298f7f401806f5e82_StartDate" hidden="1"/>
          <p:cNvSpPr txBox="1"/>
          <p:nvPr>
            <p:custDataLst>
              <p:tags r:id="rId97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7" name="OTLSHAPE_T_1e3bdff4dd034bb298f7f401806f5e82_EndDate" hidden="1"/>
          <p:cNvSpPr txBox="1"/>
          <p:nvPr>
            <p:custDataLst>
              <p:tags r:id="rId98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8" name="OTLSHAPE_T_1e3bdff4dd034bb298f7f401806f5e82_JoinedDate"/>
          <p:cNvSpPr txBox="1"/>
          <p:nvPr>
            <p:custDataLst>
              <p:tags r:id="rId99"/>
            </p:custDataLst>
          </p:nvPr>
        </p:nvSpPr>
        <p:spPr>
          <a:xfrm>
            <a:off x="5377519" y="3139398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9" name="OTLSHAPE_T_1e3bdff4dd034bb298f7f401806f5e82_Title"/>
          <p:cNvSpPr txBox="1"/>
          <p:nvPr>
            <p:custDataLst>
              <p:tags r:id="rId100"/>
            </p:custDataLst>
          </p:nvPr>
        </p:nvSpPr>
        <p:spPr>
          <a:xfrm>
            <a:off x="9188672" y="3131651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Fabrication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70" name="OTLSHAPE_T_1e3bdff4dd034bb298f7f401806f5e82_TextPercentage" hidden="1"/>
          <p:cNvSpPr txBox="1"/>
          <p:nvPr>
            <p:custDataLst>
              <p:tags r:id="rId101"/>
            </p:custDataLst>
          </p:nvPr>
        </p:nvSpPr>
        <p:spPr>
          <a:xfrm>
            <a:off x="6108700" y="32169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71" name="OTLSHAPE_T_603c876a79b547c5bb1504b7fa6d2df4_Shape"/>
          <p:cNvSpPr/>
          <p:nvPr>
            <p:custDataLst>
              <p:tags r:id="rId102"/>
            </p:custDataLst>
          </p:nvPr>
        </p:nvSpPr>
        <p:spPr>
          <a:xfrm>
            <a:off x="6096000" y="3387429"/>
            <a:ext cx="30480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TLSHAPE_T_603c876a79b547c5bb1504b7fa6d2df4_ShapePercentage" hidden="1"/>
          <p:cNvSpPr/>
          <p:nvPr>
            <p:custDataLst>
              <p:tags r:id="rId103"/>
            </p:custDataLst>
          </p:nvPr>
        </p:nvSpPr>
        <p:spPr>
          <a:xfrm>
            <a:off x="6096000" y="3387429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TLSHAPE_T_603c876a79b547c5bb1504b7fa6d2df4_Duration" hidden="1"/>
          <p:cNvSpPr txBox="1"/>
          <p:nvPr>
            <p:custDataLst>
              <p:tags r:id="rId104"/>
            </p:custDataLst>
          </p:nvPr>
        </p:nvSpPr>
        <p:spPr>
          <a:xfrm>
            <a:off x="0" y="336566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74" name="OTLSHAPE_T_603c876a79b547c5bb1504b7fa6d2df4_StartDate" hidden="1"/>
          <p:cNvSpPr txBox="1"/>
          <p:nvPr>
            <p:custDataLst>
              <p:tags r:id="rId105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5" name="OTLSHAPE_T_603c876a79b547c5bb1504b7fa6d2df4_EndDate" hidden="1"/>
          <p:cNvSpPr txBox="1"/>
          <p:nvPr>
            <p:custDataLst>
              <p:tags r:id="rId106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6" name="OTLSHAPE_T_603c876a79b547c5bb1504b7fa6d2df4_JoinedDate"/>
          <p:cNvSpPr txBox="1"/>
          <p:nvPr>
            <p:custDataLst>
              <p:tags r:id="rId107"/>
            </p:custDataLst>
          </p:nvPr>
        </p:nvSpPr>
        <p:spPr>
          <a:xfrm>
            <a:off x="5377519" y="337341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7" name="OTLSHAPE_T_603c876a79b547c5bb1504b7fa6d2df4_Title"/>
          <p:cNvSpPr txBox="1"/>
          <p:nvPr>
            <p:custDataLst>
              <p:tags r:id="rId108"/>
            </p:custDataLst>
          </p:nvPr>
        </p:nvSpPr>
        <p:spPr>
          <a:xfrm>
            <a:off x="9188672" y="3365669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Adapters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78" name="OTLSHAPE_T_603c876a79b547c5bb1504b7fa6d2df4_TextPercentage" hidden="1"/>
          <p:cNvSpPr txBox="1"/>
          <p:nvPr>
            <p:custDataLst>
              <p:tags r:id="rId109"/>
            </p:custDataLst>
          </p:nvPr>
        </p:nvSpPr>
        <p:spPr>
          <a:xfrm>
            <a:off x="6108700" y="345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79" name="OTLSHAPE_T_de1cd8f0bcd74cd1a27753c7bfaa0ff6_Shape"/>
          <p:cNvSpPr/>
          <p:nvPr>
            <p:custDataLst>
              <p:tags r:id="rId110"/>
            </p:custDataLst>
          </p:nvPr>
        </p:nvSpPr>
        <p:spPr>
          <a:xfrm>
            <a:off x="6096000" y="3621447"/>
            <a:ext cx="30480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TLSHAPE_T_de1cd8f0bcd74cd1a27753c7bfaa0ff6_ShapePercentage" hidden="1"/>
          <p:cNvSpPr/>
          <p:nvPr>
            <p:custDataLst>
              <p:tags r:id="rId111"/>
            </p:custDataLst>
          </p:nvPr>
        </p:nvSpPr>
        <p:spPr>
          <a:xfrm>
            <a:off x="6096000" y="3621447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TLSHAPE_T_de1cd8f0bcd74cd1a27753c7bfaa0ff6_Duration" hidden="1"/>
          <p:cNvSpPr txBox="1"/>
          <p:nvPr>
            <p:custDataLst>
              <p:tags r:id="rId112"/>
            </p:custDataLst>
          </p:nvPr>
        </p:nvSpPr>
        <p:spPr>
          <a:xfrm>
            <a:off x="0" y="359968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82" name="OTLSHAPE_T_de1cd8f0bcd74cd1a27753c7bfaa0ff6_StartDate" hidden="1"/>
          <p:cNvSpPr txBox="1"/>
          <p:nvPr>
            <p:custDataLst>
              <p:tags r:id="rId113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83" name="OTLSHAPE_T_de1cd8f0bcd74cd1a27753c7bfaa0ff6_EndDate" hidden="1"/>
          <p:cNvSpPr txBox="1"/>
          <p:nvPr>
            <p:custDataLst>
              <p:tags r:id="rId114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84" name="OTLSHAPE_T_de1cd8f0bcd74cd1a27753c7bfaa0ff6_JoinedDate"/>
          <p:cNvSpPr txBox="1"/>
          <p:nvPr>
            <p:custDataLst>
              <p:tags r:id="rId115"/>
            </p:custDataLst>
          </p:nvPr>
        </p:nvSpPr>
        <p:spPr>
          <a:xfrm>
            <a:off x="5377519" y="3607435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85" name="OTLSHAPE_T_de1cd8f0bcd74cd1a27753c7bfaa0ff6_Title"/>
          <p:cNvSpPr txBox="1"/>
          <p:nvPr>
            <p:custDataLst>
              <p:tags r:id="rId116"/>
            </p:custDataLst>
          </p:nvPr>
        </p:nvSpPr>
        <p:spPr>
          <a:xfrm>
            <a:off x="9188672" y="3599688"/>
            <a:ext cx="31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Stack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86" name="OTLSHAPE_T_de1cd8f0bcd74cd1a27753c7bfaa0ff6_TextPercentage" hidden="1"/>
          <p:cNvSpPr txBox="1"/>
          <p:nvPr>
            <p:custDataLst>
              <p:tags r:id="rId117"/>
            </p:custDataLst>
          </p:nvPr>
        </p:nvSpPr>
        <p:spPr>
          <a:xfrm>
            <a:off x="6108700" y="368494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87" name="OTLSHAPE_T_5f02b690b1e24e6d8562f52718605d4a_Shape"/>
          <p:cNvSpPr/>
          <p:nvPr>
            <p:custDataLst>
              <p:tags r:id="rId118"/>
            </p:custDataLst>
          </p:nvPr>
        </p:nvSpPr>
        <p:spPr>
          <a:xfrm>
            <a:off x="6096000" y="3855466"/>
            <a:ext cx="30480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TLSHAPE_T_5f02b690b1e24e6d8562f52718605d4a_ShapePercentage" hidden="1"/>
          <p:cNvSpPr/>
          <p:nvPr>
            <p:custDataLst>
              <p:tags r:id="rId119"/>
            </p:custDataLst>
          </p:nvPr>
        </p:nvSpPr>
        <p:spPr>
          <a:xfrm>
            <a:off x="6096000" y="3855466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TLSHAPE_T_5f02b690b1e24e6d8562f52718605d4a_Duration" hidden="1"/>
          <p:cNvSpPr txBox="1"/>
          <p:nvPr>
            <p:custDataLst>
              <p:tags r:id="rId120"/>
            </p:custDataLst>
          </p:nvPr>
        </p:nvSpPr>
        <p:spPr>
          <a:xfrm>
            <a:off x="0" y="38337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90" name="OTLSHAPE_T_5f02b690b1e24e6d8562f52718605d4a_StartDate" hidden="1"/>
          <p:cNvSpPr txBox="1"/>
          <p:nvPr>
            <p:custDataLst>
              <p:tags r:id="rId121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1" name="OTLSHAPE_T_5f02b690b1e24e6d8562f52718605d4a_EndDate" hidden="1"/>
          <p:cNvSpPr txBox="1"/>
          <p:nvPr>
            <p:custDataLst>
              <p:tags r:id="rId122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2" name="OTLSHAPE_T_5f02b690b1e24e6d8562f52718605d4a_JoinedDate"/>
          <p:cNvSpPr txBox="1"/>
          <p:nvPr>
            <p:custDataLst>
              <p:tags r:id="rId123"/>
            </p:custDataLst>
          </p:nvPr>
        </p:nvSpPr>
        <p:spPr>
          <a:xfrm>
            <a:off x="5377519" y="3841454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3" name="OTLSHAPE_T_5f02b690b1e24e6d8562f52718605d4a_Title"/>
          <p:cNvSpPr txBox="1"/>
          <p:nvPr>
            <p:custDataLst>
              <p:tags r:id="rId124"/>
            </p:custDataLst>
          </p:nvPr>
        </p:nvSpPr>
        <p:spPr>
          <a:xfrm>
            <a:off x="9188672" y="3833707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Damper box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94" name="OTLSHAPE_T_5f02b690b1e24e6d8562f52718605d4a_TextPercentage" hidden="1"/>
          <p:cNvSpPr txBox="1"/>
          <p:nvPr>
            <p:custDataLst>
              <p:tags r:id="rId125"/>
            </p:custDataLst>
          </p:nvPr>
        </p:nvSpPr>
        <p:spPr>
          <a:xfrm>
            <a:off x="6108700" y="39189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95" name="OTLSHAPE_T_9d188981e186493a83f9fba06ce6e5d0_Shape"/>
          <p:cNvSpPr/>
          <p:nvPr>
            <p:custDataLst>
              <p:tags r:id="rId126"/>
            </p:custDataLst>
          </p:nvPr>
        </p:nvSpPr>
        <p:spPr>
          <a:xfrm>
            <a:off x="6956907" y="4089484"/>
            <a:ext cx="39624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TLSHAPE_T_9d188981e186493a83f9fba06ce6e5d0_ShapePercentage" hidden="1"/>
          <p:cNvSpPr/>
          <p:nvPr>
            <p:custDataLst>
              <p:tags r:id="rId127"/>
            </p:custDataLst>
          </p:nvPr>
        </p:nvSpPr>
        <p:spPr>
          <a:xfrm>
            <a:off x="6956907" y="4089484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TLSHAPE_T_9d188981e186493a83f9fba06ce6e5d0_Duration" hidden="1"/>
          <p:cNvSpPr txBox="1"/>
          <p:nvPr>
            <p:custDataLst>
              <p:tags r:id="rId128"/>
            </p:custDataLst>
          </p:nvPr>
        </p:nvSpPr>
        <p:spPr>
          <a:xfrm>
            <a:off x="0" y="40677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98" name="OTLSHAPE_T_9d188981e186493a83f9fba06ce6e5d0_StartDate" hidden="1"/>
          <p:cNvSpPr txBox="1"/>
          <p:nvPr>
            <p:custDataLst>
              <p:tags r:id="rId129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9" name="OTLSHAPE_T_9d188981e186493a83f9fba06ce6e5d0_EndDate" hidden="1"/>
          <p:cNvSpPr txBox="1"/>
          <p:nvPr>
            <p:custDataLst>
              <p:tags r:id="rId130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0" name="OTLSHAPE_T_9d188981e186493a83f9fba06ce6e5d0_JoinedDate"/>
          <p:cNvSpPr txBox="1"/>
          <p:nvPr>
            <p:custDataLst>
              <p:tags r:id="rId131"/>
            </p:custDataLst>
          </p:nvPr>
        </p:nvSpPr>
        <p:spPr>
          <a:xfrm>
            <a:off x="6146478" y="4075472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1" name="OTLSHAPE_T_9d188981e186493a83f9fba06ce6e5d0_Title"/>
          <p:cNvSpPr txBox="1"/>
          <p:nvPr>
            <p:custDataLst>
              <p:tags r:id="rId132"/>
            </p:custDataLst>
          </p:nvPr>
        </p:nvSpPr>
        <p:spPr>
          <a:xfrm>
            <a:off x="10967882" y="4067725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2" name="OTLSHAPE_T_9d188981e186493a83f9fba06ce6e5d0_TextPercentage" hidden="1"/>
          <p:cNvSpPr txBox="1"/>
          <p:nvPr>
            <p:custDataLst>
              <p:tags r:id="rId133"/>
            </p:custDataLst>
          </p:nvPr>
        </p:nvSpPr>
        <p:spPr>
          <a:xfrm>
            <a:off x="6969607" y="415298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603" name="OTLSHAPE_T_0734d3ab7fbd43b3879eb8d30ddd9696_Shape"/>
          <p:cNvSpPr/>
          <p:nvPr>
            <p:custDataLst>
              <p:tags r:id="rId134"/>
            </p:custDataLst>
          </p:nvPr>
        </p:nvSpPr>
        <p:spPr>
          <a:xfrm>
            <a:off x="6956907" y="4323503"/>
            <a:ext cx="26797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TLSHAPE_T_0734d3ab7fbd43b3879eb8d30ddd9696_ShapePercentage" hidden="1"/>
          <p:cNvSpPr/>
          <p:nvPr>
            <p:custDataLst>
              <p:tags r:id="rId135"/>
            </p:custDataLst>
          </p:nvPr>
        </p:nvSpPr>
        <p:spPr>
          <a:xfrm>
            <a:off x="6956907" y="4323503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TLSHAPE_T_0734d3ab7fbd43b3879eb8d30ddd9696_Duration" hidden="1"/>
          <p:cNvSpPr txBox="1"/>
          <p:nvPr>
            <p:custDataLst>
              <p:tags r:id="rId136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06" name="OTLSHAPE_T_0734d3ab7fbd43b3879eb8d30ddd9696_StartDate" hidden="1"/>
          <p:cNvSpPr txBox="1"/>
          <p:nvPr>
            <p:custDataLst>
              <p:tags r:id="rId137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7" name="OTLSHAPE_T_0734d3ab7fbd43b3879eb8d30ddd9696_EndDate" hidden="1"/>
          <p:cNvSpPr txBox="1"/>
          <p:nvPr>
            <p:custDataLst>
              <p:tags r:id="rId138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8" name="OTLSHAPE_T_0734d3ab7fbd43b3879eb8d30ddd9696_JoinedDate"/>
          <p:cNvSpPr txBox="1"/>
          <p:nvPr>
            <p:custDataLst>
              <p:tags r:id="rId139"/>
            </p:custDataLst>
          </p:nvPr>
        </p:nvSpPr>
        <p:spPr>
          <a:xfrm>
            <a:off x="6199141" y="4309491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Aug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9" name="OTLSHAPE_T_0734d3ab7fbd43b3879eb8d30ddd9696_Title"/>
          <p:cNvSpPr txBox="1"/>
          <p:nvPr>
            <p:custDataLst>
              <p:tags r:id="rId140"/>
            </p:custDataLst>
          </p:nvPr>
        </p:nvSpPr>
        <p:spPr>
          <a:xfrm>
            <a:off x="9676520" y="4301744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Mech interior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10" name="OTLSHAPE_T_0734d3ab7fbd43b3879eb8d30ddd9696_TextPercentage" hidden="1"/>
          <p:cNvSpPr txBox="1"/>
          <p:nvPr>
            <p:custDataLst>
              <p:tags r:id="rId141"/>
            </p:custDataLst>
          </p:nvPr>
        </p:nvSpPr>
        <p:spPr>
          <a:xfrm>
            <a:off x="6969607" y="438700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611" name="OTLSHAPE_T_ae2a11d465784ec2867681b304013c77_Shape"/>
          <p:cNvSpPr/>
          <p:nvPr>
            <p:custDataLst>
              <p:tags r:id="rId142"/>
            </p:custDataLst>
          </p:nvPr>
        </p:nvSpPr>
        <p:spPr>
          <a:xfrm>
            <a:off x="9597024" y="4557522"/>
            <a:ext cx="13208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TLSHAPE_T_ae2a11d465784ec2867681b304013c77_ShapePercentage" hidden="1"/>
          <p:cNvSpPr/>
          <p:nvPr>
            <p:custDataLst>
              <p:tags r:id="rId143"/>
            </p:custDataLst>
          </p:nvPr>
        </p:nvSpPr>
        <p:spPr>
          <a:xfrm>
            <a:off x="9597024" y="4557522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TLSHAPE_T_ae2a11d465784ec2867681b304013c77_Duration" hidden="1"/>
          <p:cNvSpPr txBox="1"/>
          <p:nvPr>
            <p:custDataLst>
              <p:tags r:id="rId144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14" name="OTLSHAPE_T_ae2a11d465784ec2867681b304013c77_StartDate" hidden="1"/>
          <p:cNvSpPr txBox="1"/>
          <p:nvPr>
            <p:custDataLst>
              <p:tags r:id="rId145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15" name="OTLSHAPE_T_ae2a11d465784ec2867681b304013c77_EndDate" hidden="1"/>
          <p:cNvSpPr txBox="1"/>
          <p:nvPr>
            <p:custDataLst>
              <p:tags r:id="rId146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16" name="OTLSHAPE_T_ae2a11d465784ec2867681b304013c77_JoinedDate"/>
          <p:cNvSpPr txBox="1"/>
          <p:nvPr>
            <p:custDataLst>
              <p:tags r:id="rId147"/>
            </p:custDataLst>
          </p:nvPr>
        </p:nvSpPr>
        <p:spPr>
          <a:xfrm>
            <a:off x="8811147" y="4543509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Aug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17" name="OTLSHAPE_T_ae2a11d465784ec2867681b304013c77_Title"/>
          <p:cNvSpPr txBox="1"/>
          <p:nvPr>
            <p:custDataLst>
              <p:tags r:id="rId148"/>
            </p:custDataLst>
          </p:nvPr>
        </p:nvSpPr>
        <p:spPr>
          <a:xfrm>
            <a:off x="10967882" y="4535763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Mech exterior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18" name="OTLSHAPE_T_ae2a11d465784ec2867681b304013c77_TextPercentage" hidden="1"/>
          <p:cNvSpPr txBox="1"/>
          <p:nvPr>
            <p:custDataLst>
              <p:tags r:id="rId149"/>
            </p:custDataLst>
          </p:nvPr>
        </p:nvSpPr>
        <p:spPr>
          <a:xfrm>
            <a:off x="9609724" y="4621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619" name="OTLSHAPE_T_7b423cd92f52456ea618decb80ba123e_Shape"/>
          <p:cNvSpPr/>
          <p:nvPr>
            <p:custDataLst>
              <p:tags r:id="rId150"/>
            </p:custDataLst>
          </p:nvPr>
        </p:nvSpPr>
        <p:spPr>
          <a:xfrm>
            <a:off x="9597024" y="4791540"/>
            <a:ext cx="13208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TLSHAPE_T_7b423cd92f52456ea618decb80ba123e_ShapePercentage" hidden="1"/>
          <p:cNvSpPr/>
          <p:nvPr>
            <p:custDataLst>
              <p:tags r:id="rId151"/>
            </p:custDataLst>
          </p:nvPr>
        </p:nvSpPr>
        <p:spPr>
          <a:xfrm>
            <a:off x="9597024" y="4791540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TLSHAPE_T_7b423cd92f52456ea618decb80ba123e_Duration" hidden="1"/>
          <p:cNvSpPr txBox="1"/>
          <p:nvPr>
            <p:custDataLst>
              <p:tags r:id="rId152"/>
            </p:custDataLst>
          </p:nvPr>
        </p:nvSpPr>
        <p:spPr>
          <a:xfrm>
            <a:off x="0" y="476978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22" name="OTLSHAPE_T_7b423cd92f52456ea618decb80ba123e_StartDate" hidden="1"/>
          <p:cNvSpPr txBox="1"/>
          <p:nvPr>
            <p:custDataLst>
              <p:tags r:id="rId153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23" name="OTLSHAPE_T_7b423cd92f52456ea618decb80ba123e_EndDate" hidden="1"/>
          <p:cNvSpPr txBox="1"/>
          <p:nvPr>
            <p:custDataLst>
              <p:tags r:id="rId154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24" name="OTLSHAPE_T_7b423cd92f52456ea618decb80ba123e_JoinedDate"/>
          <p:cNvSpPr txBox="1"/>
          <p:nvPr>
            <p:custDataLst>
              <p:tags r:id="rId155"/>
            </p:custDataLst>
          </p:nvPr>
        </p:nvSpPr>
        <p:spPr>
          <a:xfrm>
            <a:off x="8811147" y="4777528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Aug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25" name="OTLSHAPE_T_7b423cd92f52456ea618decb80ba123e_Title"/>
          <p:cNvSpPr txBox="1"/>
          <p:nvPr>
            <p:custDataLst>
              <p:tags r:id="rId156"/>
            </p:custDataLst>
          </p:nvPr>
        </p:nvSpPr>
        <p:spPr>
          <a:xfrm>
            <a:off x="10967882" y="4769781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Electrical exterior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6" name="OTLSHAPE_T_7b423cd92f52456ea618decb80ba123e_TextPercentage" hidden="1"/>
          <p:cNvSpPr txBox="1"/>
          <p:nvPr>
            <p:custDataLst>
              <p:tags r:id="rId157"/>
            </p:custDataLst>
          </p:nvPr>
        </p:nvSpPr>
        <p:spPr>
          <a:xfrm>
            <a:off x="9609724" y="485504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136149" y="307910"/>
            <a:ext cx="617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Exhaust System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49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82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346700"/>
            <a:ext cx="37846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4589627" y="53975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4445785" y="54821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7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8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079240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9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250515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0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402588" y="51816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5573863" y="518160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6745137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3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7935613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4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9106888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5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10278163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6" name="OTLSHAPE_TB_00000000000000000000000000000000_ScaleMarking1"/>
          <p:cNvSpPr txBox="1"/>
          <p:nvPr>
            <p:custDataLst>
              <p:tags r:id="rId17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97" name="OTLSHAPE_TB_00000000000000000000000000000000_ScaleMarking2"/>
          <p:cNvSpPr txBox="1"/>
          <p:nvPr>
            <p:custDataLst>
              <p:tags r:id="rId18"/>
            </p:custDataLst>
          </p:nvPr>
        </p:nvSpPr>
        <p:spPr>
          <a:xfrm>
            <a:off x="325051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98" name="OTLSHAPE_TB_00000000000000000000000000000000_ScaleMarking3"/>
          <p:cNvSpPr txBox="1"/>
          <p:nvPr>
            <p:custDataLst>
              <p:tags r:id="rId19"/>
            </p:custDataLst>
          </p:nvPr>
        </p:nvSpPr>
        <p:spPr>
          <a:xfrm>
            <a:off x="10278163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OTLSHAPE_T_519c24c7abcb4019baf74ffe46b41e51_Shape"/>
          <p:cNvSpPr/>
          <p:nvPr>
            <p:custDataLst>
              <p:tags r:id="rId20"/>
            </p:custDataLst>
          </p:nvPr>
        </p:nvSpPr>
        <p:spPr>
          <a:xfrm>
            <a:off x="4588704" y="345186"/>
            <a:ext cx="62865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TLSHAPE_T_519c24c7abcb4019baf74ffe46b41e51_ShapePercentage" hidden="1"/>
          <p:cNvSpPr/>
          <p:nvPr>
            <p:custDataLst>
              <p:tags r:id="rId21"/>
            </p:custDataLst>
          </p:nvPr>
        </p:nvSpPr>
        <p:spPr>
          <a:xfrm>
            <a:off x="4588704" y="345186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TLSHAPE_T_519c24c7abcb4019baf74ffe46b41e51_Duration" hidden="1"/>
          <p:cNvSpPr txBox="1"/>
          <p:nvPr>
            <p:custDataLst>
              <p:tags r:id="rId22"/>
            </p:custDataLst>
          </p:nvPr>
        </p:nvSpPr>
        <p:spPr>
          <a:xfrm>
            <a:off x="0" y="32342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235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02" name="OTLSHAPE_T_519c24c7abcb4019baf74ffe46b41e51_StartDate" hidden="1"/>
          <p:cNvSpPr txBox="1"/>
          <p:nvPr>
            <p:custDataLst>
              <p:tags r:id="rId23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3" name="OTLSHAPE_T_519c24c7abcb4019baf74ffe46b41e51_EndDate" hidden="1"/>
          <p:cNvSpPr txBox="1"/>
          <p:nvPr>
            <p:custDataLst>
              <p:tags r:id="rId24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4" name="OTLSHAPE_T_519c24c7abcb4019baf74ffe46b41e51_JoinedDate"/>
          <p:cNvSpPr txBox="1"/>
          <p:nvPr>
            <p:custDataLst>
              <p:tags r:id="rId25"/>
            </p:custDataLst>
          </p:nvPr>
        </p:nvSpPr>
        <p:spPr>
          <a:xfrm>
            <a:off x="3790975" y="331174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Mar 14 - Feb 3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T_519c24c7abcb4019baf74ffe46b41e51_Title"/>
          <p:cNvSpPr txBox="1"/>
          <p:nvPr>
            <p:custDataLst>
              <p:tags r:id="rId26"/>
            </p:custDataLst>
          </p:nvPr>
        </p:nvSpPr>
        <p:spPr>
          <a:xfrm>
            <a:off x="10918304" y="323427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Controls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6" name="OTLSHAPE_T_519c24c7abcb4019baf74ffe46b41e51_TextPercentage" hidden="1"/>
          <p:cNvSpPr txBox="1"/>
          <p:nvPr>
            <p:custDataLst>
              <p:tags r:id="rId27"/>
            </p:custDataLst>
          </p:nvPr>
        </p:nvSpPr>
        <p:spPr>
          <a:xfrm>
            <a:off x="4601404" y="4086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07" name="OTLSHAPE_T_505de55dee7f44a2bff8387374e794f4_Shape"/>
          <p:cNvSpPr/>
          <p:nvPr>
            <p:custDataLst>
              <p:tags r:id="rId28"/>
            </p:custDataLst>
          </p:nvPr>
        </p:nvSpPr>
        <p:spPr>
          <a:xfrm>
            <a:off x="4588704" y="579205"/>
            <a:ext cx="3683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TLSHAPE_T_505de55dee7f44a2bff8387374e794f4_ShapePercentage" hidden="1"/>
          <p:cNvSpPr/>
          <p:nvPr>
            <p:custDataLst>
              <p:tags r:id="rId29"/>
            </p:custDataLst>
          </p:nvPr>
        </p:nvSpPr>
        <p:spPr>
          <a:xfrm>
            <a:off x="4588704" y="579205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TLSHAPE_T_505de55dee7f44a2bff8387374e794f4_Duration" hidden="1"/>
          <p:cNvSpPr txBox="1"/>
          <p:nvPr>
            <p:custDataLst>
              <p:tags r:id="rId30"/>
            </p:custDataLst>
          </p:nvPr>
        </p:nvSpPr>
        <p:spPr>
          <a:xfrm>
            <a:off x="0" y="55744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10" name="OTLSHAPE_T_505de55dee7f44a2bff8387374e794f4_StartDate" hidden="1"/>
          <p:cNvSpPr txBox="1"/>
          <p:nvPr>
            <p:custDataLst>
              <p:tags r:id="rId31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1" name="OTLSHAPE_T_505de55dee7f44a2bff8387374e794f4_EndDate" hidden="1"/>
          <p:cNvSpPr txBox="1"/>
          <p:nvPr>
            <p:custDataLst>
              <p:tags r:id="rId32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OTLSHAPE_T_505de55dee7f44a2bff8387374e794f4_JoinedDate"/>
          <p:cNvSpPr txBox="1"/>
          <p:nvPr>
            <p:custDataLst>
              <p:tags r:id="rId33"/>
            </p:custDataLst>
          </p:nvPr>
        </p:nvSpPr>
        <p:spPr>
          <a:xfrm>
            <a:off x="3792880" y="56519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Mar 14 - Apr 1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3" name="OTLSHAPE_T_505de55dee7f44a2bff8387374e794f4_Title"/>
          <p:cNvSpPr txBox="1"/>
          <p:nvPr>
            <p:custDataLst>
              <p:tags r:id="rId34"/>
            </p:custDataLst>
          </p:nvPr>
        </p:nvSpPr>
        <p:spPr>
          <a:xfrm>
            <a:off x="5004327" y="557445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Define signals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OTLSHAPE_T_505de55dee7f44a2bff8387374e794f4_TextPercentage" hidden="1"/>
          <p:cNvSpPr txBox="1"/>
          <p:nvPr>
            <p:custDataLst>
              <p:tags r:id="rId35"/>
            </p:custDataLst>
          </p:nvPr>
        </p:nvSpPr>
        <p:spPr>
          <a:xfrm>
            <a:off x="4601404" y="6427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OTLSHAPE_T_278884eff9af4dacabd1dda4f5a70713_Shape"/>
          <p:cNvSpPr/>
          <p:nvPr>
            <p:custDataLst>
              <p:tags r:id="rId36"/>
            </p:custDataLst>
          </p:nvPr>
        </p:nvSpPr>
        <p:spPr>
          <a:xfrm>
            <a:off x="4991930" y="813223"/>
            <a:ext cx="52832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TLSHAPE_T_278884eff9af4dacabd1dda4f5a70713_ShapePercentage" hidden="1"/>
          <p:cNvSpPr/>
          <p:nvPr>
            <p:custDataLst>
              <p:tags r:id="rId37"/>
            </p:custDataLst>
          </p:nvPr>
        </p:nvSpPr>
        <p:spPr>
          <a:xfrm>
            <a:off x="4991930" y="813223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TLSHAPE_T_278884eff9af4dacabd1dda4f5a70713_Duration" hidden="1"/>
          <p:cNvSpPr txBox="1"/>
          <p:nvPr>
            <p:custDataLst>
              <p:tags r:id="rId38"/>
            </p:custDataLst>
          </p:nvPr>
        </p:nvSpPr>
        <p:spPr>
          <a:xfrm>
            <a:off x="0" y="79146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197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OTLSHAPE_T_278884eff9af4dacabd1dda4f5a70713_StartDate" hidden="1"/>
          <p:cNvSpPr txBox="1"/>
          <p:nvPr>
            <p:custDataLst>
              <p:tags r:id="rId39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OTLSHAPE_T_278884eff9af4dacabd1dda4f5a70713_EndDate" hidden="1"/>
          <p:cNvSpPr txBox="1"/>
          <p:nvPr>
            <p:custDataLst>
              <p:tags r:id="rId40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TLSHAPE_T_278884eff9af4dacabd1dda4f5a70713_JoinedDate"/>
          <p:cNvSpPr txBox="1"/>
          <p:nvPr>
            <p:custDataLst>
              <p:tags r:id="rId41"/>
            </p:custDataLst>
          </p:nvPr>
        </p:nvSpPr>
        <p:spPr>
          <a:xfrm>
            <a:off x="4306130" y="799211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Apr 4 - Jan 3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OTLSHAPE_T_278884eff9af4dacabd1dda4f5a70713_Title"/>
          <p:cNvSpPr txBox="1"/>
          <p:nvPr>
            <p:custDataLst>
              <p:tags r:id="rId42"/>
            </p:custDataLst>
          </p:nvPr>
        </p:nvSpPr>
        <p:spPr>
          <a:xfrm>
            <a:off x="10323066" y="791464"/>
            <a:ext cx="134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Target control software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22" name="OTLSHAPE_T_278884eff9af4dacabd1dda4f5a70713_TextPercentage" hidden="1"/>
          <p:cNvSpPr txBox="1"/>
          <p:nvPr>
            <p:custDataLst>
              <p:tags r:id="rId43"/>
            </p:custDataLst>
          </p:nvPr>
        </p:nvSpPr>
        <p:spPr>
          <a:xfrm>
            <a:off x="5004630" y="8767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23" name="OTLSHAPE_T_db5da86925c740098b00f31b2f1d34d5_Shape"/>
          <p:cNvSpPr/>
          <p:nvPr>
            <p:custDataLst>
              <p:tags r:id="rId44"/>
            </p:custDataLst>
          </p:nvPr>
        </p:nvSpPr>
        <p:spPr>
          <a:xfrm>
            <a:off x="4991930" y="1047242"/>
            <a:ext cx="52832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TLSHAPE_T_db5da86925c740098b00f31b2f1d34d5_ShapePercentage" hidden="1"/>
          <p:cNvSpPr/>
          <p:nvPr>
            <p:custDataLst>
              <p:tags r:id="rId45"/>
            </p:custDataLst>
          </p:nvPr>
        </p:nvSpPr>
        <p:spPr>
          <a:xfrm>
            <a:off x="4991930" y="1047242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TLSHAPE_T_db5da86925c740098b00f31b2f1d34d5_Duration" hidden="1"/>
          <p:cNvSpPr txBox="1"/>
          <p:nvPr>
            <p:custDataLst>
              <p:tags r:id="rId46"/>
            </p:custDataLst>
          </p:nvPr>
        </p:nvSpPr>
        <p:spPr>
          <a:xfrm>
            <a:off x="0" y="102548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197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6" name="OTLSHAPE_T_db5da86925c740098b00f31b2f1d34d5_StartDate" hidden="1"/>
          <p:cNvSpPr txBox="1"/>
          <p:nvPr>
            <p:custDataLst>
              <p:tags r:id="rId47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27" name="OTLSHAPE_T_db5da86925c740098b00f31b2f1d34d5_EndDate" hidden="1"/>
          <p:cNvSpPr txBox="1"/>
          <p:nvPr>
            <p:custDataLst>
              <p:tags r:id="rId48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28" name="OTLSHAPE_T_db5da86925c740098b00f31b2f1d34d5_JoinedDate"/>
          <p:cNvSpPr txBox="1"/>
          <p:nvPr>
            <p:custDataLst>
              <p:tags r:id="rId49"/>
            </p:custDataLst>
          </p:nvPr>
        </p:nvSpPr>
        <p:spPr>
          <a:xfrm>
            <a:off x="4306130" y="1033230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Apr 4 - Jan 3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29" name="OTLSHAPE_T_db5da86925c740098b00f31b2f1d34d5_Title"/>
          <p:cNvSpPr txBox="1"/>
          <p:nvPr>
            <p:custDataLst>
              <p:tags r:id="rId50"/>
            </p:custDataLst>
          </p:nvPr>
        </p:nvSpPr>
        <p:spPr>
          <a:xfrm>
            <a:off x="10323066" y="1025483"/>
            <a:ext cx="160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Interlock software interface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30" name="OTLSHAPE_T_db5da86925c740098b00f31b2f1d34d5_TextPercentage" hidden="1"/>
          <p:cNvSpPr txBox="1"/>
          <p:nvPr>
            <p:custDataLst>
              <p:tags r:id="rId51"/>
            </p:custDataLst>
          </p:nvPr>
        </p:nvSpPr>
        <p:spPr>
          <a:xfrm>
            <a:off x="5004630" y="111074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31" name="OTLSHAPE_T_2d74a03a1e6d4a459de36d5ee60dd0aa_Shape"/>
          <p:cNvSpPr/>
          <p:nvPr>
            <p:custDataLst>
              <p:tags r:id="rId52"/>
            </p:custDataLst>
          </p:nvPr>
        </p:nvSpPr>
        <p:spPr>
          <a:xfrm>
            <a:off x="10272266" y="1281261"/>
            <a:ext cx="50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TLSHAPE_T_2d74a03a1e6d4a459de36d5ee60dd0aa_ShapePercentage" hidden="1"/>
          <p:cNvSpPr/>
          <p:nvPr>
            <p:custDataLst>
              <p:tags r:id="rId53"/>
            </p:custDataLst>
          </p:nvPr>
        </p:nvSpPr>
        <p:spPr>
          <a:xfrm>
            <a:off x="10272266" y="1281261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TLSHAPE_T_2d74a03a1e6d4a459de36d5ee60dd0aa_Duration" hidden="1"/>
          <p:cNvSpPr txBox="1"/>
          <p:nvPr>
            <p:custDataLst>
              <p:tags r:id="rId54"/>
            </p:custDataLst>
          </p:nvPr>
        </p:nvSpPr>
        <p:spPr>
          <a:xfrm>
            <a:off x="0" y="1259501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4" name="OTLSHAPE_T_2d74a03a1e6d4a459de36d5ee60dd0aa_StartDate" hidden="1"/>
          <p:cNvSpPr txBox="1"/>
          <p:nvPr>
            <p:custDataLst>
              <p:tags r:id="rId55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35" name="OTLSHAPE_T_2d74a03a1e6d4a459de36d5ee60dd0aa_EndDate" hidden="1"/>
          <p:cNvSpPr txBox="1"/>
          <p:nvPr>
            <p:custDataLst>
              <p:tags r:id="rId56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36" name="OTLSHAPE_T_2d74a03a1e6d4a459de36d5ee60dd0aa_JoinedDate"/>
          <p:cNvSpPr txBox="1"/>
          <p:nvPr>
            <p:custDataLst>
              <p:tags r:id="rId57"/>
            </p:custDataLst>
          </p:nvPr>
        </p:nvSpPr>
        <p:spPr>
          <a:xfrm>
            <a:off x="9960312" y="1267248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4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37" name="OTLSHAPE_T_2d74a03a1e6d4a459de36d5ee60dd0aa_Title"/>
          <p:cNvSpPr txBox="1"/>
          <p:nvPr>
            <p:custDataLst>
              <p:tags r:id="rId58"/>
            </p:custDataLst>
          </p:nvPr>
        </p:nvSpPr>
        <p:spPr>
          <a:xfrm>
            <a:off x="10373866" y="1259501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Complete software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38" name="OTLSHAPE_T_2d74a03a1e6d4a459de36d5ee60dd0aa_TextPercentage" hidden="1"/>
          <p:cNvSpPr txBox="1"/>
          <p:nvPr>
            <p:custDataLst>
              <p:tags r:id="rId59"/>
            </p:custDataLst>
          </p:nvPr>
        </p:nvSpPr>
        <p:spPr>
          <a:xfrm>
            <a:off x="10284966" y="1344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39" name="OTLSHAPE_T_522aaf51f56d441b87253074e879070f_Shape"/>
          <p:cNvSpPr/>
          <p:nvPr>
            <p:custDataLst>
              <p:tags r:id="rId60"/>
            </p:custDataLst>
          </p:nvPr>
        </p:nvSpPr>
        <p:spPr>
          <a:xfrm>
            <a:off x="10291468" y="1515279"/>
            <a:ext cx="5842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TLSHAPE_T_522aaf51f56d441b87253074e879070f_ShapePercentage" hidden="1"/>
          <p:cNvSpPr/>
          <p:nvPr>
            <p:custDataLst>
              <p:tags r:id="rId61"/>
            </p:custDataLst>
          </p:nvPr>
        </p:nvSpPr>
        <p:spPr>
          <a:xfrm>
            <a:off x="10291468" y="1515279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TLSHAPE_T_522aaf51f56d441b87253074e879070f_Duration" hidden="1"/>
          <p:cNvSpPr txBox="1"/>
          <p:nvPr>
            <p:custDataLst>
              <p:tags r:id="rId62"/>
            </p:custDataLst>
          </p:nvPr>
        </p:nvSpPr>
        <p:spPr>
          <a:xfrm>
            <a:off x="0" y="149352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42" name="OTLSHAPE_T_522aaf51f56d441b87253074e879070f_StartDate" hidden="1"/>
          <p:cNvSpPr txBox="1"/>
          <p:nvPr>
            <p:custDataLst>
              <p:tags r:id="rId63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3" name="OTLSHAPE_T_522aaf51f56d441b87253074e879070f_EndDate" hidden="1"/>
          <p:cNvSpPr txBox="1"/>
          <p:nvPr>
            <p:custDataLst>
              <p:tags r:id="rId64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4" name="OTLSHAPE_T_522aaf51f56d441b87253074e879070f_JoinedDate"/>
          <p:cNvSpPr txBox="1"/>
          <p:nvPr>
            <p:custDataLst>
              <p:tags r:id="rId65"/>
            </p:custDataLst>
          </p:nvPr>
        </p:nvSpPr>
        <p:spPr>
          <a:xfrm>
            <a:off x="9603763" y="1501267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5 - Feb 3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5" name="OTLSHAPE_T_522aaf51f56d441b87253074e879070f_Title"/>
          <p:cNvSpPr txBox="1"/>
          <p:nvPr>
            <p:custDataLst>
              <p:tags r:id="rId66"/>
            </p:custDataLst>
          </p:nvPr>
        </p:nvSpPr>
        <p:spPr>
          <a:xfrm>
            <a:off x="10918304" y="1493520"/>
            <a:ext cx="119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Test software/debug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46" name="OTLSHAPE_T_522aaf51f56d441b87253074e879070f_TextPercentage" hidden="1"/>
          <p:cNvSpPr txBox="1"/>
          <p:nvPr>
            <p:custDataLst>
              <p:tags r:id="rId67"/>
            </p:custDataLst>
          </p:nvPr>
        </p:nvSpPr>
        <p:spPr>
          <a:xfrm>
            <a:off x="10304168" y="15787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47" name="OTLSHAPE_T_7603dc03fac548b887baf28e213b337b_Shape"/>
          <p:cNvSpPr/>
          <p:nvPr>
            <p:custDataLst>
              <p:tags r:id="rId68"/>
            </p:custDataLst>
          </p:nvPr>
        </p:nvSpPr>
        <p:spPr>
          <a:xfrm>
            <a:off x="1113282" y="1749298"/>
            <a:ext cx="73660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TLSHAPE_T_7603dc03fac548b887baf28e213b337b_ShapePercentage" hidden="1"/>
          <p:cNvSpPr/>
          <p:nvPr>
            <p:custDataLst>
              <p:tags r:id="rId69"/>
            </p:custDataLst>
          </p:nvPr>
        </p:nvSpPr>
        <p:spPr>
          <a:xfrm>
            <a:off x="1113282" y="1749298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TLSHAPE_T_7603dc03fac548b887baf28e213b337b_Duration" hidden="1"/>
          <p:cNvSpPr txBox="1"/>
          <p:nvPr>
            <p:custDataLst>
              <p:tags r:id="rId70"/>
            </p:custDataLst>
          </p:nvPr>
        </p:nvSpPr>
        <p:spPr>
          <a:xfrm>
            <a:off x="0" y="172753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274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0" name="OTLSHAPE_T_7603dc03fac548b887baf28e213b337b_StartDate" hidden="1"/>
          <p:cNvSpPr txBox="1"/>
          <p:nvPr>
            <p:custDataLst>
              <p:tags r:id="rId71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1" name="OTLSHAPE_T_7603dc03fac548b887baf28e213b337b_EndDate" hidden="1"/>
          <p:cNvSpPr txBox="1"/>
          <p:nvPr>
            <p:custDataLst>
              <p:tags r:id="rId72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2" name="OTLSHAPE_T_7603dc03fac548b887baf28e213b337b_JoinedDate"/>
          <p:cNvSpPr txBox="1"/>
          <p:nvPr>
            <p:custDataLst>
              <p:tags r:id="rId73"/>
            </p:custDataLst>
          </p:nvPr>
        </p:nvSpPr>
        <p:spPr>
          <a:xfrm>
            <a:off x="347049" y="173528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15 -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TLSHAPE_T_7603dc03fac548b887baf28e213b337b_Title"/>
          <p:cNvSpPr txBox="1"/>
          <p:nvPr>
            <p:custDataLst>
              <p:tags r:id="rId74"/>
            </p:custDataLst>
          </p:nvPr>
        </p:nvSpPr>
        <p:spPr>
          <a:xfrm>
            <a:off x="8518151" y="1727539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Eletrical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TLSHAPE_T_7603dc03fac548b887baf28e213b337b_TextPercentage" hidden="1"/>
          <p:cNvSpPr txBox="1"/>
          <p:nvPr>
            <p:custDataLst>
              <p:tags r:id="rId75"/>
            </p:custDataLst>
          </p:nvPr>
        </p:nvSpPr>
        <p:spPr>
          <a:xfrm>
            <a:off x="1125982" y="18127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55" name="OTLSHAPE_T_63b12ebdc6f84e6e9edce902f6a9c77f_Shape"/>
          <p:cNvSpPr/>
          <p:nvPr>
            <p:custDataLst>
              <p:tags r:id="rId76"/>
            </p:custDataLst>
          </p:nvPr>
        </p:nvSpPr>
        <p:spPr>
          <a:xfrm>
            <a:off x="5510363" y="1983317"/>
            <a:ext cx="24003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TLSHAPE_T_63b12ebdc6f84e6e9edce902f6a9c77f_ShapePercentage" hidden="1"/>
          <p:cNvSpPr/>
          <p:nvPr>
            <p:custDataLst>
              <p:tags r:id="rId77"/>
            </p:custDataLst>
          </p:nvPr>
        </p:nvSpPr>
        <p:spPr>
          <a:xfrm>
            <a:off x="5510363" y="1983317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TLSHAPE_T_63b12ebdc6f84e6e9edce902f6a9c77f_Duration" hidden="1"/>
          <p:cNvSpPr txBox="1"/>
          <p:nvPr>
            <p:custDataLst>
              <p:tags r:id="rId78"/>
            </p:custDataLst>
          </p:nvPr>
        </p:nvSpPr>
        <p:spPr>
          <a:xfrm>
            <a:off x="0" y="19615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8" name="OTLSHAPE_T_63b12ebdc6f84e6e9edce902f6a9c77f_StartDate" hidden="1"/>
          <p:cNvSpPr txBox="1"/>
          <p:nvPr>
            <p:custDataLst>
              <p:tags r:id="rId79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9" name="OTLSHAPE_T_63b12ebdc6f84e6e9edce902f6a9c77f_EndDate" hidden="1"/>
          <p:cNvSpPr txBox="1"/>
          <p:nvPr>
            <p:custDataLst>
              <p:tags r:id="rId80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0" name="OTLSHAPE_T_63b12ebdc6f84e6e9edce902f6a9c77f_JoinedDate"/>
          <p:cNvSpPr txBox="1"/>
          <p:nvPr>
            <p:custDataLst>
              <p:tags r:id="rId81"/>
            </p:custDataLst>
          </p:nvPr>
        </p:nvSpPr>
        <p:spPr>
          <a:xfrm>
            <a:off x="4764322" y="196930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1" name="OTLSHAPE_T_63b12ebdc6f84e6e9edce902f6a9c77f_Title"/>
          <p:cNvSpPr txBox="1"/>
          <p:nvPr>
            <p:custDataLst>
              <p:tags r:id="rId82"/>
            </p:custDataLst>
          </p:nvPr>
        </p:nvSpPr>
        <p:spPr>
          <a:xfrm>
            <a:off x="7961316" y="1961557"/>
            <a:ext cx="1028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Target electronics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62" name="OTLSHAPE_T_63b12ebdc6f84e6e9edce902f6a9c77f_TextPercentage" hidden="1"/>
          <p:cNvSpPr txBox="1"/>
          <p:nvPr>
            <p:custDataLst>
              <p:tags r:id="rId83"/>
            </p:custDataLst>
          </p:nvPr>
        </p:nvSpPr>
        <p:spPr>
          <a:xfrm>
            <a:off x="5523063" y="20468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63" name="OTLSHAPE_T_5b7b6dd4044349b8b25ab2b24458bf9e_Shape"/>
          <p:cNvSpPr/>
          <p:nvPr>
            <p:custDataLst>
              <p:tags r:id="rId84"/>
            </p:custDataLst>
          </p:nvPr>
        </p:nvSpPr>
        <p:spPr>
          <a:xfrm>
            <a:off x="5510363" y="2217335"/>
            <a:ext cx="2387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TLSHAPE_T_5b7b6dd4044349b8b25ab2b24458bf9e_ShapePercentage" hidden="1"/>
          <p:cNvSpPr/>
          <p:nvPr>
            <p:custDataLst>
              <p:tags r:id="rId85"/>
            </p:custDataLst>
          </p:nvPr>
        </p:nvSpPr>
        <p:spPr>
          <a:xfrm>
            <a:off x="5510363" y="2217335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TLSHAPE_T_5b7b6dd4044349b8b25ab2b24458bf9e_Duration" hidden="1"/>
          <p:cNvSpPr txBox="1"/>
          <p:nvPr>
            <p:custDataLst>
              <p:tags r:id="rId86"/>
            </p:custDataLst>
          </p:nvPr>
        </p:nvSpPr>
        <p:spPr>
          <a:xfrm>
            <a:off x="0" y="21955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66" name="OTLSHAPE_T_5b7b6dd4044349b8b25ab2b24458bf9e_StartDate" hidden="1"/>
          <p:cNvSpPr txBox="1"/>
          <p:nvPr>
            <p:custDataLst>
              <p:tags r:id="rId87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7" name="OTLSHAPE_T_5b7b6dd4044349b8b25ab2b24458bf9e_EndDate" hidden="1"/>
          <p:cNvSpPr txBox="1"/>
          <p:nvPr>
            <p:custDataLst>
              <p:tags r:id="rId88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8" name="OTLSHAPE_T_5b7b6dd4044349b8b25ab2b24458bf9e_JoinedDate"/>
          <p:cNvSpPr txBox="1"/>
          <p:nvPr>
            <p:custDataLst>
              <p:tags r:id="rId89"/>
            </p:custDataLst>
          </p:nvPr>
        </p:nvSpPr>
        <p:spPr>
          <a:xfrm>
            <a:off x="4764322" y="2203323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9" name="OTLSHAPE_T_5b7b6dd4044349b8b25ab2b24458bf9e_Title"/>
          <p:cNvSpPr txBox="1"/>
          <p:nvPr>
            <p:custDataLst>
              <p:tags r:id="rId90"/>
            </p:custDataLst>
          </p:nvPr>
        </p:nvSpPr>
        <p:spPr>
          <a:xfrm>
            <a:off x="7942114" y="2195576"/>
            <a:ext cx="176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Target internal intrumentation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70" name="OTLSHAPE_T_5b7b6dd4044349b8b25ab2b24458bf9e_TextPercentage" hidden="1"/>
          <p:cNvSpPr txBox="1"/>
          <p:nvPr>
            <p:custDataLst>
              <p:tags r:id="rId91"/>
            </p:custDataLst>
          </p:nvPr>
        </p:nvSpPr>
        <p:spPr>
          <a:xfrm>
            <a:off x="5523063" y="228083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71" name="OTLSHAPE_T_e2c8800e8e114daba26036480134f47e_Shape"/>
          <p:cNvSpPr/>
          <p:nvPr>
            <p:custDataLst>
              <p:tags r:id="rId92"/>
            </p:custDataLst>
          </p:nvPr>
        </p:nvSpPr>
        <p:spPr>
          <a:xfrm>
            <a:off x="5510363" y="2451354"/>
            <a:ext cx="24003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TLSHAPE_T_e2c8800e8e114daba26036480134f47e_ShapePercentage" hidden="1"/>
          <p:cNvSpPr/>
          <p:nvPr>
            <p:custDataLst>
              <p:tags r:id="rId93"/>
            </p:custDataLst>
          </p:nvPr>
        </p:nvSpPr>
        <p:spPr>
          <a:xfrm>
            <a:off x="5510363" y="2451354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TLSHAPE_T_e2c8800e8e114daba26036480134f47e_Duration" hidden="1"/>
          <p:cNvSpPr txBox="1"/>
          <p:nvPr>
            <p:custDataLst>
              <p:tags r:id="rId94"/>
            </p:custDataLst>
          </p:nvPr>
        </p:nvSpPr>
        <p:spPr>
          <a:xfrm>
            <a:off x="0" y="242959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74" name="OTLSHAPE_T_e2c8800e8e114daba26036480134f47e_StartDate" hidden="1"/>
          <p:cNvSpPr txBox="1"/>
          <p:nvPr>
            <p:custDataLst>
              <p:tags r:id="rId95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5" name="OTLSHAPE_T_e2c8800e8e114daba26036480134f47e_EndDate" hidden="1"/>
          <p:cNvSpPr txBox="1"/>
          <p:nvPr>
            <p:custDataLst>
              <p:tags r:id="rId96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6" name="OTLSHAPE_T_e2c8800e8e114daba26036480134f47e_JoinedDate"/>
          <p:cNvSpPr txBox="1"/>
          <p:nvPr>
            <p:custDataLst>
              <p:tags r:id="rId97"/>
            </p:custDataLst>
          </p:nvPr>
        </p:nvSpPr>
        <p:spPr>
          <a:xfrm>
            <a:off x="4764322" y="243734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7" name="OTLSHAPE_T_e2c8800e8e114daba26036480134f47e_Title"/>
          <p:cNvSpPr txBox="1"/>
          <p:nvPr>
            <p:custDataLst>
              <p:tags r:id="rId98"/>
            </p:custDataLst>
          </p:nvPr>
        </p:nvSpPr>
        <p:spPr>
          <a:xfrm>
            <a:off x="7961316" y="2429595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Breakout boxes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78" name="OTLSHAPE_T_e2c8800e8e114daba26036480134f47e_TextPercentage" hidden="1"/>
          <p:cNvSpPr txBox="1"/>
          <p:nvPr>
            <p:custDataLst>
              <p:tags r:id="rId99"/>
            </p:custDataLst>
          </p:nvPr>
        </p:nvSpPr>
        <p:spPr>
          <a:xfrm>
            <a:off x="5523063" y="25148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79" name="OTLSHAPE_T_239b2a525170400794eb5fc67ab571b4_Shape"/>
          <p:cNvSpPr/>
          <p:nvPr>
            <p:custDataLst>
              <p:tags r:id="rId100"/>
            </p:custDataLst>
          </p:nvPr>
        </p:nvSpPr>
        <p:spPr>
          <a:xfrm>
            <a:off x="5510363" y="2685373"/>
            <a:ext cx="24003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TLSHAPE_T_239b2a525170400794eb5fc67ab571b4_ShapePercentage" hidden="1"/>
          <p:cNvSpPr/>
          <p:nvPr>
            <p:custDataLst>
              <p:tags r:id="rId101"/>
            </p:custDataLst>
          </p:nvPr>
        </p:nvSpPr>
        <p:spPr>
          <a:xfrm>
            <a:off x="5510363" y="2685373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TLSHAPE_T_239b2a525170400794eb5fc67ab571b4_Duration" hidden="1"/>
          <p:cNvSpPr txBox="1"/>
          <p:nvPr>
            <p:custDataLst>
              <p:tags r:id="rId102"/>
            </p:custDataLst>
          </p:nvPr>
        </p:nvSpPr>
        <p:spPr>
          <a:xfrm>
            <a:off x="0" y="26636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82" name="OTLSHAPE_T_239b2a525170400794eb5fc67ab571b4_StartDate" hidden="1"/>
          <p:cNvSpPr txBox="1"/>
          <p:nvPr>
            <p:custDataLst>
              <p:tags r:id="rId103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3" name="OTLSHAPE_T_239b2a525170400794eb5fc67ab571b4_EndDate" hidden="1"/>
          <p:cNvSpPr txBox="1"/>
          <p:nvPr>
            <p:custDataLst>
              <p:tags r:id="rId104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4" name="OTLSHAPE_T_239b2a525170400794eb5fc67ab571b4_JoinedDate"/>
          <p:cNvSpPr txBox="1"/>
          <p:nvPr>
            <p:custDataLst>
              <p:tags r:id="rId105"/>
            </p:custDataLst>
          </p:nvPr>
        </p:nvSpPr>
        <p:spPr>
          <a:xfrm>
            <a:off x="4764322" y="2671360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5" name="OTLSHAPE_T_239b2a525170400794eb5fc67ab571b4_Title"/>
          <p:cNvSpPr txBox="1"/>
          <p:nvPr>
            <p:custDataLst>
              <p:tags r:id="rId106"/>
            </p:custDataLst>
          </p:nvPr>
        </p:nvSpPr>
        <p:spPr>
          <a:xfrm>
            <a:off x="7961316" y="2663613"/>
            <a:ext cx="36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cables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86" name="OTLSHAPE_T_239b2a525170400794eb5fc67ab571b4_TextPercentage" hidden="1"/>
          <p:cNvSpPr txBox="1"/>
          <p:nvPr>
            <p:custDataLst>
              <p:tags r:id="rId107"/>
            </p:custDataLst>
          </p:nvPr>
        </p:nvSpPr>
        <p:spPr>
          <a:xfrm>
            <a:off x="5523063" y="274887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87" name="OTLSHAPE_T_aecd52f8c7144cbc809624a9808b5239_Shape"/>
          <p:cNvSpPr/>
          <p:nvPr>
            <p:custDataLst>
              <p:tags r:id="rId108"/>
            </p:custDataLst>
          </p:nvPr>
        </p:nvSpPr>
        <p:spPr>
          <a:xfrm>
            <a:off x="5510363" y="2919391"/>
            <a:ext cx="11938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TLSHAPE_T_aecd52f8c7144cbc809624a9808b5239_ShapePercentage" hidden="1"/>
          <p:cNvSpPr/>
          <p:nvPr>
            <p:custDataLst>
              <p:tags r:id="rId109"/>
            </p:custDataLst>
          </p:nvPr>
        </p:nvSpPr>
        <p:spPr>
          <a:xfrm>
            <a:off x="5510363" y="2919391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TLSHAPE_T_aecd52f8c7144cbc809624a9808b5239_Duration" hidden="1"/>
          <p:cNvSpPr txBox="1"/>
          <p:nvPr>
            <p:custDataLst>
              <p:tags r:id="rId110"/>
            </p:custDataLst>
          </p:nvPr>
        </p:nvSpPr>
        <p:spPr>
          <a:xfrm>
            <a:off x="0" y="289763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90" name="OTLSHAPE_T_aecd52f8c7144cbc809624a9808b5239_StartDate" hidden="1"/>
          <p:cNvSpPr txBox="1"/>
          <p:nvPr>
            <p:custDataLst>
              <p:tags r:id="rId111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1" name="OTLSHAPE_T_aecd52f8c7144cbc809624a9808b5239_EndDate" hidden="1"/>
          <p:cNvSpPr txBox="1"/>
          <p:nvPr>
            <p:custDataLst>
              <p:tags r:id="rId112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2" name="OTLSHAPE_T_aecd52f8c7144cbc809624a9808b5239_JoinedDate"/>
          <p:cNvSpPr txBox="1"/>
          <p:nvPr>
            <p:custDataLst>
              <p:tags r:id="rId113"/>
            </p:custDataLst>
          </p:nvPr>
        </p:nvSpPr>
        <p:spPr>
          <a:xfrm>
            <a:off x="4816223" y="2905379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Jul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3" name="OTLSHAPE_T_aecd52f8c7144cbc809624a9808b5239_Title"/>
          <p:cNvSpPr txBox="1"/>
          <p:nvPr>
            <p:custDataLst>
              <p:tags r:id="rId114"/>
            </p:custDataLst>
          </p:nvPr>
        </p:nvSpPr>
        <p:spPr>
          <a:xfrm>
            <a:off x="6751639" y="2897632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FSD Electronics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94" name="OTLSHAPE_T_aecd52f8c7144cbc809624a9808b5239_TextPercentage" hidden="1"/>
          <p:cNvSpPr txBox="1"/>
          <p:nvPr>
            <p:custDataLst>
              <p:tags r:id="rId115"/>
            </p:custDataLst>
          </p:nvPr>
        </p:nvSpPr>
        <p:spPr>
          <a:xfrm>
            <a:off x="5523063" y="298289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95" name="OTLSHAPE_T_74dc476a51d748e9b2400f4c239b3161_Shape"/>
          <p:cNvSpPr/>
          <p:nvPr>
            <p:custDataLst>
              <p:tags r:id="rId116"/>
            </p:custDataLst>
          </p:nvPr>
        </p:nvSpPr>
        <p:spPr>
          <a:xfrm>
            <a:off x="1113282" y="3139398"/>
            <a:ext cx="6781800" cy="155025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TLSHAPE_T_74dc476a51d748e9b2400f4c239b3161_ShapePercentage"/>
          <p:cNvSpPr/>
          <p:nvPr>
            <p:custDataLst>
              <p:tags r:id="rId117"/>
            </p:custDataLst>
          </p:nvPr>
        </p:nvSpPr>
        <p:spPr>
          <a:xfrm>
            <a:off x="1113282" y="3139398"/>
            <a:ext cx="33909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TLSHAPE_T_74dc476a51d748e9b2400f4c239b3161_Duration" hidden="1"/>
          <p:cNvSpPr txBox="1"/>
          <p:nvPr>
            <p:custDataLst>
              <p:tags r:id="rId118"/>
            </p:custDataLst>
          </p:nvPr>
        </p:nvSpPr>
        <p:spPr>
          <a:xfrm>
            <a:off x="0" y="31316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253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98" name="OTLSHAPE_T_74dc476a51d748e9b2400f4c239b3161_StartDate" hidden="1"/>
          <p:cNvSpPr txBox="1"/>
          <p:nvPr>
            <p:custDataLst>
              <p:tags r:id="rId119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9" name="OTLSHAPE_T_74dc476a51d748e9b2400f4c239b3161_EndDate" hidden="1"/>
          <p:cNvSpPr txBox="1"/>
          <p:nvPr>
            <p:custDataLst>
              <p:tags r:id="rId120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0" name="OTLSHAPE_T_74dc476a51d748e9b2400f4c239b3161_JoinedDate"/>
          <p:cNvSpPr txBox="1"/>
          <p:nvPr>
            <p:custDataLst>
              <p:tags r:id="rId121"/>
            </p:custDataLst>
          </p:nvPr>
        </p:nvSpPr>
        <p:spPr>
          <a:xfrm>
            <a:off x="339133" y="3139398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15 -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1" name="OTLSHAPE_T_74dc476a51d748e9b2400f4c239b3161_Title"/>
          <p:cNvSpPr txBox="1"/>
          <p:nvPr>
            <p:custDataLst>
              <p:tags r:id="rId122"/>
            </p:custDataLst>
          </p:nvPr>
        </p:nvSpPr>
        <p:spPr>
          <a:xfrm>
            <a:off x="7942114" y="3131651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Access Controls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2" name="OTLSHAPE_T_74dc476a51d748e9b2400f4c239b3161_TextPercentage"/>
          <p:cNvSpPr txBox="1"/>
          <p:nvPr>
            <p:custDataLst>
              <p:tags r:id="rId123"/>
            </p:custDataLst>
          </p:nvPr>
        </p:nvSpPr>
        <p:spPr>
          <a:xfrm>
            <a:off x="4282715" y="3139398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50%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03" name="OTLSHAPE_T_29e4d50d753c40559de5458be2e7d15e_Shape"/>
          <p:cNvSpPr/>
          <p:nvPr>
            <p:custDataLst>
              <p:tags r:id="rId124"/>
            </p:custDataLst>
          </p:nvPr>
        </p:nvSpPr>
        <p:spPr>
          <a:xfrm>
            <a:off x="5510363" y="3387429"/>
            <a:ext cx="23876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TLSHAPE_T_29e4d50d753c40559de5458be2e7d15e_ShapePercentage" hidden="1"/>
          <p:cNvSpPr/>
          <p:nvPr>
            <p:custDataLst>
              <p:tags r:id="rId125"/>
            </p:custDataLst>
          </p:nvPr>
        </p:nvSpPr>
        <p:spPr>
          <a:xfrm>
            <a:off x="5510363" y="3387429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TLSHAPE_T_29e4d50d753c40559de5458be2e7d15e_Duration" hidden="1"/>
          <p:cNvSpPr txBox="1"/>
          <p:nvPr>
            <p:custDataLst>
              <p:tags r:id="rId126"/>
            </p:custDataLst>
          </p:nvPr>
        </p:nvSpPr>
        <p:spPr>
          <a:xfrm>
            <a:off x="0" y="336566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6" name="OTLSHAPE_T_29e4d50d753c40559de5458be2e7d15e_StartDate" hidden="1"/>
          <p:cNvSpPr txBox="1"/>
          <p:nvPr>
            <p:custDataLst>
              <p:tags r:id="rId127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7" name="OTLSHAPE_T_29e4d50d753c40559de5458be2e7d15e_EndDate" hidden="1"/>
          <p:cNvSpPr txBox="1"/>
          <p:nvPr>
            <p:custDataLst>
              <p:tags r:id="rId128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8" name="OTLSHAPE_T_29e4d50d753c40559de5458be2e7d15e_JoinedDate"/>
          <p:cNvSpPr txBox="1"/>
          <p:nvPr>
            <p:custDataLst>
              <p:tags r:id="rId129"/>
            </p:custDataLst>
          </p:nvPr>
        </p:nvSpPr>
        <p:spPr>
          <a:xfrm>
            <a:off x="4764322" y="3373416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9" name="OTLSHAPE_T_29e4d50d753c40559de5458be2e7d15e_Title"/>
          <p:cNvSpPr txBox="1"/>
          <p:nvPr>
            <p:custDataLst>
              <p:tags r:id="rId130"/>
            </p:custDataLst>
          </p:nvPr>
        </p:nvSpPr>
        <p:spPr>
          <a:xfrm>
            <a:off x="7942114" y="3365669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10" name="OTLSHAPE_T_29e4d50d753c40559de5458be2e7d15e_TextPercentage" hidden="1"/>
          <p:cNvSpPr txBox="1"/>
          <p:nvPr>
            <p:custDataLst>
              <p:tags r:id="rId131"/>
            </p:custDataLst>
          </p:nvPr>
        </p:nvSpPr>
        <p:spPr>
          <a:xfrm>
            <a:off x="5523063" y="345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11" name="OTLSHAPE_T_0433cafe70f54ae08fd1885b5db7733f_Shape"/>
          <p:cNvSpPr/>
          <p:nvPr>
            <p:custDataLst>
              <p:tags r:id="rId132"/>
            </p:custDataLst>
          </p:nvPr>
        </p:nvSpPr>
        <p:spPr>
          <a:xfrm>
            <a:off x="5510363" y="3621447"/>
            <a:ext cx="23876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TLSHAPE_T_0433cafe70f54ae08fd1885b5db7733f_ShapePercentage" hidden="1"/>
          <p:cNvSpPr/>
          <p:nvPr>
            <p:custDataLst>
              <p:tags r:id="rId133"/>
            </p:custDataLst>
          </p:nvPr>
        </p:nvSpPr>
        <p:spPr>
          <a:xfrm>
            <a:off x="5510363" y="3621447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TLSHAPE_T_0433cafe70f54ae08fd1885b5db7733f_Duration" hidden="1"/>
          <p:cNvSpPr txBox="1"/>
          <p:nvPr>
            <p:custDataLst>
              <p:tags r:id="rId134"/>
            </p:custDataLst>
          </p:nvPr>
        </p:nvSpPr>
        <p:spPr>
          <a:xfrm>
            <a:off x="0" y="359968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4" name="OTLSHAPE_T_0433cafe70f54ae08fd1885b5db7733f_StartDate" hidden="1"/>
          <p:cNvSpPr txBox="1"/>
          <p:nvPr>
            <p:custDataLst>
              <p:tags r:id="rId135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15" name="OTLSHAPE_T_0433cafe70f54ae08fd1885b5db7733f_EndDate" hidden="1"/>
          <p:cNvSpPr txBox="1"/>
          <p:nvPr>
            <p:custDataLst>
              <p:tags r:id="rId136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16" name="OTLSHAPE_T_0433cafe70f54ae08fd1885b5db7733f_JoinedDate"/>
          <p:cNvSpPr txBox="1"/>
          <p:nvPr>
            <p:custDataLst>
              <p:tags r:id="rId137"/>
            </p:custDataLst>
          </p:nvPr>
        </p:nvSpPr>
        <p:spPr>
          <a:xfrm>
            <a:off x="4764322" y="3607435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17" name="OTLSHAPE_T_0433cafe70f54ae08fd1885b5db7733f_Title"/>
          <p:cNvSpPr txBox="1"/>
          <p:nvPr>
            <p:custDataLst>
              <p:tags r:id="rId138"/>
            </p:custDataLst>
          </p:nvPr>
        </p:nvSpPr>
        <p:spPr>
          <a:xfrm>
            <a:off x="7942114" y="3599688"/>
            <a:ext cx="77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Alarm signals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18" name="OTLSHAPE_T_0433cafe70f54ae08fd1885b5db7733f_TextPercentage" hidden="1"/>
          <p:cNvSpPr txBox="1"/>
          <p:nvPr>
            <p:custDataLst>
              <p:tags r:id="rId139"/>
            </p:custDataLst>
          </p:nvPr>
        </p:nvSpPr>
        <p:spPr>
          <a:xfrm>
            <a:off x="5523063" y="368494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19" name="OTLSHAPE_T_e420ecb6d52942568800f84adf9d6897_Shape"/>
          <p:cNvSpPr/>
          <p:nvPr>
            <p:custDataLst>
              <p:tags r:id="rId140"/>
            </p:custDataLst>
          </p:nvPr>
        </p:nvSpPr>
        <p:spPr>
          <a:xfrm>
            <a:off x="5510363" y="3855466"/>
            <a:ext cx="2387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TLSHAPE_T_e420ecb6d52942568800f84adf9d6897_ShapePercentage" hidden="1"/>
          <p:cNvSpPr/>
          <p:nvPr>
            <p:custDataLst>
              <p:tags r:id="rId141"/>
            </p:custDataLst>
          </p:nvPr>
        </p:nvSpPr>
        <p:spPr>
          <a:xfrm>
            <a:off x="5510363" y="3855466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TLSHAPE_T_e420ecb6d52942568800f84adf9d6897_Duration" hidden="1"/>
          <p:cNvSpPr txBox="1"/>
          <p:nvPr>
            <p:custDataLst>
              <p:tags r:id="rId142"/>
            </p:custDataLst>
          </p:nvPr>
        </p:nvSpPr>
        <p:spPr>
          <a:xfrm>
            <a:off x="0" y="38337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22" name="OTLSHAPE_T_e420ecb6d52942568800f84adf9d6897_StartDate" hidden="1"/>
          <p:cNvSpPr txBox="1"/>
          <p:nvPr>
            <p:custDataLst>
              <p:tags r:id="rId143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3" name="OTLSHAPE_T_e420ecb6d52942568800f84adf9d6897_EndDate" hidden="1"/>
          <p:cNvSpPr txBox="1"/>
          <p:nvPr>
            <p:custDataLst>
              <p:tags r:id="rId144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4" name="OTLSHAPE_T_e420ecb6d52942568800f84adf9d6897_JoinedDate"/>
          <p:cNvSpPr txBox="1"/>
          <p:nvPr>
            <p:custDataLst>
              <p:tags r:id="rId145"/>
            </p:custDataLst>
          </p:nvPr>
        </p:nvSpPr>
        <p:spPr>
          <a:xfrm>
            <a:off x="4764322" y="384145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5" name="OTLSHAPE_T_e420ecb6d52942568800f84adf9d6897_Title"/>
          <p:cNvSpPr txBox="1"/>
          <p:nvPr>
            <p:custDataLst>
              <p:tags r:id="rId146"/>
            </p:custDataLst>
          </p:nvPr>
        </p:nvSpPr>
        <p:spPr>
          <a:xfrm>
            <a:off x="7942114" y="3833707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Fan controls/Power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OTLSHAPE_T_e420ecb6d52942568800f84adf9d6897_TextPercentage" hidden="1"/>
          <p:cNvSpPr txBox="1"/>
          <p:nvPr>
            <p:custDataLst>
              <p:tags r:id="rId147"/>
            </p:custDataLst>
          </p:nvPr>
        </p:nvSpPr>
        <p:spPr>
          <a:xfrm>
            <a:off x="5523063" y="39189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OTLSHAPE_T_68986d62f16741e99ddcfddaa3faaee7_Shape"/>
          <p:cNvSpPr/>
          <p:nvPr>
            <p:custDataLst>
              <p:tags r:id="rId148"/>
            </p:custDataLst>
          </p:nvPr>
        </p:nvSpPr>
        <p:spPr>
          <a:xfrm>
            <a:off x="5510363" y="4089484"/>
            <a:ext cx="29591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TLSHAPE_T_68986d62f16741e99ddcfddaa3faaee7_ShapePercentage" hidden="1"/>
          <p:cNvSpPr/>
          <p:nvPr>
            <p:custDataLst>
              <p:tags r:id="rId149"/>
            </p:custDataLst>
          </p:nvPr>
        </p:nvSpPr>
        <p:spPr>
          <a:xfrm>
            <a:off x="5510363" y="4089484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TLSHAPE_T_68986d62f16741e99ddcfddaa3faaee7_Duration" hidden="1"/>
          <p:cNvSpPr txBox="1"/>
          <p:nvPr>
            <p:custDataLst>
              <p:tags r:id="rId150"/>
            </p:custDataLst>
          </p:nvPr>
        </p:nvSpPr>
        <p:spPr>
          <a:xfrm>
            <a:off x="0" y="406772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OTLSHAPE_T_68986d62f16741e99ddcfddaa3faaee7_StartDate" hidden="1"/>
          <p:cNvSpPr txBox="1"/>
          <p:nvPr>
            <p:custDataLst>
              <p:tags r:id="rId151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1" name="OTLSHAPE_T_68986d62f16741e99ddcfddaa3faaee7_EndDate" hidden="1"/>
          <p:cNvSpPr txBox="1"/>
          <p:nvPr>
            <p:custDataLst>
              <p:tags r:id="rId152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2" name="OTLSHAPE_T_68986d62f16741e99ddcfddaa3faaee7_JoinedDate"/>
          <p:cNvSpPr txBox="1"/>
          <p:nvPr>
            <p:custDataLst>
              <p:tags r:id="rId153"/>
            </p:custDataLst>
          </p:nvPr>
        </p:nvSpPr>
        <p:spPr>
          <a:xfrm>
            <a:off x="4772239" y="407547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3" name="OTLSHAPE_T_68986d62f16741e99ddcfddaa3faaee7_Title"/>
          <p:cNvSpPr txBox="1"/>
          <p:nvPr>
            <p:custDataLst>
              <p:tags r:id="rId154"/>
            </p:custDataLst>
          </p:nvPr>
        </p:nvSpPr>
        <p:spPr>
          <a:xfrm>
            <a:off x="8518151" y="4067725"/>
            <a:ext cx="125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Alarms and interlocks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34" name="OTLSHAPE_T_68986d62f16741e99ddcfddaa3faaee7_TextPercentage" hidden="1"/>
          <p:cNvSpPr txBox="1"/>
          <p:nvPr>
            <p:custDataLst>
              <p:tags r:id="rId155"/>
            </p:custDataLst>
          </p:nvPr>
        </p:nvSpPr>
        <p:spPr>
          <a:xfrm>
            <a:off x="5523063" y="415298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35" name="OTLSHAPE_T_d74df5a5c02d4d60bcf9b474caa28f7d_Shape"/>
          <p:cNvSpPr/>
          <p:nvPr>
            <p:custDataLst>
              <p:tags r:id="rId156"/>
            </p:custDataLst>
          </p:nvPr>
        </p:nvSpPr>
        <p:spPr>
          <a:xfrm>
            <a:off x="5510363" y="4323503"/>
            <a:ext cx="23876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TLSHAPE_T_d74df5a5c02d4d60bcf9b474caa28f7d_ShapePercentage" hidden="1"/>
          <p:cNvSpPr/>
          <p:nvPr>
            <p:custDataLst>
              <p:tags r:id="rId157"/>
            </p:custDataLst>
          </p:nvPr>
        </p:nvSpPr>
        <p:spPr>
          <a:xfrm>
            <a:off x="5510363" y="4323503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TLSHAPE_T_d74df5a5c02d4d60bcf9b474caa28f7d_Duration" hidden="1"/>
          <p:cNvSpPr txBox="1"/>
          <p:nvPr>
            <p:custDataLst>
              <p:tags r:id="rId158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38" name="OTLSHAPE_T_d74df5a5c02d4d60bcf9b474caa28f7d_StartDate" hidden="1"/>
          <p:cNvSpPr txBox="1"/>
          <p:nvPr>
            <p:custDataLst>
              <p:tags r:id="rId159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9" name="OTLSHAPE_T_d74df5a5c02d4d60bcf9b474caa28f7d_EndDate" hidden="1"/>
          <p:cNvSpPr txBox="1"/>
          <p:nvPr>
            <p:custDataLst>
              <p:tags r:id="rId160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0" name="OTLSHAPE_T_d74df5a5c02d4d60bcf9b474caa28f7d_JoinedDate"/>
          <p:cNvSpPr txBox="1"/>
          <p:nvPr>
            <p:custDataLst>
              <p:tags r:id="rId161"/>
            </p:custDataLst>
          </p:nvPr>
        </p:nvSpPr>
        <p:spPr>
          <a:xfrm>
            <a:off x="4764322" y="4309491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1" name="OTLSHAPE_T_d74df5a5c02d4d60bcf9b474caa28f7d_Title"/>
          <p:cNvSpPr txBox="1"/>
          <p:nvPr>
            <p:custDataLst>
              <p:tags r:id="rId162"/>
            </p:custDataLst>
          </p:nvPr>
        </p:nvSpPr>
        <p:spPr>
          <a:xfrm>
            <a:off x="7942114" y="4301744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alarms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42" name="OTLSHAPE_T_d74df5a5c02d4d60bcf9b474caa28f7d_TextPercentage" hidden="1"/>
          <p:cNvSpPr txBox="1"/>
          <p:nvPr>
            <p:custDataLst>
              <p:tags r:id="rId163"/>
            </p:custDataLst>
          </p:nvPr>
        </p:nvSpPr>
        <p:spPr>
          <a:xfrm>
            <a:off x="5523063" y="438700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43" name="OTLSHAPE_T_4ce78c102bd94642b6fe561b8a80637b_Shape"/>
          <p:cNvSpPr/>
          <p:nvPr>
            <p:custDataLst>
              <p:tags r:id="rId164"/>
            </p:custDataLst>
          </p:nvPr>
        </p:nvSpPr>
        <p:spPr>
          <a:xfrm>
            <a:off x="5510363" y="4557522"/>
            <a:ext cx="23876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TLSHAPE_T_4ce78c102bd94642b6fe561b8a80637b_ShapePercentage" hidden="1"/>
          <p:cNvSpPr/>
          <p:nvPr>
            <p:custDataLst>
              <p:tags r:id="rId165"/>
            </p:custDataLst>
          </p:nvPr>
        </p:nvSpPr>
        <p:spPr>
          <a:xfrm>
            <a:off x="5510363" y="4557522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TLSHAPE_T_4ce78c102bd94642b6fe561b8a80637b_Duration" hidden="1"/>
          <p:cNvSpPr txBox="1"/>
          <p:nvPr>
            <p:custDataLst>
              <p:tags r:id="rId166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6" name="OTLSHAPE_T_4ce78c102bd94642b6fe561b8a80637b_StartDate" hidden="1"/>
          <p:cNvSpPr txBox="1"/>
          <p:nvPr>
            <p:custDataLst>
              <p:tags r:id="rId167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7" name="OTLSHAPE_T_4ce78c102bd94642b6fe561b8a80637b_EndDate" hidden="1"/>
          <p:cNvSpPr txBox="1"/>
          <p:nvPr>
            <p:custDataLst>
              <p:tags r:id="rId168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8" name="OTLSHAPE_T_4ce78c102bd94642b6fe561b8a80637b_JoinedDate"/>
          <p:cNvSpPr txBox="1"/>
          <p:nvPr>
            <p:custDataLst>
              <p:tags r:id="rId169"/>
            </p:custDataLst>
          </p:nvPr>
        </p:nvSpPr>
        <p:spPr>
          <a:xfrm>
            <a:off x="4764322" y="4543509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9" name="OTLSHAPE_T_4ce78c102bd94642b6fe561b8a80637b_Title"/>
          <p:cNvSpPr txBox="1"/>
          <p:nvPr>
            <p:custDataLst>
              <p:tags r:id="rId170"/>
            </p:custDataLst>
          </p:nvPr>
        </p:nvSpPr>
        <p:spPr>
          <a:xfrm>
            <a:off x="7942114" y="4535763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Interlocks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0" name="OTLSHAPE_T_4ce78c102bd94642b6fe561b8a80637b_TextPercentage" hidden="1"/>
          <p:cNvSpPr txBox="1"/>
          <p:nvPr>
            <p:custDataLst>
              <p:tags r:id="rId171"/>
            </p:custDataLst>
          </p:nvPr>
        </p:nvSpPr>
        <p:spPr>
          <a:xfrm>
            <a:off x="5523063" y="46210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51" name="OTLSHAPE_T_37f89a3db2a94316a9f5ae67f12ab63a_Shape"/>
          <p:cNvSpPr/>
          <p:nvPr>
            <p:custDataLst>
              <p:tags r:id="rId172"/>
            </p:custDataLst>
          </p:nvPr>
        </p:nvSpPr>
        <p:spPr>
          <a:xfrm>
            <a:off x="5510363" y="4791540"/>
            <a:ext cx="29591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TLSHAPE_T_37f89a3db2a94316a9f5ae67f12ab63a_ShapePercentage" hidden="1"/>
          <p:cNvSpPr/>
          <p:nvPr>
            <p:custDataLst>
              <p:tags r:id="rId173"/>
            </p:custDataLst>
          </p:nvPr>
        </p:nvSpPr>
        <p:spPr>
          <a:xfrm>
            <a:off x="5510363" y="4791540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TLSHAPE_T_37f89a3db2a94316a9f5ae67f12ab63a_Duration" hidden="1"/>
          <p:cNvSpPr txBox="1"/>
          <p:nvPr>
            <p:custDataLst>
              <p:tags r:id="rId174"/>
            </p:custDataLst>
          </p:nvPr>
        </p:nvSpPr>
        <p:spPr>
          <a:xfrm>
            <a:off x="0" y="476978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54" name="OTLSHAPE_T_37f89a3db2a94316a9f5ae67f12ab63a_StartDate" hidden="1"/>
          <p:cNvSpPr txBox="1"/>
          <p:nvPr>
            <p:custDataLst>
              <p:tags r:id="rId175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5" name="OTLSHAPE_T_37f89a3db2a94316a9f5ae67f12ab63a_EndDate" hidden="1"/>
          <p:cNvSpPr txBox="1"/>
          <p:nvPr>
            <p:custDataLst>
              <p:tags r:id="rId176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6" name="OTLSHAPE_T_37f89a3db2a94316a9f5ae67f12ab63a_JoinedDate"/>
          <p:cNvSpPr txBox="1"/>
          <p:nvPr>
            <p:custDataLst>
              <p:tags r:id="rId177"/>
            </p:custDataLst>
          </p:nvPr>
        </p:nvSpPr>
        <p:spPr>
          <a:xfrm>
            <a:off x="4772239" y="477752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7" name="OTLSHAPE_T_37f89a3db2a94316a9f5ae67f12ab63a_Title"/>
          <p:cNvSpPr txBox="1"/>
          <p:nvPr>
            <p:custDataLst>
              <p:tags r:id="rId178"/>
            </p:custDataLst>
          </p:nvPr>
        </p:nvSpPr>
        <p:spPr>
          <a:xfrm>
            <a:off x="8518151" y="4769781"/>
            <a:ext cx="1676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Indicator boxes and switches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58" name="OTLSHAPE_T_37f89a3db2a94316a9f5ae67f12ab63a_TextPercentage" hidden="1"/>
          <p:cNvSpPr txBox="1"/>
          <p:nvPr>
            <p:custDataLst>
              <p:tags r:id="rId179"/>
            </p:custDataLst>
          </p:nvPr>
        </p:nvSpPr>
        <p:spPr>
          <a:xfrm>
            <a:off x="5523063" y="485504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78498" y="345186"/>
            <a:ext cx="27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Controls and Electrical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28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248726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68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248726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69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261257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TLSHAPE_TB_00000000000000000000000000000000_ElapsedTim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OTLSHAPE_TB_00000000000000000000000000000000_TodayMarkerShape" hidden="1"/>
          <p:cNvSpPr/>
          <p:nvPr>
            <p:custDataLst>
              <p:tags r:id="rId6"/>
            </p:custDataLst>
          </p:nvPr>
        </p:nvSpPr>
        <p:spPr>
          <a:xfrm>
            <a:off x="808180" y="515257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TLSHAPE_TB_00000000000000000000000000000000_TodayMarkerText" hidden="1"/>
          <p:cNvSpPr txBox="1"/>
          <p:nvPr>
            <p:custDataLst>
              <p:tags r:id="rId7"/>
            </p:custDataLst>
          </p:nvPr>
        </p:nvSpPr>
        <p:spPr>
          <a:xfrm>
            <a:off x="844465" y="599924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73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299357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74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6426528" y="299357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75" name="OTLSHAPE_TB_00000000000000000000000000000000_ScaleMarking1"/>
          <p:cNvSpPr txBox="1"/>
          <p:nvPr>
            <p:custDataLst>
              <p:tags r:id="rId10"/>
            </p:custDataLst>
          </p:nvPr>
        </p:nvSpPr>
        <p:spPr>
          <a:xfrm>
            <a:off x="907965" y="7520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76" name="OTLSHAPE_T_33f7d05969394f3ca13277dffc5f06c6_Shape"/>
          <p:cNvSpPr/>
          <p:nvPr>
            <p:custDataLst>
              <p:tags r:id="rId11"/>
            </p:custDataLst>
          </p:nvPr>
        </p:nvSpPr>
        <p:spPr>
          <a:xfrm>
            <a:off x="1200502" y="740216"/>
            <a:ext cx="67691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OTLSHAPE_T_33f7d05969394f3ca13277dffc5f06c6_ShapePercentage" hidden="1"/>
          <p:cNvSpPr/>
          <p:nvPr>
            <p:custDataLst>
              <p:tags r:id="rId12"/>
            </p:custDataLst>
          </p:nvPr>
        </p:nvSpPr>
        <p:spPr>
          <a:xfrm>
            <a:off x="1200502" y="740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TLSHAPE_T_33f7d05969394f3ca13277dffc5f06c6_Duration" hidden="1"/>
          <p:cNvSpPr txBox="1"/>
          <p:nvPr>
            <p:custDataLst>
              <p:tags r:id="rId13"/>
            </p:custDataLst>
          </p:nvPr>
        </p:nvSpPr>
        <p:spPr>
          <a:xfrm>
            <a:off x="0" y="7184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28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79" name="OTLSHAPE_T_33f7d05969394f3ca13277dffc5f06c6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0" name="OTLSHAPE_T_33f7d05969394f3ca13277dffc5f06c6_StartDate" hidden="1"/>
          <p:cNvSpPr txBox="1"/>
          <p:nvPr>
            <p:custDataLst>
              <p:tags r:id="rId15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1" name="OTLSHAPE_T_33f7d05969394f3ca13277dffc5f06c6_EndDate" hidden="1"/>
          <p:cNvSpPr txBox="1"/>
          <p:nvPr>
            <p:custDataLst>
              <p:tags r:id="rId16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2" name="OTLSHAPE_T_33f7d05969394f3ca13277dffc5f06c6_JoinedDate"/>
          <p:cNvSpPr txBox="1"/>
          <p:nvPr>
            <p:custDataLst>
              <p:tags r:id="rId17"/>
            </p:custDataLst>
          </p:nvPr>
        </p:nvSpPr>
        <p:spPr>
          <a:xfrm>
            <a:off x="512797" y="72620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Feb 9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3" name="OTLSHAPE_T_33f7d05969394f3ca13277dffc5f06c6_Title"/>
          <p:cNvSpPr txBox="1"/>
          <p:nvPr>
            <p:custDataLst>
              <p:tags r:id="rId18"/>
            </p:custDataLst>
          </p:nvPr>
        </p:nvSpPr>
        <p:spPr>
          <a:xfrm>
            <a:off x="8015991" y="718457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84" name="OTLSHAPE_T_ff7e2f7e5e5c499db1ed72342a5821ac_Shape"/>
          <p:cNvSpPr/>
          <p:nvPr>
            <p:custDataLst>
              <p:tags r:id="rId19"/>
            </p:custDataLst>
          </p:nvPr>
        </p:nvSpPr>
        <p:spPr>
          <a:xfrm>
            <a:off x="1378520" y="948835"/>
            <a:ext cx="190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TLSHAPE_T_ff7e2f7e5e5c499db1ed72342a5821ac_ShapePercentage" hidden="1"/>
          <p:cNvSpPr/>
          <p:nvPr>
            <p:custDataLst>
              <p:tags r:id="rId20"/>
            </p:custDataLst>
          </p:nvPr>
        </p:nvSpPr>
        <p:spPr>
          <a:xfrm>
            <a:off x="1378520" y="9488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OTLSHAPE_T_ff7e2f7e5e5c499db1ed72342a5821ac_Duration" hidden="1"/>
          <p:cNvSpPr txBox="1"/>
          <p:nvPr>
            <p:custDataLst>
              <p:tags r:id="rId21"/>
            </p:custDataLst>
          </p:nvPr>
        </p:nvSpPr>
        <p:spPr>
          <a:xfrm>
            <a:off x="0" y="92707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7" name="OTLSHAPE_T_ff7e2f7e5e5c499db1ed72342a5821ac_TextPercentage" hidden="1"/>
          <p:cNvSpPr txBox="1"/>
          <p:nvPr>
            <p:custDataLst>
              <p:tags r:id="rId22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8" name="OTLSHAPE_T_ff7e2f7e5e5c499db1ed72342a5821ac_StartDate" hidden="1"/>
          <p:cNvSpPr txBox="1"/>
          <p:nvPr>
            <p:custDataLst>
              <p:tags r:id="rId23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9" name="OTLSHAPE_T_ff7e2f7e5e5c499db1ed72342a5821ac_EndDate" hidden="1"/>
          <p:cNvSpPr txBox="1"/>
          <p:nvPr>
            <p:custDataLst>
              <p:tags r:id="rId24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0" name="OTLSHAPE_T_ff7e2f7e5e5c499db1ed72342a5821ac_JoinedDate"/>
          <p:cNvSpPr txBox="1"/>
          <p:nvPr>
            <p:custDataLst>
              <p:tags r:id="rId25"/>
            </p:custDataLst>
          </p:nvPr>
        </p:nvSpPr>
        <p:spPr>
          <a:xfrm>
            <a:off x="1066566" y="93482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4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1" name="OTLSHAPE_T_ff7e2f7e5e5c499db1ed72342a5821ac_Title"/>
          <p:cNvSpPr txBox="1"/>
          <p:nvPr>
            <p:custDataLst>
              <p:tags r:id="rId26"/>
            </p:custDataLst>
          </p:nvPr>
        </p:nvSpPr>
        <p:spPr>
          <a:xfrm>
            <a:off x="1607338" y="927076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Post Run survey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92" name="OTLSHAPE_T_e9dad2b8ed2e4c758757a646bd0292c4_Shape"/>
          <p:cNvSpPr/>
          <p:nvPr>
            <p:custDataLst>
              <p:tags r:id="rId27"/>
            </p:custDataLst>
          </p:nvPr>
        </p:nvSpPr>
        <p:spPr>
          <a:xfrm>
            <a:off x="1556538" y="1157454"/>
            <a:ext cx="190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TLSHAPE_T_e9dad2b8ed2e4c758757a646bd0292c4_ShapePercentage" hidden="1"/>
          <p:cNvSpPr/>
          <p:nvPr>
            <p:custDataLst>
              <p:tags r:id="rId28"/>
            </p:custDataLst>
          </p:nvPr>
        </p:nvSpPr>
        <p:spPr>
          <a:xfrm>
            <a:off x="1556538" y="11574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OTLSHAPE_T_e9dad2b8ed2e4c758757a646bd0292c4_Duration" hidden="1"/>
          <p:cNvSpPr txBox="1"/>
          <p:nvPr>
            <p:custDataLst>
              <p:tags r:id="rId29"/>
            </p:custDataLst>
          </p:nvPr>
        </p:nvSpPr>
        <p:spPr>
          <a:xfrm>
            <a:off x="0" y="113569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5" name="OTLSHAPE_T_e9dad2b8ed2e4c758757a646bd0292c4_TextPercentage" hidden="1"/>
          <p:cNvSpPr txBox="1"/>
          <p:nvPr>
            <p:custDataLst>
              <p:tags r:id="rId30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6" name="OTLSHAPE_T_e9dad2b8ed2e4c758757a646bd0292c4_StartDate" hidden="1"/>
          <p:cNvSpPr txBox="1"/>
          <p:nvPr>
            <p:custDataLst>
              <p:tags r:id="rId31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7" name="OTLSHAPE_T_e9dad2b8ed2e4c758757a646bd0292c4_EndDate" hidden="1"/>
          <p:cNvSpPr txBox="1"/>
          <p:nvPr>
            <p:custDataLst>
              <p:tags r:id="rId32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8" name="OTLSHAPE_T_e9dad2b8ed2e4c758757a646bd0292c4_JoinedDate"/>
          <p:cNvSpPr txBox="1"/>
          <p:nvPr>
            <p:custDataLst>
              <p:tags r:id="rId33"/>
            </p:custDataLst>
          </p:nvPr>
        </p:nvSpPr>
        <p:spPr>
          <a:xfrm>
            <a:off x="1244584" y="1143441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5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9" name="OTLSHAPE_T_e9dad2b8ed2e4c758757a646bd0292c4_Title"/>
          <p:cNvSpPr txBox="1"/>
          <p:nvPr>
            <p:custDataLst>
              <p:tags r:id="rId34"/>
            </p:custDataLst>
          </p:nvPr>
        </p:nvSpPr>
        <p:spPr>
          <a:xfrm>
            <a:off x="1785356" y="1135694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Disconnect cryo target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00" name="OTLSHAPE_T_3ab67648c0a146bab2241cebe4319c1f_Shape"/>
          <p:cNvSpPr/>
          <p:nvPr>
            <p:custDataLst>
              <p:tags r:id="rId35"/>
            </p:custDataLst>
          </p:nvPr>
        </p:nvSpPr>
        <p:spPr>
          <a:xfrm>
            <a:off x="1734556" y="1366072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OTLSHAPE_T_3ab67648c0a146bab2241cebe4319c1f_ShapePercentage" hidden="1"/>
          <p:cNvSpPr/>
          <p:nvPr>
            <p:custDataLst>
              <p:tags r:id="rId36"/>
            </p:custDataLst>
          </p:nvPr>
        </p:nvSpPr>
        <p:spPr>
          <a:xfrm>
            <a:off x="1734556" y="136607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TLSHAPE_T_3ab67648c0a146bab2241cebe4319c1f_Duration" hidden="1"/>
          <p:cNvSpPr txBox="1"/>
          <p:nvPr>
            <p:custDataLst>
              <p:tags r:id="rId37"/>
            </p:custDataLst>
          </p:nvPr>
        </p:nvSpPr>
        <p:spPr>
          <a:xfrm>
            <a:off x="0" y="134431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3" name="OTLSHAPE_T_3ab67648c0a146bab2241cebe4319c1f_TextPercentage" hidden="1"/>
          <p:cNvSpPr txBox="1"/>
          <p:nvPr>
            <p:custDataLst>
              <p:tags r:id="rId38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4" name="OTLSHAPE_T_3ab67648c0a146bab2241cebe4319c1f_StartDate" hidden="1"/>
          <p:cNvSpPr txBox="1"/>
          <p:nvPr>
            <p:custDataLst>
              <p:tags r:id="rId39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5" name="OTLSHAPE_T_3ab67648c0a146bab2241cebe4319c1f_EndDate" hidden="1"/>
          <p:cNvSpPr txBox="1"/>
          <p:nvPr>
            <p:custDataLst>
              <p:tags r:id="rId40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6" name="OTLSHAPE_T_3ab67648c0a146bab2241cebe4319c1f_JoinedDate"/>
          <p:cNvSpPr txBox="1"/>
          <p:nvPr>
            <p:custDataLst>
              <p:tags r:id="rId41"/>
            </p:custDataLst>
          </p:nvPr>
        </p:nvSpPr>
        <p:spPr>
          <a:xfrm>
            <a:off x="1422602" y="135206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6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7" name="OTLSHAPE_T_3ab67648c0a146bab2241cebe4319c1f_Title"/>
          <p:cNvSpPr txBox="1"/>
          <p:nvPr>
            <p:custDataLst>
              <p:tags r:id="rId42"/>
            </p:custDataLst>
          </p:nvPr>
        </p:nvSpPr>
        <p:spPr>
          <a:xfrm>
            <a:off x="1963374" y="1344313"/>
            <a:ext cx="163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Remove cryo target to stand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08" name="OTLSHAPE_T_fdd6dbd555cd4c2ebfcdd06f7ecdeae8_Shape"/>
          <p:cNvSpPr/>
          <p:nvPr>
            <p:custDataLst>
              <p:tags r:id="rId43"/>
            </p:custDataLst>
          </p:nvPr>
        </p:nvSpPr>
        <p:spPr>
          <a:xfrm>
            <a:off x="2268611" y="1574691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OTLSHAPE_T_fdd6dbd555cd4c2ebfcdd06f7ecdeae8_ShapePercentage" hidden="1"/>
          <p:cNvSpPr/>
          <p:nvPr>
            <p:custDataLst>
              <p:tags r:id="rId44"/>
            </p:custDataLst>
          </p:nvPr>
        </p:nvSpPr>
        <p:spPr>
          <a:xfrm>
            <a:off x="2268611" y="15746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OTLSHAPE_T_fdd6dbd555cd4c2ebfcdd06f7ecdeae8_Duration" hidden="1"/>
          <p:cNvSpPr txBox="1"/>
          <p:nvPr>
            <p:custDataLst>
              <p:tags r:id="rId45"/>
            </p:custDataLst>
          </p:nvPr>
        </p:nvSpPr>
        <p:spPr>
          <a:xfrm>
            <a:off x="0" y="155293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1" name="OTLSHAPE_T_fdd6dbd555cd4c2ebfcdd06f7ecdeae8_TextPercentage" hidden="1"/>
          <p:cNvSpPr txBox="1"/>
          <p:nvPr>
            <p:custDataLst>
              <p:tags r:id="rId46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2" name="OTLSHAPE_T_fdd6dbd555cd4c2ebfcdd06f7ecdeae8_StartDate" hidden="1"/>
          <p:cNvSpPr txBox="1"/>
          <p:nvPr>
            <p:custDataLst>
              <p:tags r:id="rId47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3" name="OTLSHAPE_T_fdd6dbd555cd4c2ebfcdd06f7ecdeae8_EndDate" hidden="1"/>
          <p:cNvSpPr txBox="1"/>
          <p:nvPr>
            <p:custDataLst>
              <p:tags r:id="rId48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4" name="OTLSHAPE_T_fdd6dbd555cd4c2ebfcdd06f7ecdeae8_JoinedDate"/>
          <p:cNvSpPr txBox="1"/>
          <p:nvPr>
            <p:custDataLst>
              <p:tags r:id="rId49"/>
            </p:custDataLst>
          </p:nvPr>
        </p:nvSpPr>
        <p:spPr>
          <a:xfrm>
            <a:off x="1956656" y="156067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9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5" name="OTLSHAPE_T_fdd6dbd555cd4c2ebfcdd06f7ecdeae8_Title"/>
          <p:cNvSpPr txBox="1"/>
          <p:nvPr>
            <p:custDataLst>
              <p:tags r:id="rId50"/>
            </p:custDataLst>
          </p:nvPr>
        </p:nvSpPr>
        <p:spPr>
          <a:xfrm>
            <a:off x="2497429" y="1552932"/>
            <a:ext cx="1117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hut platform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16" name="OTLSHAPE_T_e7fe62370f7e44bf95fa689ff6bf192a_Shape"/>
          <p:cNvSpPr/>
          <p:nvPr>
            <p:custDataLst>
              <p:tags r:id="rId51"/>
            </p:custDataLst>
          </p:nvPr>
        </p:nvSpPr>
        <p:spPr>
          <a:xfrm>
            <a:off x="2268611" y="1783310"/>
            <a:ext cx="1905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TLSHAPE_T_e7fe62370f7e44bf95fa689ff6bf192a_ShapePercentage" hidden="1"/>
          <p:cNvSpPr/>
          <p:nvPr>
            <p:custDataLst>
              <p:tags r:id="rId52"/>
            </p:custDataLst>
          </p:nvPr>
        </p:nvSpPr>
        <p:spPr>
          <a:xfrm>
            <a:off x="2268611" y="17833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OTLSHAPE_T_e7fe62370f7e44bf95fa689ff6bf192a_Duration" hidden="1"/>
          <p:cNvSpPr txBox="1"/>
          <p:nvPr>
            <p:custDataLst>
              <p:tags r:id="rId53"/>
            </p:custDataLst>
          </p:nvPr>
        </p:nvSpPr>
        <p:spPr>
          <a:xfrm>
            <a:off x="0" y="1761550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9" name="OTLSHAPE_T_e7fe62370f7e44bf95fa689ff6bf192a_TextPercentage" hidden="1"/>
          <p:cNvSpPr txBox="1"/>
          <p:nvPr>
            <p:custDataLst>
              <p:tags r:id="rId54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0" name="OTLSHAPE_T_e7fe62370f7e44bf95fa689ff6bf192a_StartDate" hidden="1"/>
          <p:cNvSpPr txBox="1"/>
          <p:nvPr>
            <p:custDataLst>
              <p:tags r:id="rId55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1" name="OTLSHAPE_T_e7fe62370f7e44bf95fa689ff6bf192a_EndDate" hidden="1"/>
          <p:cNvSpPr txBox="1"/>
          <p:nvPr>
            <p:custDataLst>
              <p:tags r:id="rId56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2" name="OTLSHAPE_T_e7fe62370f7e44bf95fa689ff6bf192a_JoinedDate"/>
          <p:cNvSpPr txBox="1"/>
          <p:nvPr>
            <p:custDataLst>
              <p:tags r:id="rId57"/>
            </p:custDataLst>
          </p:nvPr>
        </p:nvSpPr>
        <p:spPr>
          <a:xfrm>
            <a:off x="1956656" y="176929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9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3" name="OTLSHAPE_T_e7fe62370f7e44bf95fa689ff6bf192a_Title"/>
          <p:cNvSpPr txBox="1"/>
          <p:nvPr>
            <p:custDataLst>
              <p:tags r:id="rId58"/>
            </p:custDataLst>
          </p:nvPr>
        </p:nvSpPr>
        <p:spPr>
          <a:xfrm>
            <a:off x="2497429" y="1761550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Bring T2 to Hall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24" name="OTLSHAPE_T_669bc8187fa941c68399ad6ac771bb78_Shape"/>
          <p:cNvSpPr/>
          <p:nvPr>
            <p:custDataLst>
              <p:tags r:id="rId59"/>
            </p:custDataLst>
          </p:nvPr>
        </p:nvSpPr>
        <p:spPr>
          <a:xfrm>
            <a:off x="2268611" y="1991928"/>
            <a:ext cx="7239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OTLSHAPE_T_669bc8187fa941c68399ad6ac771bb78_ShapePercentage" hidden="1"/>
          <p:cNvSpPr/>
          <p:nvPr>
            <p:custDataLst>
              <p:tags r:id="rId60"/>
            </p:custDataLst>
          </p:nvPr>
        </p:nvSpPr>
        <p:spPr>
          <a:xfrm>
            <a:off x="2268611" y="199192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TLSHAPE_T_669bc8187fa941c68399ad6ac771bb78_Duration" hidden="1"/>
          <p:cNvSpPr txBox="1"/>
          <p:nvPr>
            <p:custDataLst>
              <p:tags r:id="rId61"/>
            </p:custDataLst>
          </p:nvPr>
        </p:nvSpPr>
        <p:spPr>
          <a:xfrm>
            <a:off x="0" y="197016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7" name="OTLSHAPE_T_669bc8187fa941c68399ad6ac771bb78_TextPercentage" hidden="1"/>
          <p:cNvSpPr txBox="1"/>
          <p:nvPr>
            <p:custDataLst>
              <p:tags r:id="rId62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8" name="OTLSHAPE_T_669bc8187fa941c68399ad6ac771bb78_StartDate" hidden="1"/>
          <p:cNvSpPr txBox="1"/>
          <p:nvPr>
            <p:custDataLst>
              <p:tags r:id="rId63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9" name="OTLSHAPE_T_669bc8187fa941c68399ad6ac771bb78_EndDate" hidden="1"/>
          <p:cNvSpPr txBox="1"/>
          <p:nvPr>
            <p:custDataLst>
              <p:tags r:id="rId64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0" name="OTLSHAPE_T_669bc8187fa941c68399ad6ac771bb78_JoinedDate"/>
          <p:cNvSpPr txBox="1"/>
          <p:nvPr>
            <p:custDataLst>
              <p:tags r:id="rId65"/>
            </p:custDataLst>
          </p:nvPr>
        </p:nvSpPr>
        <p:spPr>
          <a:xfrm>
            <a:off x="1534847" y="197791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9 - Jan 12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1" name="OTLSHAPE_T_669bc8187fa941c68399ad6ac771bb78_Title"/>
          <p:cNvSpPr txBox="1"/>
          <p:nvPr>
            <p:custDataLst>
              <p:tags r:id="rId66"/>
            </p:custDataLst>
          </p:nvPr>
        </p:nvSpPr>
        <p:spPr>
          <a:xfrm>
            <a:off x="3031483" y="1970169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Prep T2 target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32" name="OTLSHAPE_T_f7fc356d196f41df8c811e941f08ea77_Shape"/>
          <p:cNvSpPr/>
          <p:nvPr>
            <p:custDataLst>
              <p:tags r:id="rId67"/>
            </p:custDataLst>
          </p:nvPr>
        </p:nvSpPr>
        <p:spPr>
          <a:xfrm>
            <a:off x="2802665" y="2200547"/>
            <a:ext cx="1905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OTLSHAPE_T_f7fc356d196f41df8c811e941f08ea77_ShapePercentage" hidden="1"/>
          <p:cNvSpPr/>
          <p:nvPr>
            <p:custDataLst>
              <p:tags r:id="rId68"/>
            </p:custDataLst>
          </p:nvPr>
        </p:nvSpPr>
        <p:spPr>
          <a:xfrm>
            <a:off x="2802665" y="22005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OTLSHAPE_T_f7fc356d196f41df8c811e941f08ea77_Duration" hidden="1"/>
          <p:cNvSpPr txBox="1"/>
          <p:nvPr>
            <p:custDataLst>
              <p:tags r:id="rId69"/>
            </p:custDataLst>
          </p:nvPr>
        </p:nvSpPr>
        <p:spPr>
          <a:xfrm>
            <a:off x="0" y="2178788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35" name="OTLSHAPE_T_f7fc356d196f41df8c811e941f08ea77_TextPercentage" hidden="1"/>
          <p:cNvSpPr txBox="1"/>
          <p:nvPr>
            <p:custDataLst>
              <p:tags r:id="rId70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36" name="OTLSHAPE_T_f7fc356d196f41df8c811e941f08ea77_StartDate" hidden="1"/>
          <p:cNvSpPr txBox="1"/>
          <p:nvPr>
            <p:custDataLst>
              <p:tags r:id="rId71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7" name="OTLSHAPE_T_f7fc356d196f41df8c811e941f08ea77_EndDate" hidden="1"/>
          <p:cNvSpPr txBox="1"/>
          <p:nvPr>
            <p:custDataLst>
              <p:tags r:id="rId72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8" name="OTLSHAPE_T_f7fc356d196f41df8c811e941f08ea77_JoinedDate"/>
          <p:cNvSpPr txBox="1"/>
          <p:nvPr>
            <p:custDataLst>
              <p:tags r:id="rId73"/>
            </p:custDataLst>
          </p:nvPr>
        </p:nvSpPr>
        <p:spPr>
          <a:xfrm>
            <a:off x="2426322" y="218653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12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9" name="OTLSHAPE_T_f7fc356d196f41df8c811e941f08ea77_Title"/>
          <p:cNvSpPr txBox="1"/>
          <p:nvPr>
            <p:custDataLst>
              <p:tags r:id="rId74"/>
            </p:custDataLst>
          </p:nvPr>
        </p:nvSpPr>
        <p:spPr>
          <a:xfrm>
            <a:off x="3031483" y="2178788"/>
            <a:ext cx="1219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Lift T2 target to pivot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0" name="OTLSHAPE_T_ee71182c7df6473d9439aa1baf3d2bd5_Shape"/>
          <p:cNvSpPr/>
          <p:nvPr>
            <p:custDataLst>
              <p:tags r:id="rId75"/>
            </p:custDataLst>
          </p:nvPr>
        </p:nvSpPr>
        <p:spPr>
          <a:xfrm>
            <a:off x="2802665" y="2409166"/>
            <a:ext cx="1079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TLSHAPE_T_ee71182c7df6473d9439aa1baf3d2bd5_ShapePercentage" hidden="1"/>
          <p:cNvSpPr/>
          <p:nvPr>
            <p:custDataLst>
              <p:tags r:id="rId76"/>
            </p:custDataLst>
          </p:nvPr>
        </p:nvSpPr>
        <p:spPr>
          <a:xfrm>
            <a:off x="2802665" y="240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TLSHAPE_T_ee71182c7df6473d9439aa1baf3d2bd5_Duration" hidden="1"/>
          <p:cNvSpPr txBox="1"/>
          <p:nvPr>
            <p:custDataLst>
              <p:tags r:id="rId77"/>
            </p:custDataLst>
          </p:nvPr>
        </p:nvSpPr>
        <p:spPr>
          <a:xfrm>
            <a:off x="0" y="238740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43" name="OTLSHAPE_T_ee71182c7df6473d9439aa1baf3d2bd5_TextPercentage" hidden="1"/>
          <p:cNvSpPr txBox="1"/>
          <p:nvPr>
            <p:custDataLst>
              <p:tags r:id="rId78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44" name="OTLSHAPE_T_ee71182c7df6473d9439aa1baf3d2bd5_StartDate" hidden="1"/>
          <p:cNvSpPr txBox="1"/>
          <p:nvPr>
            <p:custDataLst>
              <p:tags r:id="rId79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5" name="OTLSHAPE_T_ee71182c7df6473d9439aa1baf3d2bd5_EndDate" hidden="1"/>
          <p:cNvSpPr txBox="1"/>
          <p:nvPr>
            <p:custDataLst>
              <p:tags r:id="rId80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6" name="OTLSHAPE_T_ee71182c7df6473d9439aa1baf3d2bd5_JoinedDate"/>
          <p:cNvSpPr txBox="1"/>
          <p:nvPr>
            <p:custDataLst>
              <p:tags r:id="rId81"/>
            </p:custDataLst>
          </p:nvPr>
        </p:nvSpPr>
        <p:spPr>
          <a:xfrm>
            <a:off x="2004512" y="2395153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12 - Jan 17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7" name="OTLSHAPE_T_ee71182c7df6473d9439aa1baf3d2bd5_Title"/>
          <p:cNvSpPr txBox="1"/>
          <p:nvPr>
            <p:custDataLst>
              <p:tags r:id="rId82"/>
            </p:custDataLst>
          </p:nvPr>
        </p:nvSpPr>
        <p:spPr>
          <a:xfrm>
            <a:off x="3921574" y="2387406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connect piping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8" name="OTLSHAPE_T_d5e7728aade74fc58fc4b6204f937da8_Shape"/>
          <p:cNvSpPr/>
          <p:nvPr>
            <p:custDataLst>
              <p:tags r:id="rId83"/>
            </p:custDataLst>
          </p:nvPr>
        </p:nvSpPr>
        <p:spPr>
          <a:xfrm>
            <a:off x="2802665" y="2617784"/>
            <a:ext cx="1079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OTLSHAPE_T_d5e7728aade74fc58fc4b6204f937da8_ShapePercentage" hidden="1"/>
          <p:cNvSpPr/>
          <p:nvPr>
            <p:custDataLst>
              <p:tags r:id="rId84"/>
            </p:custDataLst>
          </p:nvPr>
        </p:nvSpPr>
        <p:spPr>
          <a:xfrm>
            <a:off x="2802665" y="26177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OTLSHAPE_T_d5e7728aade74fc58fc4b6204f937da8_Duration" hidden="1"/>
          <p:cNvSpPr txBox="1"/>
          <p:nvPr>
            <p:custDataLst>
              <p:tags r:id="rId85"/>
            </p:custDataLst>
          </p:nvPr>
        </p:nvSpPr>
        <p:spPr>
          <a:xfrm>
            <a:off x="0" y="259602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1" name="OTLSHAPE_T_d5e7728aade74fc58fc4b6204f937da8_TextPercentage" hidden="1"/>
          <p:cNvSpPr txBox="1"/>
          <p:nvPr>
            <p:custDataLst>
              <p:tags r:id="rId86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2" name="OTLSHAPE_T_d5e7728aade74fc58fc4b6204f937da8_StartDate" hidden="1"/>
          <p:cNvSpPr txBox="1"/>
          <p:nvPr>
            <p:custDataLst>
              <p:tags r:id="rId87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3" name="OTLSHAPE_T_d5e7728aade74fc58fc4b6204f937da8_EndDate" hidden="1"/>
          <p:cNvSpPr txBox="1"/>
          <p:nvPr>
            <p:custDataLst>
              <p:tags r:id="rId88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4" name="OTLSHAPE_T_d5e7728aade74fc58fc4b6204f937da8_JoinedDate"/>
          <p:cNvSpPr txBox="1"/>
          <p:nvPr>
            <p:custDataLst>
              <p:tags r:id="rId89"/>
            </p:custDataLst>
          </p:nvPr>
        </p:nvSpPr>
        <p:spPr>
          <a:xfrm>
            <a:off x="2004512" y="260377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12 - Jan 17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5" name="OTLSHAPE_T_d5e7728aade74fc58fc4b6204f937da8_Title"/>
          <p:cNvSpPr txBox="1"/>
          <p:nvPr>
            <p:custDataLst>
              <p:tags r:id="rId90"/>
            </p:custDataLst>
          </p:nvPr>
        </p:nvSpPr>
        <p:spPr>
          <a:xfrm>
            <a:off x="3921574" y="2596025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connect eletrical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56" name="OTLSHAPE_T_ba284f00a1ed475895e87012e0ee75ad_Shape"/>
          <p:cNvSpPr/>
          <p:nvPr>
            <p:custDataLst>
              <p:tags r:id="rId91"/>
            </p:custDataLst>
          </p:nvPr>
        </p:nvSpPr>
        <p:spPr>
          <a:xfrm>
            <a:off x="3692756" y="2826403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TLSHAPE_T_ba284f00a1ed475895e87012e0ee75ad_ShapePercentage" hidden="1"/>
          <p:cNvSpPr/>
          <p:nvPr>
            <p:custDataLst>
              <p:tags r:id="rId92"/>
            </p:custDataLst>
          </p:nvPr>
        </p:nvSpPr>
        <p:spPr>
          <a:xfrm>
            <a:off x="3692756" y="28264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OTLSHAPE_T_ba284f00a1ed475895e87012e0ee75ad_Duration" hidden="1"/>
          <p:cNvSpPr txBox="1"/>
          <p:nvPr>
            <p:custDataLst>
              <p:tags r:id="rId93"/>
            </p:custDataLst>
          </p:nvPr>
        </p:nvSpPr>
        <p:spPr>
          <a:xfrm>
            <a:off x="0" y="280464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9" name="OTLSHAPE_T_ba284f00a1ed475895e87012e0ee75ad_TextPercentage" hidden="1"/>
          <p:cNvSpPr txBox="1"/>
          <p:nvPr>
            <p:custDataLst>
              <p:tags r:id="rId94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0" name="OTLSHAPE_T_ba284f00a1ed475895e87012e0ee75ad_StartDate" hidden="1"/>
          <p:cNvSpPr txBox="1"/>
          <p:nvPr>
            <p:custDataLst>
              <p:tags r:id="rId95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1" name="OTLSHAPE_T_ba284f00a1ed475895e87012e0ee75ad_EndDate" hidden="1"/>
          <p:cNvSpPr txBox="1"/>
          <p:nvPr>
            <p:custDataLst>
              <p:tags r:id="rId96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2" name="OTLSHAPE_T_ba284f00a1ed475895e87012e0ee75ad_JoinedDate"/>
          <p:cNvSpPr txBox="1"/>
          <p:nvPr>
            <p:custDataLst>
              <p:tags r:id="rId97"/>
            </p:custDataLst>
          </p:nvPr>
        </p:nvSpPr>
        <p:spPr>
          <a:xfrm>
            <a:off x="3316413" y="281239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17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3" name="OTLSHAPE_T_ba284f00a1ed475895e87012e0ee75ad_Title"/>
          <p:cNvSpPr txBox="1"/>
          <p:nvPr>
            <p:custDataLst>
              <p:tags r:id="rId98"/>
            </p:custDataLst>
          </p:nvPr>
        </p:nvSpPr>
        <p:spPr>
          <a:xfrm>
            <a:off x="3921574" y="2804644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ring out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64" name="OTLSHAPE_T_cdc55a725683482692fde6e02eaa9817_Shape"/>
          <p:cNvSpPr/>
          <p:nvPr>
            <p:custDataLst>
              <p:tags r:id="rId99"/>
            </p:custDataLst>
          </p:nvPr>
        </p:nvSpPr>
        <p:spPr>
          <a:xfrm>
            <a:off x="3870774" y="3035022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TLSHAPE_T_cdc55a725683482692fde6e02eaa9817_ShapePercentage" hidden="1"/>
          <p:cNvSpPr/>
          <p:nvPr>
            <p:custDataLst>
              <p:tags r:id="rId100"/>
            </p:custDataLst>
          </p:nvPr>
        </p:nvSpPr>
        <p:spPr>
          <a:xfrm>
            <a:off x="3870774" y="30350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TLSHAPE_T_cdc55a725683482692fde6e02eaa9817_Duration" hidden="1"/>
          <p:cNvSpPr txBox="1"/>
          <p:nvPr>
            <p:custDataLst>
              <p:tags r:id="rId101"/>
            </p:custDataLst>
          </p:nvPr>
        </p:nvSpPr>
        <p:spPr>
          <a:xfrm>
            <a:off x="0" y="301326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7" name="OTLSHAPE_T_cdc55a725683482692fde6e02eaa9817_TextPercentage" hidden="1"/>
          <p:cNvSpPr txBox="1"/>
          <p:nvPr>
            <p:custDataLst>
              <p:tags r:id="rId102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8" name="OTLSHAPE_T_cdc55a725683482692fde6e02eaa9817_StartDate" hidden="1"/>
          <p:cNvSpPr txBox="1"/>
          <p:nvPr>
            <p:custDataLst>
              <p:tags r:id="rId103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9" name="OTLSHAPE_T_cdc55a725683482692fde6e02eaa9817_EndDate" hidden="1"/>
          <p:cNvSpPr txBox="1"/>
          <p:nvPr>
            <p:custDataLst>
              <p:tags r:id="rId104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0" name="OTLSHAPE_T_cdc55a725683482692fde6e02eaa9817_JoinedDate"/>
          <p:cNvSpPr txBox="1"/>
          <p:nvPr>
            <p:custDataLst>
              <p:tags r:id="rId105"/>
            </p:custDataLst>
          </p:nvPr>
        </p:nvSpPr>
        <p:spPr>
          <a:xfrm>
            <a:off x="3494431" y="302100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18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1" name="OTLSHAPE_T_cdc55a725683482692fde6e02eaa9817_Title"/>
          <p:cNvSpPr txBox="1"/>
          <p:nvPr>
            <p:custDataLst>
              <p:tags r:id="rId106"/>
            </p:custDataLst>
          </p:nvPr>
        </p:nvSpPr>
        <p:spPr>
          <a:xfrm>
            <a:off x="4099592" y="3013262"/>
            <a:ext cx="59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alignment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72" name="OTLSHAPE_T_2a3afa9c6ff541d3a50e328f42ee83d7_Shape"/>
          <p:cNvSpPr/>
          <p:nvPr>
            <p:custDataLst>
              <p:tags r:id="rId107"/>
            </p:custDataLst>
          </p:nvPr>
        </p:nvSpPr>
        <p:spPr>
          <a:xfrm>
            <a:off x="3870774" y="3243640"/>
            <a:ext cx="23241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TLSHAPE_T_2a3afa9c6ff541d3a50e328f42ee83d7_ShapePercentage" hidden="1"/>
          <p:cNvSpPr/>
          <p:nvPr>
            <p:custDataLst>
              <p:tags r:id="rId108"/>
            </p:custDataLst>
          </p:nvPr>
        </p:nvSpPr>
        <p:spPr>
          <a:xfrm>
            <a:off x="3870774" y="32436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OTLSHAPE_T_2a3afa9c6ff541d3a50e328f42ee83d7_Duration" hidden="1"/>
          <p:cNvSpPr txBox="1"/>
          <p:nvPr>
            <p:custDataLst>
              <p:tags r:id="rId109"/>
            </p:custDataLst>
          </p:nvPr>
        </p:nvSpPr>
        <p:spPr>
          <a:xfrm>
            <a:off x="0" y="322188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5" name="OTLSHAPE_T_2a3afa9c6ff541d3a50e328f42ee83d7_TextPercentage" hidden="1"/>
          <p:cNvSpPr txBox="1"/>
          <p:nvPr>
            <p:custDataLst>
              <p:tags r:id="rId110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6" name="OTLSHAPE_T_2a3afa9c6ff541d3a50e328f42ee83d7_StartDate" hidden="1"/>
          <p:cNvSpPr txBox="1"/>
          <p:nvPr>
            <p:custDataLst>
              <p:tags r:id="rId111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7" name="OTLSHAPE_T_2a3afa9c6ff541d3a50e328f42ee83d7_EndDate" hidden="1"/>
          <p:cNvSpPr txBox="1"/>
          <p:nvPr>
            <p:custDataLst>
              <p:tags r:id="rId112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8" name="OTLSHAPE_T_2a3afa9c6ff541d3a50e328f42ee83d7_JoinedDate"/>
          <p:cNvSpPr txBox="1"/>
          <p:nvPr>
            <p:custDataLst>
              <p:tags r:id="rId113"/>
            </p:custDataLst>
          </p:nvPr>
        </p:nvSpPr>
        <p:spPr>
          <a:xfrm>
            <a:off x="3072621" y="3229628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18 -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9" name="OTLSHAPE_T_2a3afa9c6ff541d3a50e328f42ee83d7_Title"/>
          <p:cNvSpPr txBox="1"/>
          <p:nvPr>
            <p:custDataLst>
              <p:tags r:id="rId114"/>
            </p:custDataLst>
          </p:nvPr>
        </p:nvSpPr>
        <p:spPr>
          <a:xfrm>
            <a:off x="6235810" y="3221881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80" name="OTLSHAPE_T_ff14264ed3c34ce7a4009ab043130131_Shape"/>
          <p:cNvSpPr/>
          <p:nvPr>
            <p:custDataLst>
              <p:tags r:id="rId115"/>
            </p:custDataLst>
          </p:nvPr>
        </p:nvSpPr>
        <p:spPr>
          <a:xfrm>
            <a:off x="3870774" y="3452259"/>
            <a:ext cx="5461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OTLSHAPE_T_ff14264ed3c34ce7a4009ab043130131_ShapePercentage" hidden="1"/>
          <p:cNvSpPr/>
          <p:nvPr>
            <p:custDataLst>
              <p:tags r:id="rId116"/>
            </p:custDataLst>
          </p:nvPr>
        </p:nvSpPr>
        <p:spPr>
          <a:xfrm>
            <a:off x="3870774" y="345225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TLSHAPE_T_ff14264ed3c34ce7a4009ab043130131_Duration" hidden="1"/>
          <p:cNvSpPr txBox="1"/>
          <p:nvPr>
            <p:custDataLst>
              <p:tags r:id="rId117"/>
            </p:custDataLst>
          </p:nvPr>
        </p:nvSpPr>
        <p:spPr>
          <a:xfrm>
            <a:off x="0" y="343050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3" name="OTLSHAPE_T_ff14264ed3c34ce7a4009ab043130131_TextPercentage" hidden="1"/>
          <p:cNvSpPr txBox="1"/>
          <p:nvPr>
            <p:custDataLst>
              <p:tags r:id="rId118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4" name="OTLSHAPE_T_ff14264ed3c34ce7a4009ab043130131_StartDate" hidden="1"/>
          <p:cNvSpPr txBox="1"/>
          <p:nvPr>
            <p:custDataLst>
              <p:tags r:id="rId119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5" name="OTLSHAPE_T_ff14264ed3c34ce7a4009ab043130131_EndDate" hidden="1"/>
          <p:cNvSpPr txBox="1"/>
          <p:nvPr>
            <p:custDataLst>
              <p:tags r:id="rId120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6" name="OTLSHAPE_T_ff14264ed3c34ce7a4009ab043130131_JoinedDate"/>
          <p:cNvSpPr txBox="1"/>
          <p:nvPr>
            <p:custDataLst>
              <p:tags r:id="rId121"/>
            </p:custDataLst>
          </p:nvPr>
        </p:nvSpPr>
        <p:spPr>
          <a:xfrm>
            <a:off x="3072621" y="343824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18 - Jan 20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7" name="OTLSHAPE_T_ff14264ed3c34ce7a4009ab043130131_Title"/>
          <p:cNvSpPr txBox="1"/>
          <p:nvPr>
            <p:custDataLst>
              <p:tags r:id="rId122"/>
            </p:custDataLst>
          </p:nvPr>
        </p:nvSpPr>
        <p:spPr>
          <a:xfrm>
            <a:off x="4455628" y="343050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FSD testing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88" name="OTLSHAPE_T_ecc5ff8af0504a0cbb06175e60861f51_Shape"/>
          <p:cNvSpPr/>
          <p:nvPr>
            <p:custDataLst>
              <p:tags r:id="rId123"/>
            </p:custDataLst>
          </p:nvPr>
        </p:nvSpPr>
        <p:spPr>
          <a:xfrm>
            <a:off x="4760865" y="3660878"/>
            <a:ext cx="3683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OTLSHAPE_T_ecc5ff8af0504a0cbb06175e60861f51_ShapePercentage" hidden="1"/>
          <p:cNvSpPr/>
          <p:nvPr>
            <p:custDataLst>
              <p:tags r:id="rId124"/>
            </p:custDataLst>
          </p:nvPr>
        </p:nvSpPr>
        <p:spPr>
          <a:xfrm>
            <a:off x="4760865" y="366087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OTLSHAPE_T_ecc5ff8af0504a0cbb06175e60861f51_Duration" hidden="1"/>
          <p:cNvSpPr txBox="1"/>
          <p:nvPr>
            <p:custDataLst>
              <p:tags r:id="rId125"/>
            </p:custDataLst>
          </p:nvPr>
        </p:nvSpPr>
        <p:spPr>
          <a:xfrm>
            <a:off x="0" y="363911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1" name="OTLSHAPE_T_ecc5ff8af0504a0cbb06175e60861f51_TextPercentage" hidden="1"/>
          <p:cNvSpPr txBox="1"/>
          <p:nvPr>
            <p:custDataLst>
              <p:tags r:id="rId126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2" name="OTLSHAPE_T_ecc5ff8af0504a0cbb06175e60861f51_StartDate" hidden="1"/>
          <p:cNvSpPr txBox="1"/>
          <p:nvPr>
            <p:custDataLst>
              <p:tags r:id="rId127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3" name="OTLSHAPE_T_ecc5ff8af0504a0cbb06175e60861f51_EndDate" hidden="1"/>
          <p:cNvSpPr txBox="1"/>
          <p:nvPr>
            <p:custDataLst>
              <p:tags r:id="rId128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4" name="OTLSHAPE_T_ecc5ff8af0504a0cbb06175e60861f51_JoinedDate"/>
          <p:cNvSpPr txBox="1"/>
          <p:nvPr>
            <p:custDataLst>
              <p:tags r:id="rId129"/>
            </p:custDataLst>
          </p:nvPr>
        </p:nvSpPr>
        <p:spPr>
          <a:xfrm>
            <a:off x="3962712" y="3646865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23 - Jan 24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5" name="OTLSHAPE_T_ecc5ff8af0504a0cbb06175e60861f51_Title"/>
          <p:cNvSpPr txBox="1"/>
          <p:nvPr>
            <p:custDataLst>
              <p:tags r:id="rId130"/>
            </p:custDataLst>
          </p:nvPr>
        </p:nvSpPr>
        <p:spPr>
          <a:xfrm>
            <a:off x="5167701" y="3639118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Interlock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96" name="OTLSHAPE_T_83370bd0b8bd4315897caccbe7fab0cb_Shape"/>
          <p:cNvSpPr/>
          <p:nvPr>
            <p:custDataLst>
              <p:tags r:id="rId131"/>
            </p:custDataLst>
          </p:nvPr>
        </p:nvSpPr>
        <p:spPr>
          <a:xfrm>
            <a:off x="5116901" y="3869496"/>
            <a:ext cx="190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TLSHAPE_T_83370bd0b8bd4315897caccbe7fab0cb_ShapePercentage" hidden="1"/>
          <p:cNvSpPr/>
          <p:nvPr>
            <p:custDataLst>
              <p:tags r:id="rId132"/>
            </p:custDataLst>
          </p:nvPr>
        </p:nvSpPr>
        <p:spPr>
          <a:xfrm>
            <a:off x="5116901" y="386949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OTLSHAPE_T_83370bd0b8bd4315897caccbe7fab0cb_Duration" hidden="1"/>
          <p:cNvSpPr txBox="1"/>
          <p:nvPr>
            <p:custDataLst>
              <p:tags r:id="rId133"/>
            </p:custDataLst>
          </p:nvPr>
        </p:nvSpPr>
        <p:spPr>
          <a:xfrm>
            <a:off x="0" y="384773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9" name="OTLSHAPE_T_83370bd0b8bd4315897caccbe7fab0cb_TextPercentage" hidden="1"/>
          <p:cNvSpPr txBox="1"/>
          <p:nvPr>
            <p:custDataLst>
              <p:tags r:id="rId134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0" name="OTLSHAPE_T_83370bd0b8bd4315897caccbe7fab0cb_StartDate" hidden="1"/>
          <p:cNvSpPr txBox="1"/>
          <p:nvPr>
            <p:custDataLst>
              <p:tags r:id="rId135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1" name="OTLSHAPE_T_83370bd0b8bd4315897caccbe7fab0cb_EndDate" hidden="1"/>
          <p:cNvSpPr txBox="1"/>
          <p:nvPr>
            <p:custDataLst>
              <p:tags r:id="rId136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2" name="OTLSHAPE_T_83370bd0b8bd4315897caccbe7fab0cb_JoinedDate"/>
          <p:cNvSpPr txBox="1"/>
          <p:nvPr>
            <p:custDataLst>
              <p:tags r:id="rId137"/>
            </p:custDataLst>
          </p:nvPr>
        </p:nvSpPr>
        <p:spPr>
          <a:xfrm>
            <a:off x="4740558" y="385548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25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3" name="OTLSHAPE_T_83370bd0b8bd4315897caccbe7fab0cb_Title"/>
          <p:cNvSpPr txBox="1"/>
          <p:nvPr>
            <p:custDataLst>
              <p:tags r:id="rId138"/>
            </p:custDataLst>
          </p:nvPr>
        </p:nvSpPr>
        <p:spPr>
          <a:xfrm>
            <a:off x="5345719" y="3847737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verify CANS access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04" name="OTLSHAPE_T_4dc3aff325a0481794a8f567fa3f7e7a_Shape"/>
          <p:cNvSpPr/>
          <p:nvPr>
            <p:custDataLst>
              <p:tags r:id="rId139"/>
            </p:custDataLst>
          </p:nvPr>
        </p:nvSpPr>
        <p:spPr>
          <a:xfrm>
            <a:off x="5294919" y="4078115"/>
            <a:ext cx="190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TLSHAPE_T_4dc3aff325a0481794a8f567fa3f7e7a_ShapePercentage" hidden="1"/>
          <p:cNvSpPr/>
          <p:nvPr>
            <p:custDataLst>
              <p:tags r:id="rId140"/>
            </p:custDataLst>
          </p:nvPr>
        </p:nvSpPr>
        <p:spPr>
          <a:xfrm>
            <a:off x="5294919" y="407811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TLSHAPE_T_4dc3aff325a0481794a8f567fa3f7e7a_Duration" hidden="1"/>
          <p:cNvSpPr txBox="1"/>
          <p:nvPr>
            <p:custDataLst>
              <p:tags r:id="rId141"/>
            </p:custDataLst>
          </p:nvPr>
        </p:nvSpPr>
        <p:spPr>
          <a:xfrm>
            <a:off x="0" y="405635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7" name="OTLSHAPE_T_4dc3aff325a0481794a8f567fa3f7e7a_TextPercentage" hidden="1"/>
          <p:cNvSpPr txBox="1"/>
          <p:nvPr>
            <p:custDataLst>
              <p:tags r:id="rId142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8" name="OTLSHAPE_T_4dc3aff325a0481794a8f567fa3f7e7a_StartDate" hidden="1"/>
          <p:cNvSpPr txBox="1"/>
          <p:nvPr>
            <p:custDataLst>
              <p:tags r:id="rId143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9" name="OTLSHAPE_T_4dc3aff325a0481794a8f567fa3f7e7a_EndDate" hidden="1"/>
          <p:cNvSpPr txBox="1"/>
          <p:nvPr>
            <p:custDataLst>
              <p:tags r:id="rId144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0" name="OTLSHAPE_T_4dc3aff325a0481794a8f567fa3f7e7a_JoinedDate"/>
          <p:cNvSpPr txBox="1"/>
          <p:nvPr>
            <p:custDataLst>
              <p:tags r:id="rId145"/>
            </p:custDataLst>
          </p:nvPr>
        </p:nvSpPr>
        <p:spPr>
          <a:xfrm>
            <a:off x="4918576" y="406410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26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1" name="OTLSHAPE_T_4dc3aff325a0481794a8f567fa3f7e7a_Title"/>
          <p:cNvSpPr txBox="1"/>
          <p:nvPr>
            <p:custDataLst>
              <p:tags r:id="rId146"/>
            </p:custDataLst>
          </p:nvPr>
        </p:nvSpPr>
        <p:spPr>
          <a:xfrm>
            <a:off x="5523738" y="4056356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12" name="OTLSHAPE_T_4a926987cd564ed78cc9ff2d38d7e996_Shape"/>
          <p:cNvSpPr/>
          <p:nvPr>
            <p:custDataLst>
              <p:tags r:id="rId147"/>
            </p:custDataLst>
          </p:nvPr>
        </p:nvSpPr>
        <p:spPr>
          <a:xfrm>
            <a:off x="5472938" y="4286734"/>
            <a:ext cx="7239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TLSHAPE_T_4a926987cd564ed78cc9ff2d38d7e996_ShapePercentage" hidden="1"/>
          <p:cNvSpPr/>
          <p:nvPr>
            <p:custDataLst>
              <p:tags r:id="rId148"/>
            </p:custDataLst>
          </p:nvPr>
        </p:nvSpPr>
        <p:spPr>
          <a:xfrm>
            <a:off x="5472938" y="428673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TLSHAPE_T_4a926987cd564ed78cc9ff2d38d7e996_Duration" hidden="1"/>
          <p:cNvSpPr txBox="1"/>
          <p:nvPr>
            <p:custDataLst>
              <p:tags r:id="rId149"/>
            </p:custDataLst>
          </p:nvPr>
        </p:nvSpPr>
        <p:spPr>
          <a:xfrm>
            <a:off x="0" y="426497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15" name="OTLSHAPE_T_4a926987cd564ed78cc9ff2d38d7e996_TextPercentage" hidden="1"/>
          <p:cNvSpPr txBox="1"/>
          <p:nvPr>
            <p:custDataLst>
              <p:tags r:id="rId150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16" name="OTLSHAPE_T_4a926987cd564ed78cc9ff2d38d7e996_StartDate" hidden="1"/>
          <p:cNvSpPr txBox="1"/>
          <p:nvPr>
            <p:custDataLst>
              <p:tags r:id="rId151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7" name="OTLSHAPE_T_4a926987cd564ed78cc9ff2d38d7e996_EndDate" hidden="1"/>
          <p:cNvSpPr txBox="1"/>
          <p:nvPr>
            <p:custDataLst>
              <p:tags r:id="rId152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8" name="OTLSHAPE_T_4a926987cd564ed78cc9ff2d38d7e996_JoinedDate"/>
          <p:cNvSpPr txBox="1"/>
          <p:nvPr>
            <p:custDataLst>
              <p:tags r:id="rId153"/>
            </p:custDataLst>
          </p:nvPr>
        </p:nvSpPr>
        <p:spPr>
          <a:xfrm>
            <a:off x="4674785" y="427272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27 -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9" name="OTLSHAPE_T_4a926987cd564ed78cc9ff2d38d7e996_Title"/>
          <p:cNvSpPr txBox="1"/>
          <p:nvPr>
            <p:custDataLst>
              <p:tags r:id="rId154"/>
            </p:custDataLst>
          </p:nvPr>
        </p:nvSpPr>
        <p:spPr>
          <a:xfrm>
            <a:off x="6235810" y="4264974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6" smtClean="0">
                <a:solidFill>
                  <a:schemeClr val="dk1"/>
                </a:solidFill>
                <a:latin typeface="Calibri" panose="020F0502020204030204" pitchFamily="34" charset="0"/>
              </a:rPr>
              <a:t>Test vacuum</a:t>
            </a:r>
            <a:endParaRPr lang="en-US" sz="1100" b="1" spc="-1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0" name="OTLSHAPE_T_76f8d6829dcc4d548bd8104f08fbc37d_Shape"/>
          <p:cNvSpPr/>
          <p:nvPr>
            <p:custDataLst>
              <p:tags r:id="rId155"/>
            </p:custDataLst>
          </p:nvPr>
        </p:nvSpPr>
        <p:spPr>
          <a:xfrm>
            <a:off x="5116901" y="4495352"/>
            <a:ext cx="1079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TLSHAPE_T_76f8d6829dcc4d548bd8104f08fbc37d_ShapePercentage" hidden="1"/>
          <p:cNvSpPr/>
          <p:nvPr>
            <p:custDataLst>
              <p:tags r:id="rId156"/>
            </p:custDataLst>
          </p:nvPr>
        </p:nvSpPr>
        <p:spPr>
          <a:xfrm>
            <a:off x="5116901" y="449535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OTLSHAPE_T_76f8d6829dcc4d548bd8104f08fbc37d_Duration" hidden="1"/>
          <p:cNvSpPr txBox="1"/>
          <p:nvPr>
            <p:custDataLst>
              <p:tags r:id="rId157"/>
            </p:custDataLst>
          </p:nvPr>
        </p:nvSpPr>
        <p:spPr>
          <a:xfrm>
            <a:off x="0" y="447359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23" name="OTLSHAPE_T_76f8d6829dcc4d548bd8104f08fbc37d_TextPercentage" hidden="1"/>
          <p:cNvSpPr txBox="1"/>
          <p:nvPr>
            <p:custDataLst>
              <p:tags r:id="rId158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24" name="OTLSHAPE_T_76f8d6829dcc4d548bd8104f08fbc37d_StartDate" hidden="1"/>
          <p:cNvSpPr txBox="1"/>
          <p:nvPr>
            <p:custDataLst>
              <p:tags r:id="rId159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5" name="OTLSHAPE_T_76f8d6829dcc4d548bd8104f08fbc37d_EndDate" hidden="1"/>
          <p:cNvSpPr txBox="1"/>
          <p:nvPr>
            <p:custDataLst>
              <p:tags r:id="rId160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6" name="OTLSHAPE_T_76f8d6829dcc4d548bd8104f08fbc37d_JoinedDate"/>
          <p:cNvSpPr txBox="1"/>
          <p:nvPr>
            <p:custDataLst>
              <p:tags r:id="rId161"/>
            </p:custDataLst>
          </p:nvPr>
        </p:nvSpPr>
        <p:spPr>
          <a:xfrm>
            <a:off x="4318748" y="4481340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25 -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7" name="OTLSHAPE_T_76f8d6829dcc4d548bd8104f08fbc37d_Title"/>
          <p:cNvSpPr txBox="1"/>
          <p:nvPr>
            <p:custDataLst>
              <p:tags r:id="rId162"/>
            </p:custDataLst>
          </p:nvPr>
        </p:nvSpPr>
        <p:spPr>
          <a:xfrm>
            <a:off x="6235810" y="4473593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detector/monitor faults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8" name="OTLSHAPE_T_f93a4494b53d40ca8bcaa18793b6f46b_Shape"/>
          <p:cNvSpPr/>
          <p:nvPr>
            <p:custDataLst>
              <p:tags r:id="rId163"/>
            </p:custDataLst>
          </p:nvPr>
        </p:nvSpPr>
        <p:spPr>
          <a:xfrm>
            <a:off x="6719064" y="4703971"/>
            <a:ext cx="9017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TLSHAPE_T_f93a4494b53d40ca8bcaa18793b6f46b_ShapePercentage" hidden="1"/>
          <p:cNvSpPr/>
          <p:nvPr>
            <p:custDataLst>
              <p:tags r:id="rId164"/>
            </p:custDataLst>
          </p:nvPr>
        </p:nvSpPr>
        <p:spPr>
          <a:xfrm>
            <a:off x="6719064" y="470397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TLSHAPE_T_f93a4494b53d40ca8bcaa18793b6f46b_Duration" hidden="1"/>
          <p:cNvSpPr txBox="1"/>
          <p:nvPr>
            <p:custDataLst>
              <p:tags r:id="rId165"/>
            </p:custDataLst>
          </p:nvPr>
        </p:nvSpPr>
        <p:spPr>
          <a:xfrm>
            <a:off x="0" y="468221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1" name="OTLSHAPE_T_f93a4494b53d40ca8bcaa18793b6f46b_TextPercentage" hidden="1"/>
          <p:cNvSpPr txBox="1"/>
          <p:nvPr>
            <p:custDataLst>
              <p:tags r:id="rId166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2" name="OTLSHAPE_T_f93a4494b53d40ca8bcaa18793b6f46b_StartDate" hidden="1"/>
          <p:cNvSpPr txBox="1"/>
          <p:nvPr>
            <p:custDataLst>
              <p:tags r:id="rId167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3" name="OTLSHAPE_T_f93a4494b53d40ca8bcaa18793b6f46b_EndDate" hidden="1"/>
          <p:cNvSpPr txBox="1"/>
          <p:nvPr>
            <p:custDataLst>
              <p:tags r:id="rId168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4" name="OTLSHAPE_T_f93a4494b53d40ca8bcaa18793b6f46b_JoinedDate"/>
          <p:cNvSpPr txBox="1"/>
          <p:nvPr>
            <p:custDataLst>
              <p:tags r:id="rId169"/>
            </p:custDataLst>
          </p:nvPr>
        </p:nvSpPr>
        <p:spPr>
          <a:xfrm>
            <a:off x="6013029" y="4689959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Feb 3 - Feb 7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5" name="OTLSHAPE_T_f93a4494b53d40ca8bcaa18793b6f46b_Title"/>
          <p:cNvSpPr txBox="1"/>
          <p:nvPr>
            <p:custDataLst>
              <p:tags r:id="rId170"/>
            </p:custDataLst>
          </p:nvPr>
        </p:nvSpPr>
        <p:spPr>
          <a:xfrm>
            <a:off x="7659956" y="4682211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cell installation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36" name="OTLSHAPE_T_48bbff5faa494eadbbc7495be3f23d0b_Shape"/>
          <p:cNvSpPr/>
          <p:nvPr>
            <p:custDataLst>
              <p:tags r:id="rId171"/>
            </p:custDataLst>
          </p:nvPr>
        </p:nvSpPr>
        <p:spPr>
          <a:xfrm>
            <a:off x="6719064" y="4912590"/>
            <a:ext cx="1905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OTLSHAPE_T_48bbff5faa494eadbbc7495be3f23d0b_ShapePercentage" hidden="1"/>
          <p:cNvSpPr/>
          <p:nvPr>
            <p:custDataLst>
              <p:tags r:id="rId172"/>
            </p:custDataLst>
          </p:nvPr>
        </p:nvSpPr>
        <p:spPr>
          <a:xfrm>
            <a:off x="6719064" y="491259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TLSHAPE_T_48bbff5faa494eadbbc7495be3f23d0b_Duration" hidden="1"/>
          <p:cNvSpPr txBox="1"/>
          <p:nvPr>
            <p:custDataLst>
              <p:tags r:id="rId173"/>
            </p:custDataLst>
          </p:nvPr>
        </p:nvSpPr>
        <p:spPr>
          <a:xfrm>
            <a:off x="0" y="4890830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9" name="OTLSHAPE_T_48bbff5faa494eadbbc7495be3f23d0b_TextPercentage" hidden="1"/>
          <p:cNvSpPr txBox="1"/>
          <p:nvPr>
            <p:custDataLst>
              <p:tags r:id="rId174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0" name="OTLSHAPE_T_48bbff5faa494eadbbc7495be3f23d0b_StartDate" hidden="1"/>
          <p:cNvSpPr txBox="1"/>
          <p:nvPr>
            <p:custDataLst>
              <p:tags r:id="rId175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1" name="OTLSHAPE_T_48bbff5faa494eadbbc7495be3f23d0b_EndDate" hidden="1"/>
          <p:cNvSpPr txBox="1"/>
          <p:nvPr>
            <p:custDataLst>
              <p:tags r:id="rId176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2" name="OTLSHAPE_T_48bbff5faa494eadbbc7495be3f23d0b_JoinedDate"/>
          <p:cNvSpPr txBox="1"/>
          <p:nvPr>
            <p:custDataLst>
              <p:tags r:id="rId177"/>
            </p:custDataLst>
          </p:nvPr>
        </p:nvSpPr>
        <p:spPr>
          <a:xfrm>
            <a:off x="6388780" y="4898577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3" name="OTLSHAPE_T_48bbff5faa494eadbbc7495be3f23d0b_Title"/>
          <p:cNvSpPr txBox="1"/>
          <p:nvPr>
            <p:custDataLst>
              <p:tags r:id="rId178"/>
            </p:custDataLst>
          </p:nvPr>
        </p:nvSpPr>
        <p:spPr>
          <a:xfrm>
            <a:off x="6947883" y="4890830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attach adapter to chamber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4" name="OTLSHAPE_T_00ca9a476c1142c19acfb8ecce8bcfc8_Shape"/>
          <p:cNvSpPr/>
          <p:nvPr>
            <p:custDataLst>
              <p:tags r:id="rId179"/>
            </p:custDataLst>
          </p:nvPr>
        </p:nvSpPr>
        <p:spPr>
          <a:xfrm>
            <a:off x="6719064" y="5121208"/>
            <a:ext cx="1905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OTLSHAPE_T_00ca9a476c1142c19acfb8ecce8bcfc8_ShapePercentage" hidden="1"/>
          <p:cNvSpPr/>
          <p:nvPr>
            <p:custDataLst>
              <p:tags r:id="rId180"/>
            </p:custDataLst>
          </p:nvPr>
        </p:nvSpPr>
        <p:spPr>
          <a:xfrm>
            <a:off x="6719064" y="512120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OTLSHAPE_T_00ca9a476c1142c19acfb8ecce8bcfc8_Duration" hidden="1"/>
          <p:cNvSpPr txBox="1"/>
          <p:nvPr>
            <p:custDataLst>
              <p:tags r:id="rId181"/>
            </p:custDataLst>
          </p:nvPr>
        </p:nvSpPr>
        <p:spPr>
          <a:xfrm>
            <a:off x="0" y="5099449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7" name="OTLSHAPE_T_00ca9a476c1142c19acfb8ecce8bcfc8_TextPercentage" hidden="1"/>
          <p:cNvSpPr txBox="1"/>
          <p:nvPr>
            <p:custDataLst>
              <p:tags r:id="rId182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8" name="OTLSHAPE_T_00ca9a476c1142c19acfb8ecce8bcfc8_StartDate" hidden="1"/>
          <p:cNvSpPr txBox="1"/>
          <p:nvPr>
            <p:custDataLst>
              <p:tags r:id="rId183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9" name="OTLSHAPE_T_00ca9a476c1142c19acfb8ecce8bcfc8_EndDate" hidden="1"/>
          <p:cNvSpPr txBox="1"/>
          <p:nvPr>
            <p:custDataLst>
              <p:tags r:id="rId184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0" name="OTLSHAPE_T_00ca9a476c1142c19acfb8ecce8bcfc8_JoinedDate"/>
          <p:cNvSpPr txBox="1"/>
          <p:nvPr>
            <p:custDataLst>
              <p:tags r:id="rId185"/>
            </p:custDataLst>
          </p:nvPr>
        </p:nvSpPr>
        <p:spPr>
          <a:xfrm>
            <a:off x="6388780" y="5107196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1" name="OTLSHAPE_T_00ca9a476c1142c19acfb8ecce8bcfc8_Title"/>
          <p:cNvSpPr txBox="1"/>
          <p:nvPr>
            <p:custDataLst>
              <p:tags r:id="rId186"/>
            </p:custDataLst>
          </p:nvPr>
        </p:nvSpPr>
        <p:spPr>
          <a:xfrm>
            <a:off x="6947883" y="5099449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hut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52" name="OTLSHAPE_T_cb5b23ed93e1412a88d0c07580a74454_Shape"/>
          <p:cNvSpPr/>
          <p:nvPr>
            <p:custDataLst>
              <p:tags r:id="rId187"/>
            </p:custDataLst>
          </p:nvPr>
        </p:nvSpPr>
        <p:spPr>
          <a:xfrm>
            <a:off x="7253119" y="5329827"/>
            <a:ext cx="190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OTLSHAPE_T_cb5b23ed93e1412a88d0c07580a74454_ShapePercentage" hidden="1"/>
          <p:cNvSpPr/>
          <p:nvPr>
            <p:custDataLst>
              <p:tags r:id="rId188"/>
            </p:custDataLst>
          </p:nvPr>
        </p:nvSpPr>
        <p:spPr>
          <a:xfrm>
            <a:off x="7253119" y="532982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TLSHAPE_T_cb5b23ed93e1412a88d0c07580a74454_Duration" hidden="1"/>
          <p:cNvSpPr txBox="1"/>
          <p:nvPr>
            <p:custDataLst>
              <p:tags r:id="rId189"/>
            </p:custDataLst>
          </p:nvPr>
        </p:nvSpPr>
        <p:spPr>
          <a:xfrm>
            <a:off x="0" y="530806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5" name="OTLSHAPE_T_cb5b23ed93e1412a88d0c07580a74454_TextPercentage" hidden="1"/>
          <p:cNvSpPr txBox="1"/>
          <p:nvPr>
            <p:custDataLst>
              <p:tags r:id="rId190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6" name="OTLSHAPE_T_cb5b23ed93e1412a88d0c07580a74454_StartDate" hidden="1"/>
          <p:cNvSpPr txBox="1"/>
          <p:nvPr>
            <p:custDataLst>
              <p:tags r:id="rId191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7" name="OTLSHAPE_T_cb5b23ed93e1412a88d0c07580a74454_EndDate" hidden="1"/>
          <p:cNvSpPr txBox="1"/>
          <p:nvPr>
            <p:custDataLst>
              <p:tags r:id="rId192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8" name="OTLSHAPE_T_cb5b23ed93e1412a88d0c07580a74454_JoinedDate"/>
          <p:cNvSpPr txBox="1"/>
          <p:nvPr>
            <p:custDataLst>
              <p:tags r:id="rId193"/>
            </p:custDataLst>
          </p:nvPr>
        </p:nvSpPr>
        <p:spPr>
          <a:xfrm>
            <a:off x="6922834" y="5315815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6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9" name="OTLSHAPE_T_cb5b23ed93e1412a88d0c07580a74454_Title"/>
          <p:cNvSpPr txBox="1"/>
          <p:nvPr>
            <p:custDataLst>
              <p:tags r:id="rId194"/>
            </p:custDataLst>
          </p:nvPr>
        </p:nvSpPr>
        <p:spPr>
          <a:xfrm>
            <a:off x="7481937" y="5308067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test/certify hut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60" name="OTLSHAPE_T_392795a350474be291e5b7532d771d07_Shape"/>
          <p:cNvSpPr/>
          <p:nvPr>
            <p:custDataLst>
              <p:tags r:id="rId195"/>
            </p:custDataLst>
          </p:nvPr>
        </p:nvSpPr>
        <p:spPr>
          <a:xfrm>
            <a:off x="7431137" y="5538446"/>
            <a:ext cx="190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OTLSHAPE_T_392795a350474be291e5b7532d771d07_ShapePercentage" hidden="1"/>
          <p:cNvSpPr/>
          <p:nvPr>
            <p:custDataLst>
              <p:tags r:id="rId196"/>
            </p:custDataLst>
          </p:nvPr>
        </p:nvSpPr>
        <p:spPr>
          <a:xfrm>
            <a:off x="7431137" y="553844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OTLSHAPE_T_392795a350474be291e5b7532d771d07_Duration" hidden="1"/>
          <p:cNvSpPr txBox="1"/>
          <p:nvPr>
            <p:custDataLst>
              <p:tags r:id="rId197"/>
            </p:custDataLst>
          </p:nvPr>
        </p:nvSpPr>
        <p:spPr>
          <a:xfrm>
            <a:off x="0" y="551668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3" name="OTLSHAPE_T_392795a350474be291e5b7532d771d07_TextPercentage" hidden="1"/>
          <p:cNvSpPr txBox="1"/>
          <p:nvPr>
            <p:custDataLst>
              <p:tags r:id="rId198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4" name="OTLSHAPE_T_392795a350474be291e5b7532d771d07_StartDate" hidden="1"/>
          <p:cNvSpPr txBox="1"/>
          <p:nvPr>
            <p:custDataLst>
              <p:tags r:id="rId199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5" name="OTLSHAPE_T_392795a350474be291e5b7532d771d07_EndDate" hidden="1"/>
          <p:cNvSpPr txBox="1"/>
          <p:nvPr>
            <p:custDataLst>
              <p:tags r:id="rId200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6" name="OTLSHAPE_T_392795a350474be291e5b7532d771d07_JoinedDate"/>
          <p:cNvSpPr txBox="1"/>
          <p:nvPr>
            <p:custDataLst>
              <p:tags r:id="rId201"/>
            </p:custDataLst>
          </p:nvPr>
        </p:nvSpPr>
        <p:spPr>
          <a:xfrm>
            <a:off x="7100853" y="552443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7" name="OTLSHAPE_T_392795a350474be291e5b7532d771d07_Title"/>
          <p:cNvSpPr txBox="1"/>
          <p:nvPr>
            <p:custDataLst>
              <p:tags r:id="rId202"/>
            </p:custDataLst>
          </p:nvPr>
        </p:nvSpPr>
        <p:spPr>
          <a:xfrm>
            <a:off x="7659956" y="5516686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cell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68" name="OTLSHAPE_T_13915d2c9bb645d181339e91b09693b0_Shape"/>
          <p:cNvSpPr/>
          <p:nvPr>
            <p:custDataLst>
              <p:tags r:id="rId203"/>
            </p:custDataLst>
          </p:nvPr>
        </p:nvSpPr>
        <p:spPr>
          <a:xfrm>
            <a:off x="7431137" y="5747064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OTLSHAPE_T_13915d2c9bb645d181339e91b09693b0_ShapePercentage" hidden="1"/>
          <p:cNvSpPr/>
          <p:nvPr>
            <p:custDataLst>
              <p:tags r:id="rId204"/>
            </p:custDataLst>
          </p:nvPr>
        </p:nvSpPr>
        <p:spPr>
          <a:xfrm>
            <a:off x="7431137" y="574706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OTLSHAPE_T_13915d2c9bb645d181339e91b09693b0_Duration" hidden="1"/>
          <p:cNvSpPr txBox="1"/>
          <p:nvPr>
            <p:custDataLst>
              <p:tags r:id="rId205"/>
            </p:custDataLst>
          </p:nvPr>
        </p:nvSpPr>
        <p:spPr>
          <a:xfrm>
            <a:off x="0" y="572530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1" name="OTLSHAPE_T_13915d2c9bb645d181339e91b09693b0_TextPercentage" hidden="1"/>
          <p:cNvSpPr txBox="1"/>
          <p:nvPr>
            <p:custDataLst>
              <p:tags r:id="rId206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2" name="OTLSHAPE_T_13915d2c9bb645d181339e91b09693b0_StartDate" hidden="1"/>
          <p:cNvSpPr txBox="1"/>
          <p:nvPr>
            <p:custDataLst>
              <p:tags r:id="rId207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3" name="OTLSHAPE_T_13915d2c9bb645d181339e91b09693b0_EndDate" hidden="1"/>
          <p:cNvSpPr txBox="1"/>
          <p:nvPr>
            <p:custDataLst>
              <p:tags r:id="rId208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4" name="OTLSHAPE_T_13915d2c9bb645d181339e91b09693b0_JoinedDate"/>
          <p:cNvSpPr txBox="1"/>
          <p:nvPr>
            <p:custDataLst>
              <p:tags r:id="rId209"/>
            </p:custDataLst>
          </p:nvPr>
        </p:nvSpPr>
        <p:spPr>
          <a:xfrm>
            <a:off x="7100853" y="5733052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5" name="OTLSHAPE_T_13915d2c9bb645d181339e91b09693b0_Title"/>
          <p:cNvSpPr txBox="1"/>
          <p:nvPr>
            <p:custDataLst>
              <p:tags r:id="rId210"/>
            </p:custDataLst>
          </p:nvPr>
        </p:nvSpPr>
        <p:spPr>
          <a:xfrm>
            <a:off x="7659956" y="5725305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Close chamber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76" name="OTLSHAPE_T_c69d685d4d864413b57b03793e020cac_Shape"/>
          <p:cNvSpPr/>
          <p:nvPr>
            <p:custDataLst>
              <p:tags r:id="rId211"/>
            </p:custDataLst>
          </p:nvPr>
        </p:nvSpPr>
        <p:spPr>
          <a:xfrm>
            <a:off x="7431137" y="5955683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TLSHAPE_T_c69d685d4d864413b57b03793e020cac_ShapePercentage" hidden="1"/>
          <p:cNvSpPr/>
          <p:nvPr>
            <p:custDataLst>
              <p:tags r:id="rId212"/>
            </p:custDataLst>
          </p:nvPr>
        </p:nvSpPr>
        <p:spPr>
          <a:xfrm>
            <a:off x="7431137" y="595568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TLSHAPE_T_c69d685d4d864413b57b03793e020cac_Duration" hidden="1"/>
          <p:cNvSpPr txBox="1"/>
          <p:nvPr>
            <p:custDataLst>
              <p:tags r:id="rId213"/>
            </p:custDataLst>
          </p:nvPr>
        </p:nvSpPr>
        <p:spPr>
          <a:xfrm>
            <a:off x="0" y="593392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9" name="OTLSHAPE_T_c69d685d4d864413b57b03793e020cac_TextPercentage" hidden="1"/>
          <p:cNvSpPr txBox="1"/>
          <p:nvPr>
            <p:custDataLst>
              <p:tags r:id="rId214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0" name="OTLSHAPE_T_c69d685d4d864413b57b03793e020cac_StartDate" hidden="1"/>
          <p:cNvSpPr txBox="1"/>
          <p:nvPr>
            <p:custDataLst>
              <p:tags r:id="rId215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1" name="OTLSHAPE_T_c69d685d4d864413b57b03793e020cac_EndDate" hidden="1"/>
          <p:cNvSpPr txBox="1"/>
          <p:nvPr>
            <p:custDataLst>
              <p:tags r:id="rId216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2" name="OTLSHAPE_T_c69d685d4d864413b57b03793e020cac_JoinedDate"/>
          <p:cNvSpPr txBox="1"/>
          <p:nvPr>
            <p:custDataLst>
              <p:tags r:id="rId217"/>
            </p:custDataLst>
          </p:nvPr>
        </p:nvSpPr>
        <p:spPr>
          <a:xfrm>
            <a:off x="7100853" y="5941671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3" name="OTLSHAPE_T_c69d685d4d864413b57b03793e020cac_Title"/>
          <p:cNvSpPr txBox="1"/>
          <p:nvPr>
            <p:custDataLst>
              <p:tags r:id="rId218"/>
            </p:custDataLst>
          </p:nvPr>
        </p:nvSpPr>
        <p:spPr>
          <a:xfrm>
            <a:off x="7659956" y="5933924"/>
            <a:ext cx="123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 complete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4" name="OTLSHAPE_T_7e44fcf6d7a04db98fc2a54dacc80b6c_Shape"/>
          <p:cNvSpPr/>
          <p:nvPr>
            <p:custDataLst>
              <p:tags r:id="rId219"/>
            </p:custDataLst>
          </p:nvPr>
        </p:nvSpPr>
        <p:spPr>
          <a:xfrm>
            <a:off x="7609156" y="6164302"/>
            <a:ext cx="1905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TLSHAPE_T_7e44fcf6d7a04db98fc2a54dacc80b6c_ShapePercentage" hidden="1"/>
          <p:cNvSpPr/>
          <p:nvPr>
            <p:custDataLst>
              <p:tags r:id="rId220"/>
            </p:custDataLst>
          </p:nvPr>
        </p:nvSpPr>
        <p:spPr>
          <a:xfrm>
            <a:off x="7609156" y="616430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TLSHAPE_T_7e44fcf6d7a04db98fc2a54dacc80b6c_Duration" hidden="1"/>
          <p:cNvSpPr txBox="1"/>
          <p:nvPr>
            <p:custDataLst>
              <p:tags r:id="rId221"/>
            </p:custDataLst>
          </p:nvPr>
        </p:nvSpPr>
        <p:spPr>
          <a:xfrm>
            <a:off x="0" y="614254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7" name="OTLSHAPE_T_7e44fcf6d7a04db98fc2a54dacc80b6c_TextPercentage" hidden="1"/>
          <p:cNvSpPr txBox="1"/>
          <p:nvPr>
            <p:custDataLst>
              <p:tags r:id="rId222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8" name="OTLSHAPE_T_7e44fcf6d7a04db98fc2a54dacc80b6c_StartDate" hidden="1"/>
          <p:cNvSpPr txBox="1"/>
          <p:nvPr>
            <p:custDataLst>
              <p:tags r:id="rId223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9" name="OTLSHAPE_T_7e44fcf6d7a04db98fc2a54dacc80b6c_EndDate" hidden="1"/>
          <p:cNvSpPr txBox="1"/>
          <p:nvPr>
            <p:custDataLst>
              <p:tags r:id="rId224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0" name="OTLSHAPE_T_7e44fcf6d7a04db98fc2a54dacc80b6c_JoinedDate"/>
          <p:cNvSpPr txBox="1"/>
          <p:nvPr>
            <p:custDataLst>
              <p:tags r:id="rId225"/>
            </p:custDataLst>
          </p:nvPr>
        </p:nvSpPr>
        <p:spPr>
          <a:xfrm>
            <a:off x="7278870" y="6150289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8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1" name="OTLSHAPE_T_7e44fcf6d7a04db98fc2a54dacc80b6c_Title"/>
          <p:cNvSpPr txBox="1"/>
          <p:nvPr>
            <p:custDataLst>
              <p:tags r:id="rId226"/>
            </p:custDataLst>
          </p:nvPr>
        </p:nvSpPr>
        <p:spPr>
          <a:xfrm>
            <a:off x="7837974" y="6142543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Target cool down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92" name="OTLSHAPE_T_92281d5a548640a58d1db296ed46d0d1_Shape"/>
          <p:cNvSpPr/>
          <p:nvPr>
            <p:custDataLst>
              <p:tags r:id="rId227"/>
            </p:custDataLst>
          </p:nvPr>
        </p:nvSpPr>
        <p:spPr>
          <a:xfrm>
            <a:off x="7787174" y="6372920"/>
            <a:ext cx="1905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TLSHAPE_T_92281d5a548640a58d1db296ed46d0d1_ShapePercentage" hidden="1"/>
          <p:cNvSpPr/>
          <p:nvPr>
            <p:custDataLst>
              <p:tags r:id="rId228"/>
            </p:custDataLst>
          </p:nvPr>
        </p:nvSpPr>
        <p:spPr>
          <a:xfrm>
            <a:off x="7787174" y="637292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OTLSHAPE_T_92281d5a548640a58d1db296ed46d0d1_Duration" hidden="1"/>
          <p:cNvSpPr txBox="1"/>
          <p:nvPr>
            <p:custDataLst>
              <p:tags r:id="rId229"/>
            </p:custDataLst>
          </p:nvPr>
        </p:nvSpPr>
        <p:spPr>
          <a:xfrm>
            <a:off x="0" y="6351161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95" name="OTLSHAPE_T_92281d5a548640a58d1db296ed46d0d1_TextPercentage" hidden="1"/>
          <p:cNvSpPr txBox="1"/>
          <p:nvPr>
            <p:custDataLst>
              <p:tags r:id="rId230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96" name="OTLSHAPE_T_92281d5a548640a58d1db296ed46d0d1_StartDate" hidden="1"/>
          <p:cNvSpPr txBox="1"/>
          <p:nvPr>
            <p:custDataLst>
              <p:tags r:id="rId231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7" name="OTLSHAPE_T_92281d5a548640a58d1db296ed46d0d1_EndDate" hidden="1"/>
          <p:cNvSpPr txBox="1"/>
          <p:nvPr>
            <p:custDataLst>
              <p:tags r:id="rId232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8" name="OTLSHAPE_T_92281d5a548640a58d1db296ed46d0d1_JoinedDate"/>
          <p:cNvSpPr txBox="1"/>
          <p:nvPr>
            <p:custDataLst>
              <p:tags r:id="rId233"/>
            </p:custDataLst>
          </p:nvPr>
        </p:nvSpPr>
        <p:spPr>
          <a:xfrm>
            <a:off x="7456889" y="6358908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9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9" name="OTLSHAPE_T_92281d5a548640a58d1db296ed46d0d1_Title"/>
          <p:cNvSpPr txBox="1"/>
          <p:nvPr>
            <p:custDataLst>
              <p:tags r:id="rId234"/>
            </p:custDataLst>
          </p:nvPr>
        </p:nvSpPr>
        <p:spPr>
          <a:xfrm>
            <a:off x="8015991" y="6351161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Remove platform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01" name="TextBox 1400"/>
          <p:cNvSpPr txBox="1"/>
          <p:nvPr/>
        </p:nvSpPr>
        <p:spPr>
          <a:xfrm>
            <a:off x="7431137" y="1366072"/>
            <a:ext cx="424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Jan 2017 Installation Period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pPr algn="ctr"/>
            <a:r>
              <a:rPr lang="en-US" dirty="0" smtClean="0"/>
              <a:t>Shipping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929"/>
            <a:ext cx="10515600" cy="4789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Bulk Tritium Shipping Package (MTV)</a:t>
            </a:r>
          </a:p>
          <a:p>
            <a:pPr lvl="1"/>
            <a:r>
              <a:rPr lang="en-US" dirty="0" smtClean="0"/>
              <a:t>New version will allow user packaging</a:t>
            </a:r>
          </a:p>
          <a:p>
            <a:r>
              <a:rPr lang="en-US" dirty="0" smtClean="0"/>
              <a:t>Use Miscellaneous Tritium Vessel (MTV)</a:t>
            </a:r>
          </a:p>
          <a:p>
            <a:r>
              <a:rPr lang="en-US" dirty="0" smtClean="0"/>
              <a:t>Package is certified for Type B quantities of T2</a:t>
            </a:r>
          </a:p>
          <a:p>
            <a:pPr lvl="1"/>
            <a:r>
              <a:rPr lang="en-US" dirty="0" smtClean="0"/>
              <a:t>150 g of T2 in various forms (Up to 120 </a:t>
            </a:r>
            <a:r>
              <a:rPr lang="en-US" dirty="0" err="1" smtClean="0"/>
              <a:t>lbm</a:t>
            </a:r>
            <a:r>
              <a:rPr lang="en-US" dirty="0" smtClean="0"/>
              <a:t> Gross)</a:t>
            </a:r>
          </a:p>
          <a:p>
            <a:pPr lvl="1"/>
            <a:r>
              <a:rPr lang="en-US" dirty="0" smtClean="0"/>
              <a:t>T2 target has 0.11 g of T2</a:t>
            </a:r>
          </a:p>
          <a:p>
            <a:pPr lvl="1"/>
            <a:r>
              <a:rPr lang="en-US" dirty="0" smtClean="0"/>
              <a:t>Must fit into CV</a:t>
            </a:r>
          </a:p>
          <a:p>
            <a:pPr lvl="1"/>
            <a:r>
              <a:rPr lang="en-US" dirty="0" smtClean="0"/>
              <a:t>Possibly could fit into an inner vessel (if 3 levels of containment required)</a:t>
            </a:r>
          </a:p>
          <a:p>
            <a:pPr lvl="1"/>
            <a:r>
              <a:rPr lang="en-US" dirty="0" smtClean="0"/>
              <a:t>If rack is acceptable (2 levels of containment) then design is simple</a:t>
            </a:r>
          </a:p>
          <a:p>
            <a:r>
              <a:rPr lang="en-US" dirty="0" smtClean="0"/>
              <a:t>MTV must be designed by June 6</a:t>
            </a:r>
          </a:p>
          <a:p>
            <a:r>
              <a:rPr lang="en-US" dirty="0" smtClean="0"/>
              <a:t>Sealed and shipped by trained/certified personnel from SRS/</a:t>
            </a:r>
            <a:r>
              <a:rPr lang="en-US" dirty="0" err="1" smtClean="0"/>
              <a:t>SRNL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848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4730" y="753932"/>
            <a:ext cx="4999182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05295"/>
                </a:solidFill>
                <a:latin typeface="Arial Narrow"/>
                <a:cs typeface="Arial Narrow"/>
              </a:rPr>
              <a:t>1</a:t>
            </a:r>
            <a:r>
              <a:rPr sz="2800" b="1" spc="10" dirty="0" smtClean="0">
                <a:solidFill>
                  <a:srgbClr val="005295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Prototyp</a:t>
            </a:r>
            <a:r>
              <a:rPr sz="2800" b="1" spc="0" dirty="0" smtClean="0">
                <a:solidFill>
                  <a:srgbClr val="005295"/>
                </a:solidFill>
                <a:latin typeface="Arial Narrow"/>
                <a:cs typeface="Arial Narrow"/>
              </a:rPr>
              <a:t>e</a:t>
            </a:r>
            <a:r>
              <a:rPr sz="2800" b="1" spc="-25" dirty="0" smtClean="0">
                <a:solidFill>
                  <a:srgbClr val="005295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Production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5164" y="1720550"/>
            <a:ext cx="1508298" cy="82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6341" y="1812663"/>
            <a:ext cx="1987664" cy="192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3368" y="5039958"/>
            <a:ext cx="1957184" cy="1069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2183" y="2630468"/>
            <a:ext cx="2720109" cy="43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55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5" dirty="0" smtClean="0">
                <a:latin typeface="Arial"/>
                <a:cs typeface="Arial"/>
              </a:rPr>
              <a:t> Honeycom</a:t>
            </a:r>
            <a:r>
              <a:rPr sz="1600" spc="0" dirty="0" smtClean="0">
                <a:latin typeface="Arial"/>
                <a:cs typeface="Arial"/>
              </a:rPr>
              <a:t>b</a:t>
            </a:r>
            <a:r>
              <a:rPr sz="1600" spc="-5" dirty="0" smtClean="0">
                <a:latin typeface="Arial"/>
                <a:cs typeface="Arial"/>
              </a:rPr>
              <a:t> Space</a:t>
            </a:r>
            <a:r>
              <a:rPr sz="1600" spc="-90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Silicon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&amp;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Therma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Pads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9389" y="2021093"/>
            <a:ext cx="1505527" cy="811530"/>
          </a:xfrm>
          <a:custGeom>
            <a:avLst/>
            <a:gdLst/>
            <a:ahLst/>
            <a:cxnLst/>
            <a:rect l="l" t="t" r="r" b="b"/>
            <a:pathLst>
              <a:path w="1242060" h="919734">
                <a:moveTo>
                  <a:pt x="1184387" y="869358"/>
                </a:moveTo>
                <a:lnTo>
                  <a:pt x="7620" y="0"/>
                </a:lnTo>
                <a:lnTo>
                  <a:pt x="0" y="10668"/>
                </a:lnTo>
                <a:lnTo>
                  <a:pt x="1177027" y="879462"/>
                </a:lnTo>
                <a:lnTo>
                  <a:pt x="1184387" y="869358"/>
                </a:lnTo>
                <a:close/>
              </a:path>
              <a:path w="1242060" h="919734">
                <a:moveTo>
                  <a:pt x="1194816" y="911573"/>
                </a:moveTo>
                <a:lnTo>
                  <a:pt x="1194816" y="877062"/>
                </a:lnTo>
                <a:lnTo>
                  <a:pt x="1187196" y="886968"/>
                </a:lnTo>
                <a:lnTo>
                  <a:pt x="1177027" y="879462"/>
                </a:lnTo>
                <a:lnTo>
                  <a:pt x="1158240" y="905256"/>
                </a:lnTo>
                <a:lnTo>
                  <a:pt x="1194816" y="911573"/>
                </a:lnTo>
                <a:close/>
              </a:path>
              <a:path w="1242060" h="919734">
                <a:moveTo>
                  <a:pt x="1194816" y="877062"/>
                </a:moveTo>
                <a:lnTo>
                  <a:pt x="1184387" y="869358"/>
                </a:lnTo>
                <a:lnTo>
                  <a:pt x="1177027" y="879462"/>
                </a:lnTo>
                <a:lnTo>
                  <a:pt x="1187196" y="886968"/>
                </a:lnTo>
                <a:lnTo>
                  <a:pt x="1194816" y="877062"/>
                </a:lnTo>
                <a:close/>
              </a:path>
              <a:path w="1242060" h="919734">
                <a:moveTo>
                  <a:pt x="1242060" y="919734"/>
                </a:moveTo>
                <a:lnTo>
                  <a:pt x="1203198" y="843534"/>
                </a:lnTo>
                <a:lnTo>
                  <a:pt x="1184387" y="869358"/>
                </a:lnTo>
                <a:lnTo>
                  <a:pt x="1194816" y="877062"/>
                </a:lnTo>
                <a:lnTo>
                  <a:pt x="1194816" y="911573"/>
                </a:lnTo>
                <a:lnTo>
                  <a:pt x="1242060" y="919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461" y="2314911"/>
            <a:ext cx="1191491" cy="332815"/>
          </a:xfrm>
          <a:custGeom>
            <a:avLst/>
            <a:gdLst/>
            <a:ahLst/>
            <a:cxnLst/>
            <a:rect l="l" t="t" r="r" b="b"/>
            <a:pathLst>
              <a:path w="982980" h="377190">
                <a:moveTo>
                  <a:pt x="69046" y="335466"/>
                </a:moveTo>
                <a:lnTo>
                  <a:pt x="57912" y="305562"/>
                </a:lnTo>
                <a:lnTo>
                  <a:pt x="0" y="367284"/>
                </a:lnTo>
                <a:lnTo>
                  <a:pt x="57150" y="373977"/>
                </a:lnTo>
                <a:lnTo>
                  <a:pt x="57150" y="339852"/>
                </a:lnTo>
                <a:lnTo>
                  <a:pt x="69046" y="335466"/>
                </a:lnTo>
                <a:close/>
              </a:path>
              <a:path w="982980" h="377190">
                <a:moveTo>
                  <a:pt x="73339" y="346996"/>
                </a:moveTo>
                <a:lnTo>
                  <a:pt x="69046" y="335466"/>
                </a:lnTo>
                <a:lnTo>
                  <a:pt x="57150" y="339852"/>
                </a:lnTo>
                <a:lnTo>
                  <a:pt x="61722" y="351282"/>
                </a:lnTo>
                <a:lnTo>
                  <a:pt x="73339" y="346996"/>
                </a:lnTo>
                <a:close/>
              </a:path>
              <a:path w="982980" h="377190">
                <a:moveTo>
                  <a:pt x="84582" y="377190"/>
                </a:moveTo>
                <a:lnTo>
                  <a:pt x="73339" y="346996"/>
                </a:lnTo>
                <a:lnTo>
                  <a:pt x="61722" y="351282"/>
                </a:lnTo>
                <a:lnTo>
                  <a:pt x="57150" y="339852"/>
                </a:lnTo>
                <a:lnTo>
                  <a:pt x="57150" y="373977"/>
                </a:lnTo>
                <a:lnTo>
                  <a:pt x="84582" y="377190"/>
                </a:lnTo>
                <a:close/>
              </a:path>
              <a:path w="982980" h="377190">
                <a:moveTo>
                  <a:pt x="982980" y="11430"/>
                </a:moveTo>
                <a:lnTo>
                  <a:pt x="979170" y="0"/>
                </a:lnTo>
                <a:lnTo>
                  <a:pt x="69046" y="335466"/>
                </a:lnTo>
                <a:lnTo>
                  <a:pt x="73339" y="346996"/>
                </a:lnTo>
                <a:lnTo>
                  <a:pt x="98298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730" y="3913767"/>
            <a:ext cx="2273069" cy="2206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1636" y="3617258"/>
            <a:ext cx="2124364" cy="1030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3069291"/>
            <a:ext cx="2844800" cy="1577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2406" y="1850987"/>
            <a:ext cx="3630815" cy="35614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5091" y="2684705"/>
            <a:ext cx="1724428" cy="603101"/>
          </a:xfrm>
          <a:custGeom>
            <a:avLst/>
            <a:gdLst/>
            <a:ahLst/>
            <a:cxnLst/>
            <a:rect l="l" t="t" r="r" b="b"/>
            <a:pathLst>
              <a:path w="1422653" h="683514">
                <a:moveTo>
                  <a:pt x="66345" y="643749"/>
                </a:moveTo>
                <a:lnTo>
                  <a:pt x="52578" y="614934"/>
                </a:lnTo>
                <a:lnTo>
                  <a:pt x="0" y="681990"/>
                </a:lnTo>
                <a:lnTo>
                  <a:pt x="54864" y="682969"/>
                </a:lnTo>
                <a:lnTo>
                  <a:pt x="54864" y="649224"/>
                </a:lnTo>
                <a:lnTo>
                  <a:pt x="66345" y="643749"/>
                </a:lnTo>
                <a:close/>
              </a:path>
              <a:path w="1422653" h="683514">
                <a:moveTo>
                  <a:pt x="71784" y="655133"/>
                </a:moveTo>
                <a:lnTo>
                  <a:pt x="66345" y="643749"/>
                </a:lnTo>
                <a:lnTo>
                  <a:pt x="54864" y="649224"/>
                </a:lnTo>
                <a:lnTo>
                  <a:pt x="60198" y="660654"/>
                </a:lnTo>
                <a:lnTo>
                  <a:pt x="71784" y="655133"/>
                </a:lnTo>
                <a:close/>
              </a:path>
              <a:path w="1422653" h="683514">
                <a:moveTo>
                  <a:pt x="85344" y="683514"/>
                </a:moveTo>
                <a:lnTo>
                  <a:pt x="71784" y="655133"/>
                </a:lnTo>
                <a:lnTo>
                  <a:pt x="60198" y="660654"/>
                </a:lnTo>
                <a:lnTo>
                  <a:pt x="54864" y="649224"/>
                </a:lnTo>
                <a:lnTo>
                  <a:pt x="54864" y="682969"/>
                </a:lnTo>
                <a:lnTo>
                  <a:pt x="85344" y="683514"/>
                </a:lnTo>
                <a:close/>
              </a:path>
              <a:path w="1422653" h="683514">
                <a:moveTo>
                  <a:pt x="1422654" y="11430"/>
                </a:moveTo>
                <a:lnTo>
                  <a:pt x="1416558" y="0"/>
                </a:lnTo>
                <a:lnTo>
                  <a:pt x="66345" y="643749"/>
                </a:lnTo>
                <a:lnTo>
                  <a:pt x="71784" y="655133"/>
                </a:lnTo>
                <a:lnTo>
                  <a:pt x="1422654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68321" y="4632742"/>
            <a:ext cx="8103370" cy="1416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V </a:t>
            </a:r>
            <a:r>
              <a:rPr sz="1600" spc="-5" dirty="0" smtClean="0">
                <a:latin typeface="Arial"/>
                <a:cs typeface="Arial"/>
              </a:rPr>
              <a:t> Lid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70510">
              <a:lnSpc>
                <a:spcPct val="100000"/>
              </a:lnSpc>
            </a:pPr>
            <a:r>
              <a:rPr sz="1600" dirty="0" smtClean="0">
                <a:latin typeface="Arial"/>
                <a:cs typeface="Arial"/>
              </a:rPr>
              <a:t>CV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Lifting</a:t>
            </a:r>
            <a:endParaRPr sz="1600">
              <a:latin typeface="Arial"/>
              <a:cs typeface="Arial"/>
            </a:endParaRPr>
          </a:p>
          <a:p>
            <a:pPr marR="1567815" algn="r">
              <a:lnSpc>
                <a:spcPct val="100000"/>
              </a:lnSpc>
              <a:spcBef>
                <a:spcPts val="375"/>
              </a:spcBef>
            </a:pPr>
            <a:r>
              <a:rPr sz="1600" dirty="0" smtClean="0">
                <a:latin typeface="Arial"/>
                <a:cs typeface="Arial"/>
              </a:rPr>
              <a:t>CV</a:t>
            </a:r>
            <a:endParaRPr sz="1600">
              <a:latin typeface="Arial"/>
              <a:cs typeface="Arial"/>
            </a:endParaRPr>
          </a:p>
          <a:p>
            <a:pPr marR="1567815" algn="r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Honeycomb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945" y="1847841"/>
            <a:ext cx="1031394" cy="43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Dru</a:t>
            </a:r>
            <a:r>
              <a:rPr sz="1600" spc="0" dirty="0" smtClean="0">
                <a:latin typeface="Arial"/>
                <a:cs typeface="Arial"/>
              </a:rPr>
              <a:t>m </a:t>
            </a:r>
            <a:r>
              <a:rPr sz="1600" spc="-5" dirty="0" smtClean="0">
                <a:latin typeface="Arial"/>
                <a:cs typeface="Arial"/>
              </a:rPr>
              <a:t>Lid TR-19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1754" y="1741619"/>
            <a:ext cx="770467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DRUM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23643" y="4471147"/>
            <a:ext cx="1910079" cy="1155774"/>
          </a:xfrm>
          <a:custGeom>
            <a:avLst/>
            <a:gdLst/>
            <a:ahLst/>
            <a:cxnLst/>
            <a:rect l="l" t="t" r="r" b="b"/>
            <a:pathLst>
              <a:path w="1575815" h="1309877">
                <a:moveTo>
                  <a:pt x="83057" y="19811"/>
                </a:moveTo>
                <a:lnTo>
                  <a:pt x="0" y="0"/>
                </a:lnTo>
                <a:lnTo>
                  <a:pt x="34289" y="78485"/>
                </a:lnTo>
                <a:lnTo>
                  <a:pt x="44957" y="65651"/>
                </a:lnTo>
                <a:lnTo>
                  <a:pt x="44957" y="45719"/>
                </a:lnTo>
                <a:lnTo>
                  <a:pt x="52577" y="35813"/>
                </a:lnTo>
                <a:lnTo>
                  <a:pt x="62742" y="44254"/>
                </a:lnTo>
                <a:lnTo>
                  <a:pt x="83057" y="19811"/>
                </a:lnTo>
                <a:close/>
              </a:path>
              <a:path w="1575815" h="1309877">
                <a:moveTo>
                  <a:pt x="62742" y="44254"/>
                </a:moveTo>
                <a:lnTo>
                  <a:pt x="52577" y="35813"/>
                </a:lnTo>
                <a:lnTo>
                  <a:pt x="44957" y="45719"/>
                </a:lnTo>
                <a:lnTo>
                  <a:pt x="54759" y="53858"/>
                </a:lnTo>
                <a:lnTo>
                  <a:pt x="62742" y="44254"/>
                </a:lnTo>
                <a:close/>
              </a:path>
              <a:path w="1575815" h="1309877">
                <a:moveTo>
                  <a:pt x="54759" y="53858"/>
                </a:moveTo>
                <a:lnTo>
                  <a:pt x="44957" y="45719"/>
                </a:lnTo>
                <a:lnTo>
                  <a:pt x="44957" y="65651"/>
                </a:lnTo>
                <a:lnTo>
                  <a:pt x="54759" y="53858"/>
                </a:lnTo>
                <a:close/>
              </a:path>
              <a:path w="1575815" h="1309877">
                <a:moveTo>
                  <a:pt x="1575815" y="1300733"/>
                </a:moveTo>
                <a:lnTo>
                  <a:pt x="62742" y="44254"/>
                </a:lnTo>
                <a:lnTo>
                  <a:pt x="54759" y="53858"/>
                </a:lnTo>
                <a:lnTo>
                  <a:pt x="1567433" y="1309877"/>
                </a:lnTo>
                <a:lnTo>
                  <a:pt x="1575815" y="1300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3069" y="2087656"/>
            <a:ext cx="2298931" cy="474009"/>
          </a:xfrm>
          <a:custGeom>
            <a:avLst/>
            <a:gdLst/>
            <a:ahLst/>
            <a:cxnLst/>
            <a:rect l="l" t="t" r="r" b="b"/>
            <a:pathLst>
              <a:path w="1896618" h="537210">
                <a:moveTo>
                  <a:pt x="1825173" y="494328"/>
                </a:moveTo>
                <a:lnTo>
                  <a:pt x="3047" y="0"/>
                </a:lnTo>
                <a:lnTo>
                  <a:pt x="0" y="12191"/>
                </a:lnTo>
                <a:lnTo>
                  <a:pt x="1821889" y="506456"/>
                </a:lnTo>
                <a:lnTo>
                  <a:pt x="1825173" y="494328"/>
                </a:lnTo>
                <a:close/>
              </a:path>
              <a:path w="1896618" h="537210">
                <a:moveTo>
                  <a:pt x="1837182" y="532442"/>
                </a:moveTo>
                <a:lnTo>
                  <a:pt x="1837182" y="497585"/>
                </a:lnTo>
                <a:lnTo>
                  <a:pt x="1834133" y="509777"/>
                </a:lnTo>
                <a:lnTo>
                  <a:pt x="1821889" y="506456"/>
                </a:lnTo>
                <a:lnTo>
                  <a:pt x="1813559" y="537209"/>
                </a:lnTo>
                <a:lnTo>
                  <a:pt x="1837182" y="532442"/>
                </a:lnTo>
                <a:close/>
              </a:path>
              <a:path w="1896618" h="537210">
                <a:moveTo>
                  <a:pt x="1837182" y="497585"/>
                </a:moveTo>
                <a:lnTo>
                  <a:pt x="1825173" y="494328"/>
                </a:lnTo>
                <a:lnTo>
                  <a:pt x="1821889" y="506456"/>
                </a:lnTo>
                <a:lnTo>
                  <a:pt x="1834133" y="509777"/>
                </a:lnTo>
                <a:lnTo>
                  <a:pt x="1837182" y="497585"/>
                </a:lnTo>
                <a:close/>
              </a:path>
              <a:path w="1896618" h="537210">
                <a:moveTo>
                  <a:pt x="1896617" y="520445"/>
                </a:moveTo>
                <a:lnTo>
                  <a:pt x="1833371" y="464057"/>
                </a:lnTo>
                <a:lnTo>
                  <a:pt x="1825173" y="494328"/>
                </a:lnTo>
                <a:lnTo>
                  <a:pt x="1837182" y="497585"/>
                </a:lnTo>
                <a:lnTo>
                  <a:pt x="1837182" y="532442"/>
                </a:lnTo>
                <a:lnTo>
                  <a:pt x="1896617" y="520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6356" y="3133837"/>
            <a:ext cx="2286924" cy="199016"/>
          </a:xfrm>
          <a:custGeom>
            <a:avLst/>
            <a:gdLst/>
            <a:ahLst/>
            <a:cxnLst/>
            <a:rect l="l" t="t" r="r" b="b"/>
            <a:pathLst>
              <a:path w="1886712" h="225551">
                <a:moveTo>
                  <a:pt x="1810993" y="42486"/>
                </a:moveTo>
                <a:lnTo>
                  <a:pt x="1810063" y="33277"/>
                </a:lnTo>
                <a:lnTo>
                  <a:pt x="0" y="215645"/>
                </a:lnTo>
                <a:lnTo>
                  <a:pt x="1524" y="225551"/>
                </a:lnTo>
                <a:lnTo>
                  <a:pt x="1810993" y="42486"/>
                </a:lnTo>
                <a:close/>
              </a:path>
              <a:path w="1886712" h="225551">
                <a:moveTo>
                  <a:pt x="1886712" y="29717"/>
                </a:moveTo>
                <a:lnTo>
                  <a:pt x="1806702" y="0"/>
                </a:lnTo>
                <a:lnTo>
                  <a:pt x="1810063" y="33277"/>
                </a:lnTo>
                <a:lnTo>
                  <a:pt x="1822704" y="32003"/>
                </a:lnTo>
                <a:lnTo>
                  <a:pt x="1824228" y="41147"/>
                </a:lnTo>
                <a:lnTo>
                  <a:pt x="1824228" y="69181"/>
                </a:lnTo>
                <a:lnTo>
                  <a:pt x="1886712" y="29717"/>
                </a:lnTo>
                <a:close/>
              </a:path>
              <a:path w="1886712" h="225551">
                <a:moveTo>
                  <a:pt x="1824228" y="41147"/>
                </a:moveTo>
                <a:lnTo>
                  <a:pt x="1822704" y="32003"/>
                </a:lnTo>
                <a:lnTo>
                  <a:pt x="1810063" y="33277"/>
                </a:lnTo>
                <a:lnTo>
                  <a:pt x="1810993" y="42486"/>
                </a:lnTo>
                <a:lnTo>
                  <a:pt x="1824228" y="41147"/>
                </a:lnTo>
                <a:close/>
              </a:path>
              <a:path w="1886712" h="225551">
                <a:moveTo>
                  <a:pt x="1824228" y="69181"/>
                </a:moveTo>
                <a:lnTo>
                  <a:pt x="1824228" y="41147"/>
                </a:lnTo>
                <a:lnTo>
                  <a:pt x="1810993" y="42486"/>
                </a:lnTo>
                <a:lnTo>
                  <a:pt x="1814322" y="75437"/>
                </a:lnTo>
                <a:lnTo>
                  <a:pt x="1824228" y="69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37639" y="1626646"/>
            <a:ext cx="2931006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Majo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85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oo</a:t>
            </a:r>
            <a:r>
              <a:rPr sz="1600" spc="0" dirty="0" smtClean="0">
                <a:latin typeface="Arial"/>
                <a:cs typeface="Arial"/>
              </a:rPr>
              <a:t>l &amp; </a:t>
            </a:r>
            <a:r>
              <a:rPr sz="1600" spc="-5" dirty="0" smtClean="0">
                <a:latin typeface="Arial"/>
                <a:cs typeface="Arial"/>
              </a:rPr>
              <a:t>Machine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Inc.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010360" y="6007024"/>
            <a:ext cx="233314" cy="144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14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7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754" y="6007023"/>
            <a:ext cx="203200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283" y="3841152"/>
            <a:ext cx="2758901" cy="1147706"/>
          </a:xfrm>
          <a:custGeom>
            <a:avLst/>
            <a:gdLst/>
            <a:ahLst/>
            <a:cxnLst/>
            <a:rect l="l" t="t" r="r" b="b"/>
            <a:pathLst>
              <a:path w="2276093" h="1300734">
                <a:moveTo>
                  <a:pt x="2276094" y="16002"/>
                </a:moveTo>
                <a:lnTo>
                  <a:pt x="2266950" y="0"/>
                </a:lnTo>
                <a:lnTo>
                  <a:pt x="0" y="1283970"/>
                </a:lnTo>
                <a:lnTo>
                  <a:pt x="9143" y="1300734"/>
                </a:lnTo>
                <a:lnTo>
                  <a:pt x="2276094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4275" y="2856155"/>
            <a:ext cx="2555702" cy="1075092"/>
          </a:xfrm>
          <a:custGeom>
            <a:avLst/>
            <a:gdLst/>
            <a:ahLst/>
            <a:cxnLst/>
            <a:rect l="l" t="t" r="r" b="b"/>
            <a:pathLst>
              <a:path w="2108454" h="1218438">
                <a:moveTo>
                  <a:pt x="2108454" y="1201674"/>
                </a:moveTo>
                <a:lnTo>
                  <a:pt x="9906" y="0"/>
                </a:lnTo>
                <a:lnTo>
                  <a:pt x="0" y="16764"/>
                </a:lnTo>
                <a:lnTo>
                  <a:pt x="2098548" y="1218438"/>
                </a:lnTo>
                <a:lnTo>
                  <a:pt x="2108454" y="1201674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1629" y="2950956"/>
            <a:ext cx="2603731" cy="911711"/>
          </a:xfrm>
          <a:custGeom>
            <a:avLst/>
            <a:gdLst/>
            <a:ahLst/>
            <a:cxnLst/>
            <a:rect l="l" t="t" r="r" b="b"/>
            <a:pathLst>
              <a:path w="2148078" h="1033272">
                <a:moveTo>
                  <a:pt x="2148078" y="17525"/>
                </a:moveTo>
                <a:lnTo>
                  <a:pt x="2139696" y="0"/>
                </a:lnTo>
                <a:lnTo>
                  <a:pt x="0" y="1016508"/>
                </a:lnTo>
                <a:lnTo>
                  <a:pt x="7620" y="1033272"/>
                </a:lnTo>
                <a:lnTo>
                  <a:pt x="2148078" y="17525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334" y="3915783"/>
            <a:ext cx="3020291" cy="974912"/>
          </a:xfrm>
          <a:custGeom>
            <a:avLst/>
            <a:gdLst/>
            <a:ahLst/>
            <a:cxnLst/>
            <a:rect l="l" t="t" r="r" b="b"/>
            <a:pathLst>
              <a:path w="2491740" h="1104900">
                <a:moveTo>
                  <a:pt x="2491740" y="1088136"/>
                </a:moveTo>
                <a:lnTo>
                  <a:pt x="7619" y="0"/>
                </a:lnTo>
                <a:lnTo>
                  <a:pt x="0" y="17526"/>
                </a:lnTo>
                <a:lnTo>
                  <a:pt x="2484120" y="1104900"/>
                </a:lnTo>
                <a:lnTo>
                  <a:pt x="2491740" y="1088136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0488" y="854784"/>
            <a:ext cx="8559799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Norma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l</a:t>
            </a:r>
            <a:r>
              <a:rPr sz="2800" b="1" spc="-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Conditio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n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f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3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r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anspor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2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(NCT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)</a:t>
            </a:r>
            <a:r>
              <a:rPr sz="2800" b="1" spc="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0822" y="3198383"/>
            <a:ext cx="1268153" cy="430978"/>
          </a:xfrm>
          <a:custGeom>
            <a:avLst/>
            <a:gdLst/>
            <a:ahLst/>
            <a:cxnLst/>
            <a:rect l="l" t="t" r="r" b="b"/>
            <a:pathLst>
              <a:path w="1046226" h="488442">
                <a:moveTo>
                  <a:pt x="0" y="0"/>
                </a:moveTo>
                <a:lnTo>
                  <a:pt x="0" y="488442"/>
                </a:lnTo>
                <a:lnTo>
                  <a:pt x="1046226" y="488441"/>
                </a:lnTo>
                <a:lnTo>
                  <a:pt x="1046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51594" y="3194573"/>
            <a:ext cx="747376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100000"/>
              </a:lnSpc>
            </a:pPr>
            <a:r>
              <a:rPr sz="1600" b="1" spc="-70" dirty="0" smtClean="0">
                <a:latin typeface="Arial Narrow"/>
                <a:cs typeface="Arial Narrow"/>
              </a:rPr>
              <a:t>W</a:t>
            </a:r>
            <a:r>
              <a:rPr sz="1600" b="1" spc="-100" dirty="0" smtClean="0">
                <a:latin typeface="Arial Narrow"/>
                <a:cs typeface="Arial Narrow"/>
              </a:rPr>
              <a:t>A</a:t>
            </a:r>
            <a:r>
              <a:rPr sz="1600" b="1" spc="0" dirty="0" smtClean="0">
                <a:latin typeface="Arial Narrow"/>
                <a:cs typeface="Arial Narrow"/>
              </a:rPr>
              <a:t>T</a:t>
            </a:r>
            <a:r>
              <a:rPr sz="1600" b="1" spc="-5" dirty="0" smtClean="0">
                <a:latin typeface="Arial Narrow"/>
                <a:cs typeface="Arial Narrow"/>
              </a:rPr>
              <a:t>E</a:t>
            </a:r>
            <a:r>
              <a:rPr sz="1600" b="1" spc="0" dirty="0" smtClean="0">
                <a:latin typeface="Arial Narrow"/>
                <a:cs typeface="Arial Narrow"/>
              </a:rPr>
              <a:t>R </a:t>
            </a:r>
            <a:r>
              <a:rPr sz="1600" b="1" spc="-5" dirty="0" smtClean="0">
                <a:latin typeface="Arial Narrow"/>
                <a:cs typeface="Arial Narrow"/>
              </a:rPr>
              <a:t>SPR</a:t>
            </a:r>
            <a:r>
              <a:rPr sz="1600" b="1" spc="-120" dirty="0" smtClean="0">
                <a:latin typeface="Arial Narrow"/>
                <a:cs typeface="Arial Narrow"/>
              </a:rPr>
              <a:t>A</a:t>
            </a:r>
            <a:r>
              <a:rPr sz="1600" b="1" spc="0" dirty="0" smtClean="0">
                <a:latin typeface="Arial Narrow"/>
                <a:cs typeface="Arial Narrow"/>
              </a:rPr>
              <a:t>Y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0517" y="4161864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77248" y="4154021"/>
            <a:ext cx="1209962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638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4-FT </a:t>
            </a:r>
            <a:r>
              <a:rPr sz="1600" b="1" spc="-5" dirty="0" smtClean="0">
                <a:latin typeface="Arial Narrow"/>
                <a:cs typeface="Arial Narrow"/>
              </a:rPr>
              <a:t>FRE</a:t>
            </a:r>
            <a:r>
              <a:rPr sz="1600" b="1" spc="0" dirty="0" smtClean="0">
                <a:latin typeface="Arial Narrow"/>
                <a:cs typeface="Arial Narrow"/>
              </a:rPr>
              <a:t>E</a:t>
            </a:r>
            <a:r>
              <a:rPr sz="1600" b="1" spc="-5" dirty="0" smtClean="0">
                <a:latin typeface="Arial Narrow"/>
                <a:cs typeface="Arial Narrow"/>
              </a:rPr>
              <a:t> DROP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0131" y="4184052"/>
            <a:ext cx="1220124" cy="382569"/>
          </a:xfrm>
          <a:custGeom>
            <a:avLst/>
            <a:gdLst/>
            <a:ahLst/>
            <a:cxnLst/>
            <a:rect l="l" t="t" r="r" b="b"/>
            <a:pathLst>
              <a:path w="1006601" h="433578">
                <a:moveTo>
                  <a:pt x="0" y="0"/>
                </a:moveTo>
                <a:lnTo>
                  <a:pt x="0" y="433578"/>
                </a:lnTo>
                <a:lnTo>
                  <a:pt x="1006602" y="433577"/>
                </a:lnTo>
                <a:lnTo>
                  <a:pt x="1006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94328" y="4263614"/>
            <a:ext cx="1072958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S</a:t>
            </a:r>
            <a:r>
              <a:rPr sz="1600" b="1" spc="-95" dirty="0" smtClean="0">
                <a:latin typeface="Arial Narrow"/>
                <a:cs typeface="Arial Narrow"/>
              </a:rPr>
              <a:t>T</a:t>
            </a:r>
            <a:r>
              <a:rPr sz="1600" b="1" spc="0" dirty="0" smtClean="0">
                <a:latin typeface="Arial Narrow"/>
                <a:cs typeface="Arial Narrow"/>
              </a:rPr>
              <a:t>ACKING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31942" y="1596838"/>
            <a:ext cx="3444240" cy="167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824" y="3953435"/>
            <a:ext cx="2730269" cy="192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6341" y="3537249"/>
            <a:ext cx="2506748" cy="2278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9185" y="3198383"/>
            <a:ext cx="1475971" cy="322057"/>
          </a:xfrm>
          <a:custGeom>
            <a:avLst/>
            <a:gdLst/>
            <a:ahLst/>
            <a:cxnLst/>
            <a:rect l="l" t="t" r="r" b="b"/>
            <a:pathLst>
              <a:path w="1217676" h="364998">
                <a:moveTo>
                  <a:pt x="0" y="0"/>
                </a:moveTo>
                <a:lnTo>
                  <a:pt x="0" y="364998"/>
                </a:lnTo>
                <a:lnTo>
                  <a:pt x="1217676" y="364998"/>
                </a:lnTo>
                <a:lnTo>
                  <a:pt x="1217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63137" y="3247689"/>
            <a:ext cx="1128376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VIBR</a:t>
            </a:r>
            <a:r>
              <a:rPr sz="1600" b="1" spc="-100" dirty="0" smtClean="0">
                <a:latin typeface="Arial Narrow"/>
                <a:cs typeface="Arial Narrow"/>
              </a:rPr>
              <a:t>A</a:t>
            </a:r>
            <a:r>
              <a:rPr sz="1600" b="1" spc="-5" dirty="0" smtClean="0">
                <a:latin typeface="Arial Narrow"/>
                <a:cs typeface="Arial Narrow"/>
              </a:rPr>
              <a:t>TION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66552" y="1587425"/>
            <a:ext cx="3150508" cy="1528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486" y="1594148"/>
            <a:ext cx="3151432" cy="1529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25972" y="3190762"/>
            <a:ext cx="2421467" cy="1983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Low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and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High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Frequency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3458" y="5842971"/>
            <a:ext cx="4355715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Penetration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Heat/Col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-185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est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5" dirty="0" smtClean="0">
                <a:latin typeface="Arial"/>
                <a:cs typeface="Arial"/>
              </a:rPr>
              <a:t>no</a:t>
            </a:r>
            <a:r>
              <a:rPr sz="1600" spc="0" dirty="0" smtClean="0">
                <a:latin typeface="Arial"/>
                <a:cs typeface="Arial"/>
              </a:rPr>
              <a:t>t </a:t>
            </a:r>
            <a:r>
              <a:rPr sz="1600" spc="-5" dirty="0" smtClean="0">
                <a:latin typeface="Arial"/>
                <a:cs typeface="Arial"/>
              </a:rPr>
              <a:t>shown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7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754" y="6007023"/>
            <a:ext cx="203200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283" y="3841152"/>
            <a:ext cx="2758901" cy="1147706"/>
          </a:xfrm>
          <a:custGeom>
            <a:avLst/>
            <a:gdLst/>
            <a:ahLst/>
            <a:cxnLst/>
            <a:rect l="l" t="t" r="r" b="b"/>
            <a:pathLst>
              <a:path w="2276093" h="1300734">
                <a:moveTo>
                  <a:pt x="2276094" y="16002"/>
                </a:moveTo>
                <a:lnTo>
                  <a:pt x="2266950" y="0"/>
                </a:lnTo>
                <a:lnTo>
                  <a:pt x="0" y="1283970"/>
                </a:lnTo>
                <a:lnTo>
                  <a:pt x="9143" y="1300734"/>
                </a:lnTo>
                <a:lnTo>
                  <a:pt x="2276094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5373" y="2200611"/>
            <a:ext cx="4044604" cy="1730636"/>
          </a:xfrm>
          <a:custGeom>
            <a:avLst/>
            <a:gdLst/>
            <a:ahLst/>
            <a:cxnLst/>
            <a:rect l="l" t="t" r="r" b="b"/>
            <a:pathLst>
              <a:path w="3336798" h="1961388">
                <a:moveTo>
                  <a:pt x="3336798" y="1944624"/>
                </a:moveTo>
                <a:lnTo>
                  <a:pt x="9144" y="0"/>
                </a:lnTo>
                <a:lnTo>
                  <a:pt x="0" y="16764"/>
                </a:lnTo>
                <a:lnTo>
                  <a:pt x="3326892" y="1961388"/>
                </a:lnTo>
                <a:lnTo>
                  <a:pt x="3336798" y="1944624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1629" y="2950956"/>
            <a:ext cx="2603731" cy="911711"/>
          </a:xfrm>
          <a:custGeom>
            <a:avLst/>
            <a:gdLst/>
            <a:ahLst/>
            <a:cxnLst/>
            <a:rect l="l" t="t" r="r" b="b"/>
            <a:pathLst>
              <a:path w="2148078" h="1033272">
                <a:moveTo>
                  <a:pt x="2148078" y="17525"/>
                </a:moveTo>
                <a:lnTo>
                  <a:pt x="2139696" y="0"/>
                </a:lnTo>
                <a:lnTo>
                  <a:pt x="0" y="1016508"/>
                </a:lnTo>
                <a:lnTo>
                  <a:pt x="7620" y="1033272"/>
                </a:lnTo>
                <a:lnTo>
                  <a:pt x="2148078" y="17525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334" y="3915783"/>
            <a:ext cx="3020291" cy="974912"/>
          </a:xfrm>
          <a:custGeom>
            <a:avLst/>
            <a:gdLst/>
            <a:ahLst/>
            <a:cxnLst/>
            <a:rect l="l" t="t" r="r" b="b"/>
            <a:pathLst>
              <a:path w="2491740" h="1104900">
                <a:moveTo>
                  <a:pt x="2491740" y="1088136"/>
                </a:moveTo>
                <a:lnTo>
                  <a:pt x="7619" y="0"/>
                </a:lnTo>
                <a:lnTo>
                  <a:pt x="0" y="17526"/>
                </a:lnTo>
                <a:lnTo>
                  <a:pt x="2484120" y="1104900"/>
                </a:lnTo>
                <a:lnTo>
                  <a:pt x="2491740" y="1088136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0488" y="854784"/>
            <a:ext cx="8923867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Hypothetica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l</a:t>
            </a:r>
            <a:r>
              <a:rPr sz="2800" b="1" spc="-10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Acciden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Conditio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n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(HAC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)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37004" y="3198383"/>
            <a:ext cx="1268153" cy="430978"/>
          </a:xfrm>
          <a:custGeom>
            <a:avLst/>
            <a:gdLst/>
            <a:ahLst/>
            <a:cxnLst/>
            <a:rect l="l" t="t" r="r" b="b"/>
            <a:pathLst>
              <a:path w="1046226" h="488442">
                <a:moveTo>
                  <a:pt x="0" y="0"/>
                </a:moveTo>
                <a:lnTo>
                  <a:pt x="0" y="488442"/>
                </a:lnTo>
                <a:lnTo>
                  <a:pt x="1046226" y="488441"/>
                </a:lnTo>
                <a:lnTo>
                  <a:pt x="1046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96852" y="3302149"/>
            <a:ext cx="749685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CRUSH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0517" y="4161864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31989" y="4154021"/>
            <a:ext cx="1246909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4450" algn="ctr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30-MIN</a:t>
            </a:r>
            <a:endParaRPr sz="1600">
              <a:latin typeface="Arial Narrow"/>
              <a:cs typeface="Arial Narrow"/>
            </a:endParaRPr>
          </a:p>
          <a:p>
            <a:pPr marR="0" algn="ctr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1,475º</a:t>
            </a:r>
            <a:r>
              <a:rPr sz="1600" b="1" spc="0" dirty="0" smtClean="0">
                <a:latin typeface="Arial Narrow"/>
                <a:cs typeface="Arial Narrow"/>
              </a:rPr>
              <a:t>F</a:t>
            </a:r>
            <a:r>
              <a:rPr sz="1600" b="1" spc="-20" dirty="0" smtClean="0">
                <a:latin typeface="Arial Narrow"/>
                <a:cs typeface="Arial Narrow"/>
              </a:rPr>
              <a:t> </a:t>
            </a:r>
            <a:r>
              <a:rPr sz="1600" b="1" spc="-5" dirty="0" smtClean="0">
                <a:latin typeface="Arial Narrow"/>
                <a:cs typeface="Arial Narrow"/>
              </a:rPr>
              <a:t>FIRE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0131" y="4184052"/>
            <a:ext cx="1220124" cy="382569"/>
          </a:xfrm>
          <a:custGeom>
            <a:avLst/>
            <a:gdLst/>
            <a:ahLst/>
            <a:cxnLst/>
            <a:rect l="l" t="t" r="r" b="b"/>
            <a:pathLst>
              <a:path w="1006601" h="433578">
                <a:moveTo>
                  <a:pt x="0" y="0"/>
                </a:moveTo>
                <a:lnTo>
                  <a:pt x="0" y="433578"/>
                </a:lnTo>
                <a:lnTo>
                  <a:pt x="1006602" y="433577"/>
                </a:lnTo>
                <a:lnTo>
                  <a:pt x="1006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53690" y="4263614"/>
            <a:ext cx="1154545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PUNCTURE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85737" y="3172834"/>
            <a:ext cx="1475970" cy="322057"/>
          </a:xfrm>
          <a:custGeom>
            <a:avLst/>
            <a:gdLst/>
            <a:ahLst/>
            <a:cxnLst/>
            <a:rect l="l" t="t" r="r" b="b"/>
            <a:pathLst>
              <a:path w="1217675" h="364998">
                <a:moveTo>
                  <a:pt x="0" y="0"/>
                </a:moveTo>
                <a:lnTo>
                  <a:pt x="0" y="364998"/>
                </a:lnTo>
                <a:lnTo>
                  <a:pt x="1217675" y="364998"/>
                </a:lnTo>
                <a:lnTo>
                  <a:pt x="1217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19973" y="3222140"/>
            <a:ext cx="1208424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30-F</a:t>
            </a:r>
            <a:r>
              <a:rPr sz="1600" b="1" spc="0" dirty="0" smtClean="0">
                <a:latin typeface="Arial Narrow"/>
                <a:cs typeface="Arial Narrow"/>
              </a:rPr>
              <a:t>T</a:t>
            </a:r>
            <a:r>
              <a:rPr sz="1600" b="1" spc="-20" dirty="0" smtClean="0">
                <a:latin typeface="Arial Narrow"/>
                <a:cs typeface="Arial Narrow"/>
              </a:rPr>
              <a:t> </a:t>
            </a:r>
            <a:r>
              <a:rPr sz="1600" b="1" spc="-5" dirty="0" smtClean="0">
                <a:latin typeface="Arial Narrow"/>
                <a:cs typeface="Arial Narrow"/>
              </a:rPr>
              <a:t>DROP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85949" y="1350756"/>
            <a:ext cx="2401561" cy="1746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6131" y="1349412"/>
            <a:ext cx="1847273" cy="1638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3613" y="1432112"/>
            <a:ext cx="3003464" cy="2181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8611" y="1532965"/>
            <a:ext cx="2370975" cy="1928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4007" y="3912422"/>
            <a:ext cx="2840182" cy="2067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99300" y="3987726"/>
            <a:ext cx="2629593" cy="1917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184" y="4303059"/>
            <a:ext cx="3170320" cy="1536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3884" y="3167455"/>
            <a:ext cx="2757978" cy="2675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79087" y="5894741"/>
            <a:ext cx="2842491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Immersio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tes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no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shown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2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1185" y="3841152"/>
            <a:ext cx="2285999" cy="979618"/>
          </a:xfrm>
          <a:custGeom>
            <a:avLst/>
            <a:gdLst/>
            <a:ahLst/>
            <a:cxnLst/>
            <a:rect l="l" t="t" r="r" b="b"/>
            <a:pathLst>
              <a:path w="1885950" h="1110234">
                <a:moveTo>
                  <a:pt x="1885950" y="16002"/>
                </a:moveTo>
                <a:lnTo>
                  <a:pt x="1876806" y="0"/>
                </a:lnTo>
                <a:lnTo>
                  <a:pt x="0" y="1093470"/>
                </a:lnTo>
                <a:lnTo>
                  <a:pt x="9906" y="1110234"/>
                </a:lnTo>
                <a:lnTo>
                  <a:pt x="1885950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7345" y="2109172"/>
            <a:ext cx="2824480" cy="1820731"/>
          </a:xfrm>
          <a:custGeom>
            <a:avLst/>
            <a:gdLst/>
            <a:ahLst/>
            <a:cxnLst/>
            <a:rect l="l" t="t" r="r" b="b"/>
            <a:pathLst>
              <a:path w="2330196" h="2063495">
                <a:moveTo>
                  <a:pt x="2330196" y="2049779"/>
                </a:moveTo>
                <a:lnTo>
                  <a:pt x="12191" y="0"/>
                </a:lnTo>
                <a:lnTo>
                  <a:pt x="0" y="14477"/>
                </a:lnTo>
                <a:lnTo>
                  <a:pt x="2317241" y="2063495"/>
                </a:lnTo>
                <a:lnTo>
                  <a:pt x="2330196" y="2049779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0706" y="2556285"/>
            <a:ext cx="3136669" cy="1306381"/>
          </a:xfrm>
          <a:custGeom>
            <a:avLst/>
            <a:gdLst/>
            <a:ahLst/>
            <a:cxnLst/>
            <a:rect l="l" t="t" r="r" b="b"/>
            <a:pathLst>
              <a:path w="2587752" h="1480565">
                <a:moveTo>
                  <a:pt x="2587752" y="16763"/>
                </a:moveTo>
                <a:lnTo>
                  <a:pt x="2577846" y="0"/>
                </a:lnTo>
                <a:lnTo>
                  <a:pt x="0" y="1463802"/>
                </a:lnTo>
                <a:lnTo>
                  <a:pt x="9144" y="1480565"/>
                </a:lnTo>
                <a:lnTo>
                  <a:pt x="2587752" y="16763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6640" y="3917800"/>
            <a:ext cx="2196407" cy="1567927"/>
          </a:xfrm>
          <a:custGeom>
            <a:avLst/>
            <a:gdLst/>
            <a:ahLst/>
            <a:cxnLst/>
            <a:rect l="l" t="t" r="r" b="b"/>
            <a:pathLst>
              <a:path w="1812036" h="1776984">
                <a:moveTo>
                  <a:pt x="1812036" y="1764030"/>
                </a:moveTo>
                <a:lnTo>
                  <a:pt x="12954" y="0"/>
                </a:lnTo>
                <a:lnTo>
                  <a:pt x="0" y="13716"/>
                </a:lnTo>
                <a:lnTo>
                  <a:pt x="1798320" y="1776984"/>
                </a:lnTo>
                <a:lnTo>
                  <a:pt x="1812036" y="176403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0488" y="854784"/>
            <a:ext cx="6754861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P</a:t>
            </a:r>
            <a:r>
              <a:rPr sz="2800" b="1" spc="-2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-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Post-HAC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: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Heliu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m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Lea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k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esting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2458" y="3114339"/>
            <a:ext cx="1475971" cy="430978"/>
          </a:xfrm>
          <a:custGeom>
            <a:avLst/>
            <a:gdLst/>
            <a:ahLst/>
            <a:cxnLst/>
            <a:rect l="l" t="t" r="r" b="b"/>
            <a:pathLst>
              <a:path w="1217676" h="488442">
                <a:moveTo>
                  <a:pt x="0" y="0"/>
                </a:moveTo>
                <a:lnTo>
                  <a:pt x="0" y="488442"/>
                </a:lnTo>
                <a:lnTo>
                  <a:pt x="1217676" y="488441"/>
                </a:lnTo>
                <a:lnTo>
                  <a:pt x="1217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0335" y="3918472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7404" y="4730675"/>
            <a:ext cx="1266304" cy="432995"/>
          </a:xfrm>
          <a:custGeom>
            <a:avLst/>
            <a:gdLst/>
            <a:ahLst/>
            <a:cxnLst/>
            <a:rect l="l" t="t" r="r" b="b"/>
            <a:pathLst>
              <a:path w="1044701" h="490728">
                <a:moveTo>
                  <a:pt x="0" y="0"/>
                </a:moveTo>
                <a:lnTo>
                  <a:pt x="0" y="490728"/>
                </a:lnTo>
                <a:lnTo>
                  <a:pt x="1044701" y="490727"/>
                </a:lnTo>
                <a:lnTo>
                  <a:pt x="10447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84063" y="4727538"/>
            <a:ext cx="1154545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778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</a:t>
            </a:r>
            <a:r>
              <a:rPr sz="1600" b="1" spc="-100" dirty="0" smtClean="0">
                <a:latin typeface="Arial Narrow"/>
                <a:cs typeface="Arial Narrow"/>
              </a:rPr>
              <a:t>V</a:t>
            </a:r>
            <a:r>
              <a:rPr sz="1600" b="1" spc="0" dirty="0" smtClean="0">
                <a:latin typeface="Arial Narrow"/>
                <a:cs typeface="Arial Narrow"/>
              </a:rPr>
              <a:t>A</a:t>
            </a:r>
            <a:r>
              <a:rPr sz="1600" b="1" spc="-95" dirty="0" smtClean="0">
                <a:latin typeface="Arial Narrow"/>
                <a:cs typeface="Arial Narrow"/>
              </a:rPr>
              <a:t>L</a:t>
            </a:r>
            <a:r>
              <a:rPr sz="1600" b="1" spc="-5" dirty="0" smtClean="0">
                <a:latin typeface="Arial Narrow"/>
                <a:cs typeface="Arial Narrow"/>
              </a:rPr>
              <a:t>V</a:t>
            </a:r>
            <a:r>
              <a:rPr sz="1600" b="1" spc="0" dirty="0" smtClean="0">
                <a:latin typeface="Arial Narrow"/>
                <a:cs typeface="Arial Narrow"/>
              </a:rPr>
              <a:t>E LEAK</a:t>
            </a:r>
            <a:r>
              <a:rPr sz="1600" b="1" spc="-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TEST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9642" y="1333947"/>
            <a:ext cx="2712720" cy="1481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94617" y="1639196"/>
            <a:ext cx="2616661" cy="2084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188" y="3821653"/>
            <a:ext cx="2332181" cy="2263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2182" y="3479427"/>
            <a:ext cx="2424545" cy="2353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1737" y="2425176"/>
            <a:ext cx="1371600" cy="422910"/>
          </a:xfrm>
          <a:custGeom>
            <a:avLst/>
            <a:gdLst/>
            <a:ahLst/>
            <a:cxnLst/>
            <a:rect l="l" t="t" r="r" b="b"/>
            <a:pathLst>
              <a:path w="1131570" h="479298">
                <a:moveTo>
                  <a:pt x="0" y="0"/>
                </a:moveTo>
                <a:lnTo>
                  <a:pt x="0" y="479298"/>
                </a:lnTo>
                <a:lnTo>
                  <a:pt x="1131570" y="479298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87217" y="2417334"/>
            <a:ext cx="4544291" cy="113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4154" marR="2886075" indent="-21209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CAP</a:t>
            </a:r>
            <a:r>
              <a:rPr sz="1600" b="1" spc="-2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LEAK TEST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6"/>
              </a:spcBef>
            </a:pPr>
            <a:endParaRPr sz="1300"/>
          </a:p>
          <a:p>
            <a:pPr marL="2540635" marR="12700" indent="48069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</a:t>
            </a:r>
            <a:r>
              <a:rPr sz="1600" b="1" spc="-5" dirty="0" smtClean="0">
                <a:latin typeface="Arial Narrow"/>
                <a:cs typeface="Arial Narrow"/>
              </a:rPr>
              <a:t>COMPONENTS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2091" y="3910629"/>
            <a:ext cx="1325418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8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FLANGE C-RING</a:t>
            </a:r>
            <a:r>
              <a:rPr sz="1600" b="1" spc="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TEST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52364" y="3462618"/>
            <a:ext cx="351905" cy="489473"/>
          </a:xfrm>
          <a:custGeom>
            <a:avLst/>
            <a:gdLst/>
            <a:ahLst/>
            <a:cxnLst/>
            <a:rect l="l" t="t" r="r" b="b"/>
            <a:pathLst>
              <a:path w="290322" h="554736">
                <a:moveTo>
                  <a:pt x="69342" y="50292"/>
                </a:moveTo>
                <a:lnTo>
                  <a:pt x="0" y="0"/>
                </a:lnTo>
                <a:lnTo>
                  <a:pt x="1524" y="85344"/>
                </a:lnTo>
                <a:lnTo>
                  <a:pt x="25146" y="73134"/>
                </a:lnTo>
                <a:lnTo>
                  <a:pt x="25146" y="58674"/>
                </a:lnTo>
                <a:lnTo>
                  <a:pt x="33528" y="54864"/>
                </a:lnTo>
                <a:lnTo>
                  <a:pt x="39220" y="65860"/>
                </a:lnTo>
                <a:lnTo>
                  <a:pt x="69342" y="50292"/>
                </a:lnTo>
                <a:close/>
              </a:path>
              <a:path w="290322" h="554736">
                <a:moveTo>
                  <a:pt x="39220" y="65860"/>
                </a:moveTo>
                <a:lnTo>
                  <a:pt x="33528" y="54864"/>
                </a:lnTo>
                <a:lnTo>
                  <a:pt x="25146" y="58674"/>
                </a:lnTo>
                <a:lnTo>
                  <a:pt x="31051" y="70082"/>
                </a:lnTo>
                <a:lnTo>
                  <a:pt x="39220" y="65860"/>
                </a:lnTo>
                <a:close/>
              </a:path>
              <a:path w="290322" h="554736">
                <a:moveTo>
                  <a:pt x="31051" y="70082"/>
                </a:moveTo>
                <a:lnTo>
                  <a:pt x="25146" y="58674"/>
                </a:lnTo>
                <a:lnTo>
                  <a:pt x="25146" y="73134"/>
                </a:lnTo>
                <a:lnTo>
                  <a:pt x="31051" y="70082"/>
                </a:lnTo>
                <a:close/>
              </a:path>
              <a:path w="290322" h="554736">
                <a:moveTo>
                  <a:pt x="290322" y="550926"/>
                </a:moveTo>
                <a:lnTo>
                  <a:pt x="39220" y="65860"/>
                </a:lnTo>
                <a:lnTo>
                  <a:pt x="31051" y="70082"/>
                </a:lnTo>
                <a:lnTo>
                  <a:pt x="281940" y="554736"/>
                </a:lnTo>
                <a:lnTo>
                  <a:pt x="290322" y="550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8327" y="1576667"/>
            <a:ext cx="1526771" cy="510988"/>
          </a:xfrm>
          <a:custGeom>
            <a:avLst/>
            <a:gdLst/>
            <a:ahLst/>
            <a:cxnLst/>
            <a:rect l="l" t="t" r="r" b="b"/>
            <a:pathLst>
              <a:path w="1259586" h="579120">
                <a:moveTo>
                  <a:pt x="1192475" y="539613"/>
                </a:moveTo>
                <a:lnTo>
                  <a:pt x="4572" y="0"/>
                </a:lnTo>
                <a:lnTo>
                  <a:pt x="0" y="8382"/>
                </a:lnTo>
                <a:lnTo>
                  <a:pt x="1188328" y="548599"/>
                </a:lnTo>
                <a:lnTo>
                  <a:pt x="1192475" y="539613"/>
                </a:lnTo>
                <a:close/>
              </a:path>
              <a:path w="1259586" h="579120">
                <a:moveTo>
                  <a:pt x="1203960" y="577793"/>
                </a:moveTo>
                <a:lnTo>
                  <a:pt x="1203960" y="544829"/>
                </a:lnTo>
                <a:lnTo>
                  <a:pt x="1200150" y="553973"/>
                </a:lnTo>
                <a:lnTo>
                  <a:pt x="1188328" y="548599"/>
                </a:lnTo>
                <a:lnTo>
                  <a:pt x="1174242" y="579119"/>
                </a:lnTo>
                <a:lnTo>
                  <a:pt x="1203960" y="577793"/>
                </a:lnTo>
                <a:close/>
              </a:path>
              <a:path w="1259586" h="579120">
                <a:moveTo>
                  <a:pt x="1203960" y="544829"/>
                </a:moveTo>
                <a:lnTo>
                  <a:pt x="1192475" y="539613"/>
                </a:lnTo>
                <a:lnTo>
                  <a:pt x="1188328" y="548599"/>
                </a:lnTo>
                <a:lnTo>
                  <a:pt x="1200150" y="553973"/>
                </a:lnTo>
                <a:lnTo>
                  <a:pt x="1203960" y="544829"/>
                </a:lnTo>
                <a:close/>
              </a:path>
              <a:path w="1259586" h="579120">
                <a:moveTo>
                  <a:pt x="1259586" y="575309"/>
                </a:moveTo>
                <a:lnTo>
                  <a:pt x="1206246" y="509777"/>
                </a:lnTo>
                <a:lnTo>
                  <a:pt x="1192475" y="539613"/>
                </a:lnTo>
                <a:lnTo>
                  <a:pt x="1203960" y="544829"/>
                </a:lnTo>
                <a:lnTo>
                  <a:pt x="1203960" y="577793"/>
                </a:lnTo>
                <a:lnTo>
                  <a:pt x="1259586" y="57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22249" y="1484107"/>
            <a:ext cx="1912697" cy="4807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143000">
              <a:lnSpc>
                <a:spcPct val="125000"/>
              </a:lnSpc>
            </a:pPr>
            <a:r>
              <a:rPr sz="1000" spc="-5" dirty="0" smtClean="0">
                <a:latin typeface="Arial"/>
                <a:cs typeface="Arial"/>
              </a:rPr>
              <a:t>VALVE </a:t>
            </a:r>
            <a:r>
              <a:rPr sz="1000" spc="0" dirty="0" smtClean="0">
                <a:latin typeface="Arial"/>
                <a:cs typeface="Arial"/>
              </a:rPr>
              <a:t>CAP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latin typeface="Arial"/>
                <a:cs typeface="Arial"/>
              </a:rPr>
              <a:t>BEL</a:t>
            </a:r>
            <a:r>
              <a:rPr sz="1000" spc="0" dirty="0" smtClean="0">
                <a:latin typeface="Arial"/>
                <a:cs typeface="Arial"/>
              </a:rPr>
              <a:t>L</a:t>
            </a:r>
            <a:r>
              <a:rPr sz="1000" spc="-25" dirty="0" smtClean="0">
                <a:latin typeface="Arial"/>
                <a:cs typeface="Arial"/>
              </a:rPr>
              <a:t> </a:t>
            </a:r>
            <a:r>
              <a:rPr sz="1000" spc="0" dirty="0" smtClean="0">
                <a:latin typeface="Arial"/>
                <a:cs typeface="Arial"/>
              </a:rPr>
              <a:t>J</a:t>
            </a:r>
            <a:r>
              <a:rPr sz="1000" spc="-5" dirty="0" smtClean="0">
                <a:latin typeface="Arial"/>
                <a:cs typeface="Arial"/>
              </a:rPr>
              <a:t>A</a:t>
            </a:r>
            <a:r>
              <a:rPr sz="1000" spc="0" dirty="0" smtClean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52606" y="3854151"/>
            <a:ext cx="648855" cy="279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FLANGE C-RING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72532" y="5481693"/>
            <a:ext cx="1594195" cy="330125"/>
          </a:xfrm>
          <a:custGeom>
            <a:avLst/>
            <a:gdLst/>
            <a:ahLst/>
            <a:cxnLst/>
            <a:rect l="l" t="t" r="r" b="b"/>
            <a:pathLst>
              <a:path w="1315211" h="374142">
                <a:moveTo>
                  <a:pt x="1243265" y="41453"/>
                </a:moveTo>
                <a:lnTo>
                  <a:pt x="1240774" y="32162"/>
                </a:lnTo>
                <a:lnTo>
                  <a:pt x="0" y="364998"/>
                </a:lnTo>
                <a:lnTo>
                  <a:pt x="2286" y="374142"/>
                </a:lnTo>
                <a:lnTo>
                  <a:pt x="1243265" y="41453"/>
                </a:lnTo>
                <a:close/>
              </a:path>
              <a:path w="1315211" h="374142">
                <a:moveTo>
                  <a:pt x="1315212" y="16764"/>
                </a:moveTo>
                <a:lnTo>
                  <a:pt x="1232154" y="0"/>
                </a:lnTo>
                <a:lnTo>
                  <a:pt x="1240774" y="32162"/>
                </a:lnTo>
                <a:lnTo>
                  <a:pt x="1252728" y="28956"/>
                </a:lnTo>
                <a:lnTo>
                  <a:pt x="1255776" y="38100"/>
                </a:lnTo>
                <a:lnTo>
                  <a:pt x="1255776" y="70471"/>
                </a:lnTo>
                <a:lnTo>
                  <a:pt x="1315212" y="16764"/>
                </a:lnTo>
                <a:close/>
              </a:path>
              <a:path w="1315211" h="374142">
                <a:moveTo>
                  <a:pt x="1255776" y="38100"/>
                </a:moveTo>
                <a:lnTo>
                  <a:pt x="1252728" y="28956"/>
                </a:lnTo>
                <a:lnTo>
                  <a:pt x="1240774" y="32162"/>
                </a:lnTo>
                <a:lnTo>
                  <a:pt x="1243265" y="41453"/>
                </a:lnTo>
                <a:lnTo>
                  <a:pt x="1255776" y="38100"/>
                </a:lnTo>
                <a:close/>
              </a:path>
              <a:path w="1315211" h="374142">
                <a:moveTo>
                  <a:pt x="1255776" y="70471"/>
                </a:moveTo>
                <a:lnTo>
                  <a:pt x="1255776" y="38100"/>
                </a:lnTo>
                <a:lnTo>
                  <a:pt x="1243265" y="41453"/>
                </a:lnTo>
                <a:lnTo>
                  <a:pt x="1251966" y="73914"/>
                </a:lnTo>
                <a:lnTo>
                  <a:pt x="1255776" y="70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88606" y="5762288"/>
            <a:ext cx="246303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CV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71890" y="4310455"/>
            <a:ext cx="2052288" cy="1616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2370" y="4713867"/>
            <a:ext cx="2586182" cy="11988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373" y="1388408"/>
            <a:ext cx="2758902" cy="1885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9461" y="1787113"/>
            <a:ext cx="1943331" cy="978274"/>
          </a:xfrm>
          <a:custGeom>
            <a:avLst/>
            <a:gdLst/>
            <a:ahLst/>
            <a:cxnLst/>
            <a:rect l="l" t="t" r="r" b="b"/>
            <a:pathLst>
              <a:path w="1603248" h="1108710">
                <a:moveTo>
                  <a:pt x="59972" y="1061115"/>
                </a:moveTo>
                <a:lnTo>
                  <a:pt x="41147" y="1034034"/>
                </a:lnTo>
                <a:lnTo>
                  <a:pt x="0" y="1108710"/>
                </a:lnTo>
                <a:lnTo>
                  <a:pt x="49529" y="1101570"/>
                </a:lnTo>
                <a:lnTo>
                  <a:pt x="49529" y="1068324"/>
                </a:lnTo>
                <a:lnTo>
                  <a:pt x="59972" y="1061115"/>
                </a:lnTo>
                <a:close/>
              </a:path>
              <a:path w="1603248" h="1108710">
                <a:moveTo>
                  <a:pt x="65638" y="1069266"/>
                </a:moveTo>
                <a:lnTo>
                  <a:pt x="59972" y="1061115"/>
                </a:lnTo>
                <a:lnTo>
                  <a:pt x="49529" y="1068324"/>
                </a:lnTo>
                <a:lnTo>
                  <a:pt x="54863" y="1076706"/>
                </a:lnTo>
                <a:lnTo>
                  <a:pt x="65638" y="1069266"/>
                </a:lnTo>
                <a:close/>
              </a:path>
              <a:path w="1603248" h="1108710">
                <a:moveTo>
                  <a:pt x="84581" y="1096518"/>
                </a:moveTo>
                <a:lnTo>
                  <a:pt x="65638" y="1069266"/>
                </a:lnTo>
                <a:lnTo>
                  <a:pt x="54863" y="1076706"/>
                </a:lnTo>
                <a:lnTo>
                  <a:pt x="49529" y="1068324"/>
                </a:lnTo>
                <a:lnTo>
                  <a:pt x="49529" y="1101570"/>
                </a:lnTo>
                <a:lnTo>
                  <a:pt x="84581" y="1096518"/>
                </a:lnTo>
                <a:close/>
              </a:path>
              <a:path w="1603248" h="1108710">
                <a:moveTo>
                  <a:pt x="1603248" y="7620"/>
                </a:moveTo>
                <a:lnTo>
                  <a:pt x="1597152" y="0"/>
                </a:lnTo>
                <a:lnTo>
                  <a:pt x="59972" y="1061115"/>
                </a:lnTo>
                <a:lnTo>
                  <a:pt x="65638" y="1069266"/>
                </a:lnTo>
                <a:lnTo>
                  <a:pt x="1603248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11010360" y="6007024"/>
            <a:ext cx="233314" cy="144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17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8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4" y="332468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Transport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/>
          <a:lstStyle/>
          <a:p>
            <a:r>
              <a:rPr lang="en-US" dirty="0" smtClean="0"/>
              <a:t>Decontamination of cell after fill</a:t>
            </a:r>
          </a:p>
          <a:p>
            <a:r>
              <a:rPr lang="en-US" dirty="0" smtClean="0"/>
              <a:t>Use of T2 </a:t>
            </a:r>
            <a:r>
              <a:rPr lang="en-US" dirty="0"/>
              <a:t>leak </a:t>
            </a:r>
            <a:r>
              <a:rPr lang="en-US" dirty="0" smtClean="0"/>
              <a:t>testing equipment to ensure leak tightness</a:t>
            </a:r>
          </a:p>
          <a:p>
            <a:r>
              <a:rPr lang="en-US" dirty="0" smtClean="0"/>
              <a:t>Procedures/training for packaging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BTSP</a:t>
            </a:r>
            <a:endParaRPr lang="en-US" dirty="0" smtClean="0"/>
          </a:p>
          <a:p>
            <a:pPr lvl="1"/>
            <a:r>
              <a:rPr lang="en-US" dirty="0" smtClean="0"/>
              <a:t>Leak test of </a:t>
            </a:r>
            <a:r>
              <a:rPr lang="en-US" dirty="0" err="1" smtClean="0"/>
              <a:t>BTSP</a:t>
            </a:r>
            <a:r>
              <a:rPr lang="en-US" dirty="0" smtClean="0"/>
              <a:t> prior to shipment</a:t>
            </a:r>
          </a:p>
          <a:p>
            <a:r>
              <a:rPr lang="en-US" dirty="0" smtClean="0"/>
              <a:t>Shipping by authorized carrier</a:t>
            </a:r>
          </a:p>
          <a:p>
            <a:r>
              <a:rPr lang="en-US" dirty="0" smtClean="0"/>
              <a:t>Receipt by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 smtClean="0"/>
              <a:t>RadCon</a:t>
            </a:r>
            <a:r>
              <a:rPr lang="en-US" dirty="0" smtClean="0"/>
              <a:t>/Target Group</a:t>
            </a:r>
          </a:p>
          <a:p>
            <a:pPr lvl="1"/>
            <a:r>
              <a:rPr lang="en-US" dirty="0" smtClean="0"/>
              <a:t>Leak testing of </a:t>
            </a:r>
            <a:r>
              <a:rPr lang="en-US" dirty="0" err="1" smtClean="0"/>
              <a:t>BTSP</a:t>
            </a:r>
            <a:r>
              <a:rPr lang="en-US" dirty="0" smtClean="0"/>
              <a:t>/CV/MTV prior to cell removal</a:t>
            </a:r>
          </a:p>
          <a:p>
            <a:r>
              <a:rPr lang="en-US" dirty="0" err="1" smtClean="0"/>
              <a:t>BTSP</a:t>
            </a:r>
            <a:r>
              <a:rPr lang="en-US" dirty="0" smtClean="0"/>
              <a:t> exceeds all requirements</a:t>
            </a:r>
          </a:p>
          <a:p>
            <a:r>
              <a:rPr lang="en-US" dirty="0"/>
              <a:t>Sealed and shipped by trained/certified personnel from SRS/</a:t>
            </a:r>
            <a:r>
              <a:rPr lang="en-US" dirty="0" err="1"/>
              <a:t>SRNL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147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Pre-installation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/>
          <a:lstStyle/>
          <a:p>
            <a:r>
              <a:rPr lang="en-US" dirty="0" smtClean="0"/>
              <a:t>Hot Checkout of Hall</a:t>
            </a:r>
          </a:p>
          <a:p>
            <a:pPr lvl="1"/>
            <a:r>
              <a:rPr lang="en-US" dirty="0" err="1" smtClean="0"/>
              <a:t>FSD</a:t>
            </a:r>
            <a:r>
              <a:rPr lang="en-US" dirty="0" smtClean="0"/>
              <a:t> system checkout</a:t>
            </a:r>
          </a:p>
          <a:p>
            <a:pPr lvl="1"/>
            <a:r>
              <a:rPr lang="en-US" dirty="0" smtClean="0"/>
              <a:t>T2 monitor and alarm checkout</a:t>
            </a:r>
          </a:p>
          <a:p>
            <a:pPr lvl="1"/>
            <a:r>
              <a:rPr lang="en-US" dirty="0" smtClean="0"/>
              <a:t>Exhaust system checkout</a:t>
            </a:r>
          </a:p>
          <a:p>
            <a:pPr lvl="1"/>
            <a:r>
              <a:rPr lang="en-US" dirty="0" smtClean="0"/>
              <a:t>Vacuum system checkout</a:t>
            </a:r>
          </a:p>
          <a:p>
            <a:pPr lvl="1"/>
            <a:r>
              <a:rPr lang="en-US" dirty="0" smtClean="0"/>
              <a:t>Access controls checkout</a:t>
            </a:r>
          </a:p>
          <a:p>
            <a:r>
              <a:rPr lang="en-US" dirty="0" smtClean="0"/>
              <a:t>Hot checkout includes certification testing</a:t>
            </a:r>
          </a:p>
          <a:p>
            <a:pPr lvl="1"/>
            <a:r>
              <a:rPr lang="en-US" dirty="0" smtClean="0"/>
              <a:t>Two signatures to complete checklists</a:t>
            </a:r>
          </a:p>
          <a:p>
            <a:pPr lvl="1"/>
            <a:r>
              <a:rPr lang="en-US" dirty="0" smtClean="0"/>
              <a:t>Logged in </a:t>
            </a:r>
            <a:r>
              <a:rPr lang="en-US" dirty="0" err="1" smtClean="0"/>
              <a:t>HALOG</a:t>
            </a:r>
            <a:r>
              <a:rPr lang="en-US" dirty="0" smtClean="0"/>
              <a:t>/</a:t>
            </a:r>
            <a:r>
              <a:rPr lang="en-US" dirty="0" err="1" smtClean="0"/>
              <a:t>TargetLog</a:t>
            </a:r>
            <a:endParaRPr lang="en-US" dirty="0" smtClean="0"/>
          </a:p>
          <a:p>
            <a:r>
              <a:rPr lang="en-US" dirty="0" smtClean="0"/>
              <a:t>Installation of Hut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/>
          <a:lstStyle/>
          <a:p>
            <a:pPr algn="ctr"/>
            <a:r>
              <a:rPr lang="en-US" dirty="0" smtClean="0"/>
              <a:t>T2 Target System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328"/>
            <a:ext cx="10515600" cy="50106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JLAB System DA: Dave Meekins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JLAB System Owner: Dave Meekins</a:t>
            </a:r>
          </a:p>
          <a:p>
            <a:r>
              <a:rPr lang="en-US" dirty="0" smtClean="0"/>
              <a:t>Systems approach to the project</a:t>
            </a:r>
          </a:p>
          <a:p>
            <a:pPr lvl="1"/>
            <a:r>
              <a:rPr lang="en-US" dirty="0" smtClean="0"/>
              <a:t>Includes tritium target affected subsystems</a:t>
            </a:r>
          </a:p>
          <a:p>
            <a:pPr lvl="2"/>
            <a:r>
              <a:rPr lang="en-US" dirty="0" smtClean="0"/>
              <a:t>Beamline FSD</a:t>
            </a:r>
          </a:p>
          <a:p>
            <a:pPr lvl="2"/>
            <a:r>
              <a:rPr lang="en-US" dirty="0" smtClean="0"/>
              <a:t>Radiological detectors</a:t>
            </a:r>
          </a:p>
          <a:p>
            <a:pPr lvl="2"/>
            <a:r>
              <a:rPr lang="en-US" dirty="0" smtClean="0"/>
              <a:t>Procedures/training</a:t>
            </a:r>
          </a:p>
          <a:p>
            <a:pPr lvl="2"/>
            <a:r>
              <a:rPr lang="en-US" dirty="0" smtClean="0"/>
              <a:t>Access controls</a:t>
            </a:r>
          </a:p>
          <a:p>
            <a:pPr lvl="2"/>
            <a:r>
              <a:rPr lang="en-US" dirty="0" smtClean="0"/>
              <a:t>Shipping/handling/storage of T2 cell</a:t>
            </a:r>
          </a:p>
          <a:p>
            <a:pPr lvl="2"/>
            <a:r>
              <a:rPr lang="en-US" dirty="0" smtClean="0"/>
              <a:t>Safety systems/certifications</a:t>
            </a:r>
          </a:p>
          <a:p>
            <a:pPr lvl="2"/>
            <a:r>
              <a:rPr lang="en-US" dirty="0" smtClean="0"/>
              <a:t>Exhaust system …</a:t>
            </a:r>
          </a:p>
          <a:p>
            <a:r>
              <a:rPr lang="en-US" dirty="0" smtClean="0"/>
              <a:t>Over 200 tasks associated with project</a:t>
            </a:r>
          </a:p>
          <a:p>
            <a:pPr lvl="1"/>
            <a:r>
              <a:rPr lang="en-US" dirty="0" smtClean="0"/>
              <a:t>13 Task groups</a:t>
            </a:r>
          </a:p>
          <a:p>
            <a:pPr lvl="1"/>
            <a:r>
              <a:rPr lang="en-US" dirty="0" smtClean="0"/>
              <a:t>Each task group has responsible individual assigned</a:t>
            </a:r>
          </a:p>
          <a:p>
            <a:pPr lvl="1"/>
            <a:r>
              <a:rPr lang="en-US" dirty="0" smtClean="0"/>
              <a:t>Each task has resources assigned to complete the task</a:t>
            </a:r>
          </a:p>
          <a:p>
            <a:pPr lvl="1"/>
            <a:r>
              <a:rPr lang="en-US" dirty="0" smtClean="0"/>
              <a:t>Trimmed down from original project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Installation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Perform successful dry runs</a:t>
            </a:r>
          </a:p>
          <a:p>
            <a:r>
              <a:rPr lang="en-US" dirty="0" smtClean="0"/>
              <a:t>Specific training for all personnel</a:t>
            </a:r>
          </a:p>
          <a:p>
            <a:r>
              <a:rPr lang="en-US" dirty="0" smtClean="0"/>
              <a:t>Hot checkout complete</a:t>
            </a:r>
          </a:p>
          <a:p>
            <a:r>
              <a:rPr lang="en-US" dirty="0" err="1" smtClean="0"/>
              <a:t>RadCon</a:t>
            </a:r>
            <a:r>
              <a:rPr lang="en-US" dirty="0" smtClean="0"/>
              <a:t> coverage of job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TAMs</a:t>
            </a:r>
            <a:endParaRPr lang="en-US" dirty="0" smtClean="0"/>
          </a:p>
          <a:p>
            <a:r>
              <a:rPr lang="en-US" dirty="0" smtClean="0"/>
              <a:t>Controlled Access for cell installation</a:t>
            </a:r>
          </a:p>
          <a:p>
            <a:r>
              <a:rPr lang="en-US" dirty="0" smtClean="0"/>
              <a:t>Only essential personnel allowed in Hall</a:t>
            </a:r>
          </a:p>
          <a:p>
            <a:pPr lvl="1"/>
            <a:r>
              <a:rPr lang="en-US" dirty="0" smtClean="0"/>
              <a:t>Target group/</a:t>
            </a:r>
            <a:r>
              <a:rPr lang="en-US" dirty="0" err="1" smtClean="0"/>
              <a:t>RadCon</a:t>
            </a:r>
            <a:endParaRPr lang="en-US" dirty="0" smtClean="0"/>
          </a:p>
          <a:p>
            <a:r>
              <a:rPr lang="en-US" dirty="0" smtClean="0"/>
              <a:t>Exhaust system on low speed and attached to Hut</a:t>
            </a:r>
          </a:p>
          <a:p>
            <a:pPr lvl="1"/>
            <a:r>
              <a:rPr lang="en-US" dirty="0" smtClean="0"/>
              <a:t>Certify flow with calibrated ADM</a:t>
            </a:r>
          </a:p>
          <a:p>
            <a:r>
              <a:rPr lang="en-US" dirty="0" smtClean="0"/>
              <a:t>Move CV to Hut</a:t>
            </a:r>
          </a:p>
          <a:p>
            <a:pPr lvl="1"/>
            <a:r>
              <a:rPr lang="en-US" dirty="0" smtClean="0"/>
              <a:t>Test CV for T2</a:t>
            </a:r>
          </a:p>
          <a:p>
            <a:pPr lvl="1"/>
            <a:r>
              <a:rPr lang="en-US" dirty="0" smtClean="0"/>
              <a:t>Remove Cell from CV</a:t>
            </a:r>
          </a:p>
          <a:p>
            <a:r>
              <a:rPr lang="en-US" dirty="0" smtClean="0"/>
              <a:t>Detailed procedures for installation of the cell</a:t>
            </a:r>
          </a:p>
          <a:p>
            <a:r>
              <a:rPr lang="en-US" dirty="0" smtClean="0"/>
              <a:t>Close chamber after cell installation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Operational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Hot Checkout of </a:t>
            </a:r>
            <a:r>
              <a:rPr lang="en-US" dirty="0" smtClean="0"/>
              <a:t>Hall Performed Prior to Run Start</a:t>
            </a:r>
            <a:endParaRPr lang="en-US" dirty="0"/>
          </a:p>
          <a:p>
            <a:pPr lvl="1"/>
            <a:r>
              <a:rPr lang="en-US" dirty="0" err="1"/>
              <a:t>FSD</a:t>
            </a:r>
            <a:r>
              <a:rPr lang="en-US" dirty="0"/>
              <a:t> system checkout</a:t>
            </a:r>
          </a:p>
          <a:p>
            <a:pPr lvl="1"/>
            <a:r>
              <a:rPr lang="en-US" dirty="0"/>
              <a:t>T2 monitor and alarm checkout</a:t>
            </a:r>
          </a:p>
          <a:p>
            <a:pPr lvl="1"/>
            <a:r>
              <a:rPr lang="en-US" dirty="0"/>
              <a:t>Exhaust system checkout</a:t>
            </a:r>
          </a:p>
          <a:p>
            <a:pPr lvl="1"/>
            <a:r>
              <a:rPr lang="en-US" dirty="0"/>
              <a:t>Vacuum system checkout</a:t>
            </a:r>
          </a:p>
          <a:p>
            <a:pPr lvl="1"/>
            <a:r>
              <a:rPr lang="en-US" dirty="0"/>
              <a:t>Access controls checkout</a:t>
            </a:r>
          </a:p>
          <a:p>
            <a:r>
              <a:rPr lang="en-US" dirty="0"/>
              <a:t>Hot checkout includes certification testing</a:t>
            </a:r>
          </a:p>
          <a:p>
            <a:pPr lvl="1"/>
            <a:r>
              <a:rPr lang="en-US" dirty="0"/>
              <a:t>Two signatures to complete checklists</a:t>
            </a:r>
          </a:p>
          <a:p>
            <a:pPr lvl="1"/>
            <a:r>
              <a:rPr lang="en-US" dirty="0"/>
              <a:t>Logged in </a:t>
            </a:r>
            <a:r>
              <a:rPr lang="en-US" dirty="0" err="1" smtClean="0"/>
              <a:t>HALOG</a:t>
            </a:r>
            <a:r>
              <a:rPr lang="en-US" dirty="0" smtClean="0"/>
              <a:t>/</a:t>
            </a:r>
            <a:r>
              <a:rPr lang="en-US" dirty="0" err="1" smtClean="0"/>
              <a:t>TargetLog</a:t>
            </a:r>
            <a:endParaRPr lang="en-US" dirty="0" smtClean="0"/>
          </a:p>
          <a:p>
            <a:pPr lvl="1"/>
            <a:r>
              <a:rPr lang="en-US" dirty="0" smtClean="0"/>
              <a:t>Multiple levels of signature for READY state</a:t>
            </a:r>
          </a:p>
          <a:p>
            <a:r>
              <a:rPr lang="en-US" dirty="0" smtClean="0"/>
              <a:t>Continuous monitoring of vacuum, vacuum exhaust, Hall A air</a:t>
            </a:r>
          </a:p>
          <a:p>
            <a:r>
              <a:rPr lang="en-US" dirty="0" err="1" smtClean="0"/>
              <a:t>FSD</a:t>
            </a:r>
            <a:endParaRPr lang="en-US" dirty="0" smtClean="0"/>
          </a:p>
          <a:p>
            <a:pPr lvl="1"/>
            <a:r>
              <a:rPr lang="en-US" dirty="0" smtClean="0"/>
              <a:t>Raster, motion, ion chambers, current, T2 monitor, vacuum, H2 coolant (Be), He coolant, Temps</a:t>
            </a:r>
          </a:p>
          <a:p>
            <a:r>
              <a:rPr lang="en-US" dirty="0" smtClean="0"/>
              <a:t>Access controls in place at all times</a:t>
            </a:r>
          </a:p>
          <a:p>
            <a:pPr lvl="1"/>
            <a:r>
              <a:rPr lang="en-US" dirty="0" smtClean="0"/>
              <a:t>CANS on ALL doors</a:t>
            </a:r>
          </a:p>
          <a:p>
            <a:pPr lvl="1"/>
            <a:r>
              <a:rPr lang="en-US" dirty="0" smtClean="0"/>
              <a:t>Tritium keep out zone near target and between spectrometers</a:t>
            </a:r>
          </a:p>
          <a:p>
            <a:r>
              <a:rPr lang="en-US" dirty="0" smtClean="0"/>
              <a:t>Training and procedures for all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Removal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Specific training for all personnel</a:t>
            </a:r>
          </a:p>
          <a:p>
            <a:r>
              <a:rPr lang="en-US" dirty="0" smtClean="0"/>
              <a:t>Hot checkout complete</a:t>
            </a:r>
          </a:p>
          <a:p>
            <a:r>
              <a:rPr lang="en-US" dirty="0" err="1" smtClean="0"/>
              <a:t>RadCon</a:t>
            </a:r>
            <a:r>
              <a:rPr lang="en-US" dirty="0" smtClean="0"/>
              <a:t> coverage of job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TAMs</a:t>
            </a:r>
            <a:endParaRPr lang="en-US" dirty="0" smtClean="0"/>
          </a:p>
          <a:p>
            <a:r>
              <a:rPr lang="en-US" dirty="0" smtClean="0"/>
              <a:t>Controlled Access for cell removal</a:t>
            </a:r>
          </a:p>
          <a:p>
            <a:r>
              <a:rPr lang="en-US" dirty="0" smtClean="0"/>
              <a:t>Only essential personnel allowed in Hall</a:t>
            </a:r>
          </a:p>
          <a:p>
            <a:pPr lvl="1"/>
            <a:r>
              <a:rPr lang="en-US" dirty="0" smtClean="0"/>
              <a:t>Target group/</a:t>
            </a:r>
            <a:r>
              <a:rPr lang="en-US" dirty="0" err="1" smtClean="0"/>
              <a:t>RadCon</a:t>
            </a:r>
            <a:endParaRPr lang="en-US" dirty="0" smtClean="0"/>
          </a:p>
          <a:p>
            <a:r>
              <a:rPr lang="en-US" dirty="0" smtClean="0"/>
              <a:t>Exhaust system on low speed and attached to Hut</a:t>
            </a:r>
          </a:p>
          <a:p>
            <a:pPr lvl="1"/>
            <a:r>
              <a:rPr lang="en-US" dirty="0" smtClean="0"/>
              <a:t>Certify flow with calibrated ADM</a:t>
            </a:r>
          </a:p>
          <a:p>
            <a:r>
              <a:rPr lang="en-US" dirty="0" smtClean="0"/>
              <a:t>Move CV to Hut</a:t>
            </a:r>
          </a:p>
          <a:p>
            <a:pPr lvl="1"/>
            <a:r>
              <a:rPr lang="en-US" dirty="0" smtClean="0"/>
              <a:t>Remove cell and </a:t>
            </a:r>
            <a:r>
              <a:rPr lang="en-US" dirty="0" err="1" smtClean="0"/>
              <a:t>decon</a:t>
            </a:r>
            <a:r>
              <a:rPr lang="en-US" dirty="0" smtClean="0"/>
              <a:t>/measure activation</a:t>
            </a:r>
          </a:p>
          <a:p>
            <a:pPr lvl="1"/>
            <a:r>
              <a:rPr lang="en-US" dirty="0" smtClean="0"/>
              <a:t>Place in MTV </a:t>
            </a:r>
          </a:p>
          <a:p>
            <a:r>
              <a:rPr lang="en-US" dirty="0" smtClean="0"/>
              <a:t>Move CV to </a:t>
            </a:r>
            <a:r>
              <a:rPr lang="en-US" dirty="0" err="1" smtClean="0"/>
              <a:t>BTSP</a:t>
            </a:r>
            <a:r>
              <a:rPr lang="en-US" dirty="0" smtClean="0"/>
              <a:t> and store</a:t>
            </a:r>
          </a:p>
          <a:p>
            <a:r>
              <a:rPr lang="en-US" dirty="0" smtClean="0"/>
              <a:t>Seal </a:t>
            </a:r>
            <a:r>
              <a:rPr lang="en-US" dirty="0" err="1" smtClean="0"/>
              <a:t>BTSP</a:t>
            </a:r>
            <a:r>
              <a:rPr lang="en-US" dirty="0" smtClean="0"/>
              <a:t> (trained personnel form SRS only)</a:t>
            </a:r>
          </a:p>
          <a:p>
            <a:pPr lvl="1"/>
            <a:r>
              <a:rPr lang="en-US" dirty="0" smtClean="0"/>
              <a:t>Exception for emergencies</a:t>
            </a:r>
          </a:p>
          <a:p>
            <a:r>
              <a:rPr lang="en-US" dirty="0" smtClean="0"/>
              <a:t>Close chamber after cell installation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29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Task list for documentation/procedures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25499"/>
              </p:ext>
            </p:extLst>
          </p:nvPr>
        </p:nvGraphicFramePr>
        <p:xfrm>
          <a:off x="927100" y="2286000"/>
          <a:ext cx="10337801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System documentation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9/1/15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System P&amp;ID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1/1/16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Interlock/FSD Diagram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NEPA analysis/letter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9/1/15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Wed 6/1/16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Meekins,Bill Rainey,Keith Welch,Patty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Procedures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9/15/15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   Task specific procedures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9/15/15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   Target OSP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21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Document Reviews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Wed 6/1/16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Ed </a:t>
                      </a:r>
                      <a:r>
                        <a:rPr lang="en-US" sz="1600" u="none" strike="noStrike" dirty="0" err="1">
                          <a:effectLst/>
                        </a:rPr>
                        <a:t>Folts,ATS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Lab,Carrol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Jones,Chris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Keith,Dave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Meekins,Ed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Douberly,Greg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Howard,Jenord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Alston,Joyce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Miller,Keith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Welch,Mark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Hoegerl,Mike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Morgan,Patty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Hunt,Robin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Wines,Tim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Whitlatch,Tom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Renzo,Tommy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Michaelides,Vashek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Vylet,Whit</a:t>
                      </a:r>
                      <a:r>
                        <a:rPr lang="en-US" sz="1600" u="none" strike="noStrike" dirty="0">
                          <a:effectLst/>
                        </a:rPr>
                        <a:t> Seay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3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/>
          <a:p>
            <a:r>
              <a:rPr lang="en-US" dirty="0" smtClean="0"/>
              <a:t>Target Fabrication Task List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93824"/>
              </p:ext>
            </p:extLst>
          </p:nvPr>
        </p:nvGraphicFramePr>
        <p:xfrm>
          <a:off x="1461257" y="1196251"/>
          <a:ext cx="9269486" cy="5297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2289"/>
                <a:gridCol w="946852"/>
                <a:gridCol w="1251096"/>
                <a:gridCol w="1492785"/>
                <a:gridCol w="3096464"/>
              </a:tblGrid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Target and Scattering Chamber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Design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Calcs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3/3/16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Review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3/3/16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Robin Wines,Tim Whitlatch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Mounts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JT valves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10/30/15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Cryo piping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11/2/15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Fabrication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10/26/15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Mounts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4/5/16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4/5/16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JT valves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10/26/15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11/2/15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Cryo piping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2/16/16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Testing/Examination/Inspection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welding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6/2/16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Welding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Chamber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Be window/collimator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3/14/16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Miller,Dave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Be window/collimator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Hut adapter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Hut adapter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Sun 5/1/16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Platform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Robin Wines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Review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4/4/16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4/4/16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Whit Seay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Sun 5/1/16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JLAB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Non-T2 cell filling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12/20/16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assemble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develop pump/purge rig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Chris Keith,James Brock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clean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fill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12/20/16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Chris Keith,Dave Meekins,James Brock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T2 Cell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11/2/16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assemble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6/16/16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perform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clean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7/18/16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pump/purge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8/2/16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8/5/16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ship to SRS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11/1/16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11/2/16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Vacuum System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Install Getter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1/3/17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Install getter interlocks and controls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1/3/17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Hood,Dave Griffith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Alter H2 exhaust near storage tanks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Alter pump exhaust for sampling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Pipe run for exhaust to top of Hall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Meekins,FML Contractor,James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Test pump exhaust run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9/30/16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Paul Hood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4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/>
          <a:p>
            <a:pPr algn="ctr"/>
            <a:r>
              <a:rPr lang="en-US" dirty="0" smtClean="0"/>
              <a:t>Controls/Electronics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52997"/>
              </p:ext>
            </p:extLst>
          </p:nvPr>
        </p:nvGraphicFramePr>
        <p:xfrm>
          <a:off x="1176570" y="2133801"/>
          <a:ext cx="9838859" cy="435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4762"/>
                <a:gridCol w="1005012"/>
                <a:gridCol w="1327944"/>
                <a:gridCol w="1584479"/>
                <a:gridCol w="3286662"/>
              </a:tblGrid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Controls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3/14/16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2/3/17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Define signals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3/14/16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4/1/16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Carlin,Chris Keith,Dave Meekins,James Brock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Target control software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4/4/16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1/3/17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Sue Witherspoon,Chris Keith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Interlock software interface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4/4/16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1/3/17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Sue Witherspoon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Complete software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Wed 1/4/17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Wed 1/4/17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Test software/debug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1/5/17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2/3/17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Carlin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Eletrical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9/15/15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Target electronics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Target internal intrumentation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Breakout boxes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cables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FSD Electronics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7/1/16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Tommy 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Access Controls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9/15/15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FML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Exhaust system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Meekins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Alarm signals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Griffith,Carrol Jones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Fan controls/Power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Griffith,Carrol Jones,Reisbach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Alarms and interlocks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Meekins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T2 alarms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Jones,Ed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TechElectrical,Keith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Welch,Carrol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Interlocks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Electrical,Keith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Welch,Carrol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Jones,Ed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</a:t>
                      </a:r>
                      <a:r>
                        <a:rPr lang="en-US" sz="1000" u="none" strike="noStrike" dirty="0" err="1">
                          <a:effectLst/>
                        </a:rPr>
                        <a:t>Tech,Reisbach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Indicator boxes and switches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Electrical,Keith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Welch,Carrol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Jones,Ed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Tech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/>
          <a:lstStyle/>
          <a:p>
            <a:pPr algn="ctr"/>
            <a:r>
              <a:rPr lang="en-US" dirty="0" smtClean="0"/>
              <a:t>SRS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524000"/>
          <a:ext cx="10337801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SRS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Safetey Basis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ASTM G168 testing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11/3/16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Load test samples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2/29/16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4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3/1/16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6/28/16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8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6/29/16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10/26/16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12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10/27/16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10/27/16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10/28/16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11/3/16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Hut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4/14/16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Design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10/14/15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Fabrication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10/15/15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12/9/15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12/10/15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 to JLAB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4/14/16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Cell operations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Cell filling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1/21/17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T. Scott Mcgee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1/22/17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T. Scott Mcgee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Shipping issues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Develop MTV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Blanton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Drop test MTV/package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Shipping from JLAB to SRS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1/25/18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Paul Blanton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/>
          <a:lstStyle/>
          <a:p>
            <a:pPr algn="ctr"/>
            <a:r>
              <a:rPr lang="en-US" dirty="0" smtClean="0"/>
              <a:t>Exhaust system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619250"/>
          <a:ext cx="10337801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Exhaust system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Design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Interior hut piping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Damper box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Pad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Blower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Calcs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1/2/16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4/30/16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5/2/16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Tom Renzo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Fabrication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Adapters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Hoegerl,Dave Meekins,James Brock,Paul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Damper box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Mech interior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Meekins,Mark Hoegerl,James Brock,Hall A 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Mech exterior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Meekins,Mark Hoegerl,James Brock,Hall A Tech,Ouside crane comp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Electrical exterior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FML Contractor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6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/>
          <a:lstStyle/>
          <a:p>
            <a:pPr algn="ctr"/>
            <a:r>
              <a:rPr lang="en-US" dirty="0" err="1" smtClean="0"/>
              <a:t>RadCon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333500"/>
          <a:ext cx="10337801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RadCon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Tritium Detection/Monitoring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Purchase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WAM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Mount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stack monitor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storage location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Calibrate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8/3/16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8/3/16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Alarm signals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8/4/16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Connect to stack monitor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Procedures and Training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Develop tritium training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Welch,Dave Meekins,Maya Keller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Alter Procedures for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Cell S/R and handling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Receive T2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 for leakage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cell coverage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Hamlette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Remove cell coverage summer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Hamlette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Fall 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10/2/17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10/2/17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Remove cell coverage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Dave </a:t>
                      </a:r>
                      <a:r>
                        <a:rPr lang="en-US" sz="1100" u="none" strike="noStrike" dirty="0" err="1">
                          <a:effectLst/>
                        </a:rPr>
                        <a:t>Hamlette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2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Installation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89032"/>
              </p:ext>
            </p:extLst>
          </p:nvPr>
        </p:nvGraphicFramePr>
        <p:xfrm>
          <a:off x="1626168" y="1215330"/>
          <a:ext cx="8939664" cy="5239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3965"/>
                <a:gridCol w="913162"/>
                <a:gridCol w="1206580"/>
                <a:gridCol w="1439670"/>
                <a:gridCol w="2986287"/>
              </a:tblGrid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Post Run survey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1/4/17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1/4/17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Disconnect cryo target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1/5/17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1/5/17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Remove cryo target to stand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Install hut platform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Bring T2 to Hall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Prep T2 target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Lift T2 target to pivot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connect piping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connect eletrical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ring 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Hot Checkout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FSD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Tommy Michaelides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345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Interlock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Griffith,Carrol Jones,Chris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verify CANS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Exhaust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Carrol Jones,Dave Meekins,Ed Douberly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 vacuum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T2 detector/monitor faults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T2 cell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attach adapter to chamber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hut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test/certify hut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345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Close chamber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Meekins,Hall A Tech,James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installation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Target cool down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Remove platform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Hall A </a:t>
                      </a:r>
                      <a:r>
                        <a:rPr lang="en-US" sz="1100" u="none" strike="noStrike" dirty="0" err="1">
                          <a:effectLst/>
                        </a:rPr>
                        <a:t>Tech,James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Brock,Mark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Hoegerl,Paul</a:t>
                      </a:r>
                      <a:r>
                        <a:rPr lang="en-US" sz="1100" u="none" strike="noStrike" dirty="0">
                          <a:effectLst/>
                        </a:rPr>
                        <a:t> Hood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Task Subgroups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8616"/>
              </p:ext>
            </p:extLst>
          </p:nvPr>
        </p:nvGraphicFramePr>
        <p:xfrm>
          <a:off x="1548444" y="1129554"/>
          <a:ext cx="9095111" cy="4543457"/>
        </p:xfrm>
        <a:graphic>
          <a:graphicData uri="http://schemas.openxmlformats.org/drawingml/2006/table">
            <a:tbl>
              <a:tblPr/>
              <a:tblGrid>
                <a:gridCol w="3705416"/>
                <a:gridCol w="1459709"/>
                <a:gridCol w="1674651"/>
                <a:gridCol w="870483"/>
                <a:gridCol w="1384852"/>
              </a:tblGrid>
              <a:tr h="27475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9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% Complete</a:t>
                      </a:r>
                      <a:endParaRPr lang="en-US" sz="9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Resp Ind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Preliminary design and feasibility study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6/10/10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Target ERR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9/16/15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System documentation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12/1/16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Target and Scattering Chamber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Controls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3/14/16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Keith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Keith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1/30/18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Novajosky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Exhaust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RadCon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Keith Welch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Installation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2/9/17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Summer down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6/4/17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6/12/17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Fall 2017 Install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Removal of target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12/22/17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98368"/>
              </p:ext>
            </p:extLst>
          </p:nvPr>
        </p:nvGraphicFramePr>
        <p:xfrm>
          <a:off x="2516544" y="1038217"/>
          <a:ext cx="7218524" cy="539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225"/>
                <a:gridCol w="2072743"/>
                <a:gridCol w="2715556"/>
              </a:tblGrid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Name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Mark Hoegerl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Bill Rainey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Joe Novajosky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Gina Roemer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R. Lee Nigg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Paul Hood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Mike Martin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Ashley Allisondo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Chris Keith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Keith Welch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Mike Morgan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James Brock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Vashek Vylet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Greg Howard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Chris Carlin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George Kharashvili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Trent Edwards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Griffith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Hamlette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Paul Blanton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James Maxwell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Maya Keller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Larry Hancock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Jenord Alston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 Renzo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Roy Holt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Kausch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ATS Lab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 O'Neal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 Douberly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JLAB Shop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Jim Roerbach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Carrol Jones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JLAB 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Robin Wines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FML Contractor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Joyce Miller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Yves Roblin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Outside Machine Shop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Hall A Tech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Tommy Michaelides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Ouside crane comp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 Folts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designer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Crane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Whit Seay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Electrical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Reisbach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Tim Whitlatch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installer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T. Scott Mcgee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Sue Witherspoon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Alignment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3500" y="289249"/>
            <a:ext cx="704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Project Personnel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115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36" y="766510"/>
            <a:ext cx="7317571" cy="5475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241" y="821094"/>
            <a:ext cx="3368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MS Project used to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tasks defined and listed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Resources are allocated for each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individual/owner assigned to each task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PDF is available on 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9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Installation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phases</a:t>
            </a:r>
          </a:p>
          <a:p>
            <a:pPr lvl="1"/>
            <a:r>
              <a:rPr lang="en-US" dirty="0" smtClean="0"/>
              <a:t>Phase 1 (Summer 2016)</a:t>
            </a:r>
          </a:p>
          <a:p>
            <a:pPr lvl="2"/>
            <a:r>
              <a:rPr lang="en-US" dirty="0" smtClean="0"/>
              <a:t>~June 1 to Oct 1</a:t>
            </a:r>
          </a:p>
          <a:p>
            <a:pPr lvl="1"/>
            <a:r>
              <a:rPr lang="en-US" dirty="0" smtClean="0"/>
              <a:t>Phase 2  (Jan 2017)</a:t>
            </a:r>
          </a:p>
          <a:p>
            <a:pPr lvl="2"/>
            <a:r>
              <a:rPr lang="en-US" dirty="0" smtClean="0"/>
              <a:t>~ December 19 to Feb 9</a:t>
            </a:r>
          </a:p>
          <a:p>
            <a:r>
              <a:rPr lang="en-US" dirty="0" smtClean="0"/>
              <a:t>Target and scattering chamber must be installed in shorter Phase 2</a:t>
            </a:r>
          </a:p>
          <a:p>
            <a:r>
              <a:rPr lang="en-US" dirty="0" smtClean="0"/>
              <a:t>Summer 2016</a:t>
            </a:r>
          </a:p>
          <a:p>
            <a:pPr lvl="1"/>
            <a:r>
              <a:rPr lang="en-US" dirty="0" smtClean="0"/>
              <a:t>Exhaust system including stack</a:t>
            </a:r>
          </a:p>
          <a:p>
            <a:pPr lvl="1"/>
            <a:r>
              <a:rPr lang="en-US" dirty="0" smtClean="0"/>
              <a:t>Electrical installation</a:t>
            </a:r>
          </a:p>
          <a:p>
            <a:pPr lvl="1"/>
            <a:r>
              <a:rPr lang="en-US" dirty="0" smtClean="0"/>
              <a:t>Detector/monitor install</a:t>
            </a:r>
          </a:p>
          <a:p>
            <a:r>
              <a:rPr lang="en-US" dirty="0" smtClean="0"/>
              <a:t>By December:</a:t>
            </a:r>
          </a:p>
          <a:p>
            <a:pPr lvl="1"/>
            <a:r>
              <a:rPr lang="en-US" dirty="0" smtClean="0"/>
              <a:t>Extensive documentation</a:t>
            </a:r>
          </a:p>
          <a:p>
            <a:pPr lvl="2"/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OSP for target</a:t>
            </a:r>
          </a:p>
          <a:p>
            <a:pPr lvl="2"/>
            <a:r>
              <a:rPr lang="en-US" dirty="0" smtClean="0"/>
              <a:t>Completion of target construction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7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5" name="OTLSHAPE_M_2d4066c84797465898491f9136322678_Connector1"/>
          <p:cNvCxnSpPr/>
          <p:nvPr>
            <p:custDataLst>
              <p:tags r:id="rId2"/>
            </p:custDataLst>
          </p:nvPr>
        </p:nvCxnSpPr>
        <p:spPr>
          <a:xfrm>
            <a:off x="5389576" y="5000032"/>
            <a:ext cx="0" cy="592243"/>
          </a:xfrm>
          <a:prstGeom prst="line">
            <a:avLst/>
          </a:prstGeom>
          <a:ln w="9525" cap="flat" cmpd="sng" algn="ctr">
            <a:solidFill>
              <a:srgbClr val="0072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9" name="OTLSHAPE_TB_00000000000000000000000000000000_LeftEndCaps" hidden="1"/>
          <p:cNvSpPr txBox="1"/>
          <p:nvPr>
            <p:custDataLst>
              <p:tags r:id="rId3"/>
            </p:custDataLst>
          </p:nvPr>
        </p:nvSpPr>
        <p:spPr>
          <a:xfrm>
            <a:off x="254000" y="61088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150" name="OTLSHAPE_TB_00000000000000000000000000000000_RightEndCaps"/>
          <p:cNvSpPr txBox="1"/>
          <p:nvPr>
            <p:custDataLst>
              <p:tags r:id="rId4"/>
            </p:custDataLst>
          </p:nvPr>
        </p:nvSpPr>
        <p:spPr>
          <a:xfrm>
            <a:off x="11447585" y="564324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151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817516" y="5655775"/>
            <a:ext cx="10515600" cy="254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OTLSHAPE_TB_00000000000000000000000000000000_ElapsedTime"/>
          <p:cNvSpPr/>
          <p:nvPr>
            <p:custDataLst>
              <p:tags r:id="rId6"/>
            </p:custDataLst>
          </p:nvPr>
        </p:nvSpPr>
        <p:spPr>
          <a:xfrm>
            <a:off x="817516" y="5858975"/>
            <a:ext cx="22733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OTLSHAPE_TB_00000000000000000000000000000000_TodayMarkerShape"/>
          <p:cNvSpPr/>
          <p:nvPr>
            <p:custDataLst>
              <p:tags r:id="rId7"/>
            </p:custDataLst>
          </p:nvPr>
        </p:nvSpPr>
        <p:spPr>
          <a:xfrm>
            <a:off x="3049416" y="5909775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OTLSHAPE_TB_00000000000000000000000000000000_TodayMarkerText"/>
          <p:cNvSpPr txBox="1"/>
          <p:nvPr>
            <p:custDataLst>
              <p:tags r:id="rId8"/>
            </p:custDataLst>
          </p:nvPr>
        </p:nvSpPr>
        <p:spPr>
          <a:xfrm>
            <a:off x="2905573" y="5994442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32" name="OTLSHAPE_TB_00000000000000000000000000000000_TimescaleInterval1"/>
          <p:cNvSpPr txBox="1"/>
          <p:nvPr>
            <p:custDataLst>
              <p:tags r:id="rId9"/>
            </p:custDataLst>
          </p:nvPr>
        </p:nvSpPr>
        <p:spPr>
          <a:xfrm>
            <a:off x="881016" y="5693875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33" name="OTLSHAPE_TB_00000000000000000000000000000000_TimescaleInterval2"/>
          <p:cNvSpPr txBox="1"/>
          <p:nvPr>
            <p:custDataLst>
              <p:tags r:id="rId10"/>
            </p:custDataLst>
          </p:nvPr>
        </p:nvSpPr>
        <p:spPr>
          <a:xfrm>
            <a:off x="1929020" y="5693875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34" name="OTLSHAPE_TB_00000000000000000000000000000000_TimescaleInterval3"/>
          <p:cNvSpPr txBox="1"/>
          <p:nvPr>
            <p:custDataLst>
              <p:tags r:id="rId11"/>
            </p:custDataLst>
          </p:nvPr>
        </p:nvSpPr>
        <p:spPr>
          <a:xfrm>
            <a:off x="2977024" y="5693875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35" name="OTLSHAPE_TB_00000000000000000000000000000000_TimescaleInterval4"/>
          <p:cNvSpPr txBox="1"/>
          <p:nvPr>
            <p:custDataLst>
              <p:tags r:id="rId12"/>
            </p:custDataLst>
          </p:nvPr>
        </p:nvSpPr>
        <p:spPr>
          <a:xfrm>
            <a:off x="4036544" y="5693875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36" name="OTLSHAPE_TB_00000000000000000000000000000000_TimescaleInterval5"/>
          <p:cNvSpPr txBox="1"/>
          <p:nvPr>
            <p:custDataLst>
              <p:tags r:id="rId13"/>
            </p:custDataLst>
          </p:nvPr>
        </p:nvSpPr>
        <p:spPr>
          <a:xfrm>
            <a:off x="5096064" y="5693875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37" name="OTLSHAPE_TB_00000000000000000000000000000000_TimescaleInterval6"/>
          <p:cNvSpPr txBox="1"/>
          <p:nvPr>
            <p:custDataLst>
              <p:tags r:id="rId14"/>
            </p:custDataLst>
          </p:nvPr>
        </p:nvSpPr>
        <p:spPr>
          <a:xfrm>
            <a:off x="6144068" y="5693875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38" name="OTLSHAPE_TB_00000000000000000000000000000000_TimescaleInterval7"/>
          <p:cNvSpPr txBox="1"/>
          <p:nvPr>
            <p:custDataLst>
              <p:tags r:id="rId15"/>
            </p:custDataLst>
          </p:nvPr>
        </p:nvSpPr>
        <p:spPr>
          <a:xfrm>
            <a:off x="7180554" y="5693875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39" name="OTLSHAPE_TB_00000000000000000000000000000000_TimescaleInterval8"/>
          <p:cNvSpPr txBox="1"/>
          <p:nvPr>
            <p:custDataLst>
              <p:tags r:id="rId16"/>
            </p:custDataLst>
          </p:nvPr>
        </p:nvSpPr>
        <p:spPr>
          <a:xfrm>
            <a:off x="8240075" y="5693875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40" name="OTLSHAPE_TB_00000000000000000000000000000000_TimescaleInterval9"/>
          <p:cNvSpPr txBox="1"/>
          <p:nvPr>
            <p:custDataLst>
              <p:tags r:id="rId17"/>
            </p:custDataLst>
          </p:nvPr>
        </p:nvSpPr>
        <p:spPr>
          <a:xfrm>
            <a:off x="9299595" y="5693875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41" name="OTLSHAPE_TB_00000000000000000000000000000000_TimescaleInterval10"/>
          <p:cNvSpPr txBox="1"/>
          <p:nvPr>
            <p:custDataLst>
              <p:tags r:id="rId18"/>
            </p:custDataLst>
          </p:nvPr>
        </p:nvSpPr>
        <p:spPr>
          <a:xfrm>
            <a:off x="10347598" y="5693875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42" name="OTLSHAPE_TB_00000000000000000000000000000000_ScaleMarking1"/>
          <p:cNvSpPr txBox="1"/>
          <p:nvPr>
            <p:custDataLst>
              <p:tags r:id="rId19"/>
            </p:custDataLst>
          </p:nvPr>
        </p:nvSpPr>
        <p:spPr>
          <a:xfrm>
            <a:off x="881016" y="546972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43" name="OTLSHAPE_TB_00000000000000000000000000000000_ScaleMarking2"/>
          <p:cNvSpPr txBox="1"/>
          <p:nvPr>
            <p:custDataLst>
              <p:tags r:id="rId20"/>
            </p:custDataLst>
          </p:nvPr>
        </p:nvSpPr>
        <p:spPr>
          <a:xfrm>
            <a:off x="2977024" y="546972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44" name="OTLSHAPE_TB_00000000000000000000000000000000_ScaleMarking3"/>
          <p:cNvSpPr txBox="1"/>
          <p:nvPr>
            <p:custDataLst>
              <p:tags r:id="rId21"/>
            </p:custDataLst>
          </p:nvPr>
        </p:nvSpPr>
        <p:spPr>
          <a:xfrm>
            <a:off x="7180554" y="546972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46" name="OTLSHAPE_M_2d4066c84797465898491f9136322678_Title"/>
          <p:cNvSpPr txBox="1"/>
          <p:nvPr>
            <p:custDataLst>
              <p:tags r:id="rId22"/>
            </p:custDataLst>
          </p:nvPr>
        </p:nvSpPr>
        <p:spPr>
          <a:xfrm>
            <a:off x="4843751" y="4623688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End Phase 1 Install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47" name="OTLSHAPE_M_2d4066c84797465898491f9136322678_Date"/>
          <p:cNvSpPr txBox="1"/>
          <p:nvPr>
            <p:custDataLst>
              <p:tags r:id="rId23"/>
            </p:custDataLst>
          </p:nvPr>
        </p:nvSpPr>
        <p:spPr>
          <a:xfrm>
            <a:off x="5246511" y="481960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Oct 1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48" name="OTLSHAPE_M_2d4066c84797465898491f9136322678_Shape"/>
          <p:cNvSpPr/>
          <p:nvPr>
            <p:custDataLst>
              <p:tags r:id="rId24"/>
            </p:custDataLst>
          </p:nvPr>
        </p:nvSpPr>
        <p:spPr>
          <a:xfrm flipV="1">
            <a:off x="5275276" y="5465275"/>
            <a:ext cx="228600" cy="254000"/>
          </a:xfrm>
          <a:prstGeom prst="triangl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OTLSHAPE_M_0c5f7de2608a4e6fb70badf47966cd0b_Title"/>
          <p:cNvSpPr txBox="1"/>
          <p:nvPr>
            <p:custDataLst>
              <p:tags r:id="rId25"/>
            </p:custDataLst>
          </p:nvPr>
        </p:nvSpPr>
        <p:spPr>
          <a:xfrm>
            <a:off x="5834172" y="5088932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End Phase 2 Install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50" name="OTLSHAPE_M_0c5f7de2608a4e6fb70badf47966cd0b_Date"/>
          <p:cNvSpPr txBox="1"/>
          <p:nvPr>
            <p:custDataLst>
              <p:tags r:id="rId26"/>
            </p:custDataLst>
          </p:nvPr>
        </p:nvSpPr>
        <p:spPr>
          <a:xfrm>
            <a:off x="6197371" y="5284850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Dec 26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51" name="OTLSHAPE_M_0c5f7de2608a4e6fb70badf47966cd0b_Shape"/>
          <p:cNvSpPr/>
          <p:nvPr>
            <p:custDataLst>
              <p:tags r:id="rId27"/>
            </p:custDataLst>
          </p:nvPr>
        </p:nvSpPr>
        <p:spPr>
          <a:xfrm flipV="1">
            <a:off x="6265697" y="5465275"/>
            <a:ext cx="228600" cy="254000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OTLSHAPE_M_90edf052af6848879099b5f5eba260bd_Title"/>
          <p:cNvSpPr txBox="1"/>
          <p:nvPr>
            <p:custDataLst>
              <p:tags r:id="rId28"/>
            </p:custDataLst>
          </p:nvPr>
        </p:nvSpPr>
        <p:spPr>
          <a:xfrm>
            <a:off x="3488321" y="6306100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Start Phase 1 Install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53" name="OTLSHAPE_M_90edf052af6848879099b5f5eba260bd_Date"/>
          <p:cNvSpPr txBox="1"/>
          <p:nvPr>
            <p:custDataLst>
              <p:tags r:id="rId29"/>
            </p:custDataLst>
          </p:nvPr>
        </p:nvSpPr>
        <p:spPr>
          <a:xfrm>
            <a:off x="3925307" y="612567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Jun 8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54" name="OTLSHAPE_M_90edf052af6848879099b5f5eba260bd_Shape"/>
          <p:cNvSpPr/>
          <p:nvPr>
            <p:custDataLst>
              <p:tags r:id="rId30"/>
            </p:custDataLst>
          </p:nvPr>
        </p:nvSpPr>
        <p:spPr>
          <a:xfrm>
            <a:off x="3950876" y="5846275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OTLSHAPE_M_7176bf761fdc4b35a92969926bb3c754_Title"/>
          <p:cNvSpPr txBox="1"/>
          <p:nvPr>
            <p:custDataLst>
              <p:tags r:id="rId31"/>
            </p:custDataLst>
          </p:nvPr>
        </p:nvSpPr>
        <p:spPr>
          <a:xfrm>
            <a:off x="5722526" y="6306100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Start Phase 2 Install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56" name="OTLSHAPE_M_7176bf761fdc4b35a92969926bb3c754_Date"/>
          <p:cNvSpPr txBox="1"/>
          <p:nvPr>
            <p:custDataLst>
              <p:tags r:id="rId32"/>
            </p:custDataLst>
          </p:nvPr>
        </p:nvSpPr>
        <p:spPr>
          <a:xfrm>
            <a:off x="6116755" y="6125675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Dec 19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57" name="OTLSHAPE_M_7176bf761fdc4b35a92969926bb3c754_Shape"/>
          <p:cNvSpPr/>
          <p:nvPr>
            <p:custDataLst>
              <p:tags r:id="rId33"/>
            </p:custDataLst>
          </p:nvPr>
        </p:nvSpPr>
        <p:spPr>
          <a:xfrm>
            <a:off x="6185082" y="5846275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OTLSHAPE_T_54c16a283c4f45088d65201f97ca9075_Shape"/>
          <p:cNvSpPr/>
          <p:nvPr>
            <p:custDataLst>
              <p:tags r:id="rId34"/>
            </p:custDataLst>
          </p:nvPr>
        </p:nvSpPr>
        <p:spPr>
          <a:xfrm>
            <a:off x="1021052" y="965877"/>
            <a:ext cx="177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OTLSHAPE_T_54c16a283c4f45088d65201f97ca9075_ShapePercentage"/>
          <p:cNvSpPr/>
          <p:nvPr>
            <p:custDataLst>
              <p:tags r:id="rId35"/>
            </p:custDataLst>
          </p:nvPr>
        </p:nvSpPr>
        <p:spPr>
          <a:xfrm>
            <a:off x="1021052" y="965877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OTLSHAPE_T_54c16a283c4f45088d65201f97ca9075_Duration" hidden="1"/>
          <p:cNvSpPr txBox="1"/>
          <p:nvPr>
            <p:custDataLst>
              <p:tags r:id="rId36"/>
            </p:custDataLst>
          </p:nvPr>
        </p:nvSpPr>
        <p:spPr>
          <a:xfrm>
            <a:off x="0" y="81085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61" name="OTLSHAPE_T_54c16a283c4f45088d65201f97ca9075_StartDate" hidden="1"/>
          <p:cNvSpPr txBox="1"/>
          <p:nvPr>
            <p:custDataLst>
              <p:tags r:id="rId37"/>
            </p:custDataLst>
          </p:nvPr>
        </p:nvSpPr>
        <p:spPr>
          <a:xfrm>
            <a:off x="0" y="96587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62" name="OTLSHAPE_T_54c16a283c4f45088d65201f97ca9075_EndDate" hidden="1"/>
          <p:cNvSpPr txBox="1"/>
          <p:nvPr>
            <p:custDataLst>
              <p:tags r:id="rId38"/>
            </p:custDataLst>
          </p:nvPr>
        </p:nvSpPr>
        <p:spPr>
          <a:xfrm>
            <a:off x="0" y="96587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63" name="OTLSHAPE_T_54c16a283c4f45088d65201f97ca9075_JoinedDate"/>
          <p:cNvSpPr txBox="1"/>
          <p:nvPr>
            <p:custDataLst>
              <p:tags r:id="rId39"/>
            </p:custDataLst>
          </p:nvPr>
        </p:nvSpPr>
        <p:spPr>
          <a:xfrm>
            <a:off x="254819" y="98996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16 - Oct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64" name="OTLSHAPE_T_54c16a283c4f45088d65201f97ca9075_TextPercentage"/>
          <p:cNvSpPr txBox="1"/>
          <p:nvPr>
            <p:custDataLst>
              <p:tags r:id="rId40"/>
            </p:custDataLst>
          </p:nvPr>
        </p:nvSpPr>
        <p:spPr>
          <a:xfrm>
            <a:off x="1021052" y="81085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EEECE1"/>
                </a:solidFill>
                <a:latin typeface="Calibri" panose="020F0502020204030204" pitchFamily="34" charset="0"/>
              </a:rPr>
              <a:t>100%</a:t>
            </a:r>
            <a:endParaRPr lang="en-US" sz="1000" spc="-8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65" name="OTLSHAPE_T_54c16a283c4f45088d65201f97ca9075_Title"/>
          <p:cNvSpPr txBox="1"/>
          <p:nvPr>
            <p:custDataLst>
              <p:tags r:id="rId41"/>
            </p:custDataLst>
          </p:nvPr>
        </p:nvSpPr>
        <p:spPr>
          <a:xfrm>
            <a:off x="1248919" y="982218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Target ERR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66" name="OTLSHAPE_T_affd39fdf444402d911a3f0df1fd7dee_Shape"/>
          <p:cNvSpPr/>
          <p:nvPr>
            <p:custDataLst>
              <p:tags r:id="rId42"/>
            </p:custDataLst>
          </p:nvPr>
        </p:nvSpPr>
        <p:spPr>
          <a:xfrm>
            <a:off x="848304" y="1214924"/>
            <a:ext cx="52705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OTLSHAPE_T_affd39fdf444402d911a3f0df1fd7dee_ShapePercentage"/>
          <p:cNvSpPr/>
          <p:nvPr>
            <p:custDataLst>
              <p:tags r:id="rId43"/>
            </p:custDataLst>
          </p:nvPr>
        </p:nvSpPr>
        <p:spPr>
          <a:xfrm>
            <a:off x="848304" y="1214924"/>
            <a:ext cx="15367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OTLSHAPE_T_affd39fdf444402d911a3f0df1fd7dee_Duration" hidden="1"/>
          <p:cNvSpPr txBox="1"/>
          <p:nvPr>
            <p:custDataLst>
              <p:tags r:id="rId44"/>
            </p:custDataLst>
          </p:nvPr>
        </p:nvSpPr>
        <p:spPr>
          <a:xfrm>
            <a:off x="0" y="120717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328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69" name="OTLSHAPE_T_affd39fdf444402d911a3f0df1fd7dee_StartDate" hidden="1"/>
          <p:cNvSpPr txBox="1"/>
          <p:nvPr>
            <p:custDataLst>
              <p:tags r:id="rId45"/>
            </p:custDataLst>
          </p:nvPr>
        </p:nvSpPr>
        <p:spPr>
          <a:xfrm>
            <a:off x="0" y="136220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70" name="OTLSHAPE_T_affd39fdf444402d911a3f0df1fd7dee_EndDate" hidden="1"/>
          <p:cNvSpPr txBox="1"/>
          <p:nvPr>
            <p:custDataLst>
              <p:tags r:id="rId46"/>
            </p:custDataLst>
          </p:nvPr>
        </p:nvSpPr>
        <p:spPr>
          <a:xfrm>
            <a:off x="0" y="136220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71" name="OTLSHAPE_T_affd39fdf444402d911a3f0df1fd7dee_JoinedDate"/>
          <p:cNvSpPr txBox="1"/>
          <p:nvPr>
            <p:custDataLst>
              <p:tags r:id="rId47"/>
            </p:custDataLst>
          </p:nvPr>
        </p:nvSpPr>
        <p:spPr>
          <a:xfrm>
            <a:off x="131728" y="1214924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Dec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72" name="OTLSHAPE_T_affd39fdf444402d911a3f0df1fd7dee_Title"/>
          <p:cNvSpPr txBox="1"/>
          <p:nvPr>
            <p:custDataLst>
              <p:tags r:id="rId48"/>
            </p:custDataLst>
          </p:nvPr>
        </p:nvSpPr>
        <p:spPr>
          <a:xfrm>
            <a:off x="6166474" y="1207177"/>
            <a:ext cx="1333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System documentation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73" name="OTLSHAPE_T_affd39fdf444402d911a3f0df1fd7dee_TextPercentage"/>
          <p:cNvSpPr txBox="1"/>
          <p:nvPr>
            <p:custDataLst>
              <p:tags r:id="rId49"/>
            </p:custDataLst>
          </p:nvPr>
        </p:nvSpPr>
        <p:spPr>
          <a:xfrm>
            <a:off x="2156259" y="1214924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29%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74" name="OTLSHAPE_T_a5a18914425f402081306d7c442a17ba_Shape"/>
          <p:cNvSpPr/>
          <p:nvPr>
            <p:custDataLst>
              <p:tags r:id="rId50"/>
            </p:custDataLst>
          </p:nvPr>
        </p:nvSpPr>
        <p:spPr>
          <a:xfrm>
            <a:off x="1193800" y="1423543"/>
            <a:ext cx="53848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OTLSHAPE_T_a5a18914425f402081306d7c442a17ba_ShapePercentage"/>
          <p:cNvSpPr/>
          <p:nvPr>
            <p:custDataLst>
              <p:tags r:id="rId51"/>
            </p:custDataLst>
          </p:nvPr>
        </p:nvSpPr>
        <p:spPr>
          <a:xfrm>
            <a:off x="1193800" y="1423543"/>
            <a:ext cx="12954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OTLSHAPE_T_a5a18914425f402081306d7c442a17ba_Duration" hidden="1"/>
          <p:cNvSpPr txBox="1"/>
          <p:nvPr>
            <p:custDataLst>
              <p:tags r:id="rId52"/>
            </p:custDataLst>
          </p:nvPr>
        </p:nvSpPr>
        <p:spPr>
          <a:xfrm>
            <a:off x="0" y="1415796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334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77" name="OTLSHAPE_T_a5a18914425f402081306d7c442a17ba_StartDate" hidden="1"/>
          <p:cNvSpPr txBox="1"/>
          <p:nvPr>
            <p:custDataLst>
              <p:tags r:id="rId53"/>
            </p:custDataLst>
          </p:nvPr>
        </p:nvSpPr>
        <p:spPr>
          <a:xfrm>
            <a:off x="0" y="157082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78" name="OTLSHAPE_T_a5a18914425f402081306d7c442a17ba_EndDate" hidden="1"/>
          <p:cNvSpPr txBox="1"/>
          <p:nvPr>
            <p:custDataLst>
              <p:tags r:id="rId54"/>
            </p:custDataLst>
          </p:nvPr>
        </p:nvSpPr>
        <p:spPr>
          <a:xfrm>
            <a:off x="0" y="157082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79" name="OTLSHAPE_T_a5a18914425f402081306d7c442a17ba_JoinedDate"/>
          <p:cNvSpPr txBox="1"/>
          <p:nvPr>
            <p:custDataLst>
              <p:tags r:id="rId55"/>
            </p:custDataLst>
          </p:nvPr>
        </p:nvSpPr>
        <p:spPr>
          <a:xfrm>
            <a:off x="447760" y="1423543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Jan 10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80" name="OTLSHAPE_T_a5a18914425f402081306d7c442a17ba_Title"/>
          <p:cNvSpPr txBox="1"/>
          <p:nvPr>
            <p:custDataLst>
              <p:tags r:id="rId56"/>
            </p:custDataLst>
          </p:nvPr>
        </p:nvSpPr>
        <p:spPr>
          <a:xfrm>
            <a:off x="6627135" y="1415796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Target and Scattering Chamber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81" name="OTLSHAPE_T_a5a18914425f402081306d7c442a17ba_TextPercentage"/>
          <p:cNvSpPr txBox="1"/>
          <p:nvPr>
            <p:custDataLst>
              <p:tags r:id="rId57"/>
            </p:custDataLst>
          </p:nvPr>
        </p:nvSpPr>
        <p:spPr>
          <a:xfrm>
            <a:off x="2266025" y="1423543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24%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82" name="OTLSHAPE_T_678df0e1660c4540bb5cbb832bb20c22_Shape"/>
          <p:cNvSpPr/>
          <p:nvPr>
            <p:custDataLst>
              <p:tags r:id="rId58"/>
            </p:custDataLst>
          </p:nvPr>
        </p:nvSpPr>
        <p:spPr>
          <a:xfrm>
            <a:off x="3094026" y="1632162"/>
            <a:ext cx="32385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OTLSHAPE_T_678df0e1660c4540bb5cbb832bb20c22_ShapePercentage"/>
          <p:cNvSpPr/>
          <p:nvPr>
            <p:custDataLst>
              <p:tags r:id="rId59"/>
            </p:custDataLst>
          </p:nvPr>
        </p:nvSpPr>
        <p:spPr>
          <a:xfrm>
            <a:off x="3094026" y="1632162"/>
            <a:ext cx="1651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OTLSHAPE_T_678df0e1660c4540bb5cbb832bb20c22_Duration" hidden="1"/>
          <p:cNvSpPr txBox="1"/>
          <p:nvPr>
            <p:custDataLst>
              <p:tags r:id="rId60"/>
            </p:custDataLst>
          </p:nvPr>
        </p:nvSpPr>
        <p:spPr>
          <a:xfrm>
            <a:off x="0" y="162441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201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85" name="OTLSHAPE_T_678df0e1660c4540bb5cbb832bb20c22_StartDate" hidden="1"/>
          <p:cNvSpPr txBox="1"/>
          <p:nvPr>
            <p:custDataLst>
              <p:tags r:id="rId61"/>
            </p:custDataLst>
          </p:nvPr>
        </p:nvSpPr>
        <p:spPr>
          <a:xfrm>
            <a:off x="0" y="177943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86" name="OTLSHAPE_T_678df0e1660c4540bb5cbb832bb20c22_EndDate" hidden="1"/>
          <p:cNvSpPr txBox="1"/>
          <p:nvPr>
            <p:custDataLst>
              <p:tags r:id="rId62"/>
            </p:custDataLst>
          </p:nvPr>
        </p:nvSpPr>
        <p:spPr>
          <a:xfrm>
            <a:off x="0" y="177943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87" name="OTLSHAPE_T_678df0e1660c4540bb5cbb832bb20c22_JoinedDate"/>
          <p:cNvSpPr txBox="1"/>
          <p:nvPr>
            <p:custDataLst>
              <p:tags r:id="rId63"/>
            </p:custDataLst>
          </p:nvPr>
        </p:nvSpPr>
        <p:spPr>
          <a:xfrm>
            <a:off x="2223230" y="1632162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Mar 14 - Dec 19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88" name="OTLSHAPE_T_678df0e1660c4540bb5cbb832bb20c22_Title"/>
          <p:cNvSpPr txBox="1"/>
          <p:nvPr>
            <p:custDataLst>
              <p:tags r:id="rId64"/>
            </p:custDataLst>
          </p:nvPr>
        </p:nvSpPr>
        <p:spPr>
          <a:xfrm>
            <a:off x="6377131" y="1624415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Controls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89" name="OTLSHAPE_T_678df0e1660c4540bb5cbb832bb20c22_TextPercentage"/>
          <p:cNvSpPr txBox="1"/>
          <p:nvPr>
            <p:custDataLst>
              <p:tags r:id="rId65"/>
            </p:custDataLst>
          </p:nvPr>
        </p:nvSpPr>
        <p:spPr>
          <a:xfrm>
            <a:off x="3094026" y="1632162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90" name="OTLSHAPE_T_aa8bb8fa1ae24fcc8c8aa69afb1ea0cc_Shape"/>
          <p:cNvSpPr/>
          <p:nvPr>
            <p:custDataLst>
              <p:tags r:id="rId66"/>
            </p:custDataLst>
          </p:nvPr>
        </p:nvSpPr>
        <p:spPr>
          <a:xfrm>
            <a:off x="2249481" y="1840780"/>
            <a:ext cx="31750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OTLSHAPE_T_aa8bb8fa1ae24fcc8c8aa69afb1ea0cc_ShapePercentage"/>
          <p:cNvSpPr/>
          <p:nvPr>
            <p:custDataLst>
              <p:tags r:id="rId67"/>
            </p:custDataLst>
          </p:nvPr>
        </p:nvSpPr>
        <p:spPr>
          <a:xfrm>
            <a:off x="2249481" y="1840780"/>
            <a:ext cx="2921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OTLSHAPE_T_aa8bb8fa1ae24fcc8c8aa69afb1ea0cc_Duration" hidden="1"/>
          <p:cNvSpPr txBox="1"/>
          <p:nvPr>
            <p:custDataLst>
              <p:tags r:id="rId68"/>
            </p:custDataLst>
          </p:nvPr>
        </p:nvSpPr>
        <p:spPr>
          <a:xfrm>
            <a:off x="0" y="183303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196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93" name="OTLSHAPE_T_aa8bb8fa1ae24fcc8c8aa69afb1ea0cc_StartDate" hidden="1"/>
          <p:cNvSpPr txBox="1"/>
          <p:nvPr>
            <p:custDataLst>
              <p:tags r:id="rId69"/>
            </p:custDataLst>
          </p:nvPr>
        </p:nvSpPr>
        <p:spPr>
          <a:xfrm>
            <a:off x="0" y="198805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94" name="OTLSHAPE_T_aa8bb8fa1ae24fcc8c8aa69afb1ea0cc_EndDate" hidden="1"/>
          <p:cNvSpPr txBox="1"/>
          <p:nvPr>
            <p:custDataLst>
              <p:tags r:id="rId70"/>
            </p:custDataLst>
          </p:nvPr>
        </p:nvSpPr>
        <p:spPr>
          <a:xfrm>
            <a:off x="0" y="198805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95" name="OTLSHAPE_T_aa8bb8fa1ae24fcc8c8aa69afb1ea0cc_JoinedDate"/>
          <p:cNvSpPr txBox="1"/>
          <p:nvPr>
            <p:custDataLst>
              <p:tags r:id="rId71"/>
            </p:custDataLst>
          </p:nvPr>
        </p:nvSpPr>
        <p:spPr>
          <a:xfrm>
            <a:off x="1567830" y="1840780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Oct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96" name="OTLSHAPE_T_aa8bb8fa1ae24fcc8c8aa69afb1ea0cc_Title"/>
          <p:cNvSpPr txBox="1"/>
          <p:nvPr>
            <p:custDataLst>
              <p:tags r:id="rId72"/>
            </p:custDataLst>
          </p:nvPr>
        </p:nvSpPr>
        <p:spPr>
          <a:xfrm>
            <a:off x="5463966" y="1833033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Eletrical 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97" name="OTLSHAPE_T_aa8bb8fa1ae24fcc8c8aa69afb1ea0cc_TextPercentage"/>
          <p:cNvSpPr txBox="1"/>
          <p:nvPr>
            <p:custDataLst>
              <p:tags r:id="rId73"/>
            </p:custDataLst>
          </p:nvPr>
        </p:nvSpPr>
        <p:spPr>
          <a:xfrm>
            <a:off x="2379019" y="1840780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98" name="OTLSHAPE_T_d6e4672127064ca4a36f4da6cf937255_Shape"/>
          <p:cNvSpPr/>
          <p:nvPr>
            <p:custDataLst>
              <p:tags r:id="rId74"/>
            </p:custDataLst>
          </p:nvPr>
        </p:nvSpPr>
        <p:spPr>
          <a:xfrm>
            <a:off x="1562329" y="2049399"/>
            <a:ext cx="42418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OTLSHAPE_T_d6e4672127064ca4a36f4da6cf937255_ShapePercentage"/>
          <p:cNvSpPr/>
          <p:nvPr>
            <p:custDataLst>
              <p:tags r:id="rId75"/>
            </p:custDataLst>
          </p:nvPr>
        </p:nvSpPr>
        <p:spPr>
          <a:xfrm>
            <a:off x="1562329" y="2049399"/>
            <a:ext cx="17780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OTLSHAPE_T_d6e4672127064ca4a36f4da6cf937255_Duration" hidden="1"/>
          <p:cNvSpPr txBox="1"/>
          <p:nvPr>
            <p:custDataLst>
              <p:tags r:id="rId76"/>
            </p:custDataLst>
          </p:nvPr>
        </p:nvSpPr>
        <p:spPr>
          <a:xfrm>
            <a:off x="0" y="2041652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264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01" name="OTLSHAPE_T_d6e4672127064ca4a36f4da6cf937255_StartDate" hidden="1"/>
          <p:cNvSpPr txBox="1"/>
          <p:nvPr>
            <p:custDataLst>
              <p:tags r:id="rId77"/>
            </p:custDataLst>
          </p:nvPr>
        </p:nvSpPr>
        <p:spPr>
          <a:xfrm>
            <a:off x="0" y="219667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02" name="OTLSHAPE_T_d6e4672127064ca4a36f4da6cf937255_EndDate" hidden="1"/>
          <p:cNvSpPr txBox="1"/>
          <p:nvPr>
            <p:custDataLst>
              <p:tags r:id="rId78"/>
            </p:custDataLst>
          </p:nvPr>
        </p:nvSpPr>
        <p:spPr>
          <a:xfrm>
            <a:off x="0" y="219667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03" name="OTLSHAPE_T_d6e4672127064ca4a36f4da6cf937255_JoinedDate"/>
          <p:cNvSpPr txBox="1"/>
          <p:nvPr>
            <p:custDataLst>
              <p:tags r:id="rId79"/>
            </p:custDataLst>
          </p:nvPr>
        </p:nvSpPr>
        <p:spPr>
          <a:xfrm>
            <a:off x="817516" y="2049399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Nov 2 - Nov 3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04" name="OTLSHAPE_T_d6e4672127064ca4a36f4da6cf937255_Title"/>
          <p:cNvSpPr txBox="1"/>
          <p:nvPr>
            <p:custDataLst>
              <p:tags r:id="rId80"/>
            </p:custDataLst>
          </p:nvPr>
        </p:nvSpPr>
        <p:spPr>
          <a:xfrm>
            <a:off x="5844012" y="2041652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ASTM G168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05" name="OTLSHAPE_T_d6e4672127064ca4a36f4da6cf937255_TextPercentage"/>
          <p:cNvSpPr txBox="1"/>
          <p:nvPr>
            <p:custDataLst>
              <p:tags r:id="rId81"/>
            </p:custDataLst>
          </p:nvPr>
        </p:nvSpPr>
        <p:spPr>
          <a:xfrm>
            <a:off x="3119716" y="2049399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42%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06" name="OTLSHAPE_T_05f58ced055f4d6a93711eb07012ad8c_Shape"/>
          <p:cNvSpPr/>
          <p:nvPr>
            <p:custDataLst>
              <p:tags r:id="rId82"/>
            </p:custDataLst>
          </p:nvPr>
        </p:nvSpPr>
        <p:spPr>
          <a:xfrm>
            <a:off x="1193800" y="2258018"/>
            <a:ext cx="22733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OTLSHAPE_T_05f58ced055f4d6a93711eb07012ad8c_ShapePercentage"/>
          <p:cNvSpPr/>
          <p:nvPr>
            <p:custDataLst>
              <p:tags r:id="rId83"/>
            </p:custDataLst>
          </p:nvPr>
        </p:nvSpPr>
        <p:spPr>
          <a:xfrm>
            <a:off x="1193800" y="2258018"/>
            <a:ext cx="21336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OTLSHAPE_T_05f58ced055f4d6a93711eb07012ad8c_Duration" hidden="1"/>
          <p:cNvSpPr txBox="1"/>
          <p:nvPr>
            <p:custDataLst>
              <p:tags r:id="rId84"/>
            </p:custDataLst>
          </p:nvPr>
        </p:nvSpPr>
        <p:spPr>
          <a:xfrm>
            <a:off x="0" y="225027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09" name="OTLSHAPE_T_05f58ced055f4d6a93711eb07012ad8c_StartDate" hidden="1"/>
          <p:cNvSpPr txBox="1"/>
          <p:nvPr>
            <p:custDataLst>
              <p:tags r:id="rId85"/>
            </p:custDataLst>
          </p:nvPr>
        </p:nvSpPr>
        <p:spPr>
          <a:xfrm>
            <a:off x="0" y="240529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10" name="OTLSHAPE_T_05f58ced055f4d6a93711eb07012ad8c_EndDate" hidden="1"/>
          <p:cNvSpPr txBox="1"/>
          <p:nvPr>
            <p:custDataLst>
              <p:tags r:id="rId86"/>
            </p:custDataLst>
          </p:nvPr>
        </p:nvSpPr>
        <p:spPr>
          <a:xfrm>
            <a:off x="0" y="240529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11" name="OTLSHAPE_T_05f58ced055f4d6a93711eb07012ad8c_JoinedDate"/>
          <p:cNvSpPr txBox="1"/>
          <p:nvPr>
            <p:custDataLst>
              <p:tags r:id="rId87"/>
            </p:custDataLst>
          </p:nvPr>
        </p:nvSpPr>
        <p:spPr>
          <a:xfrm>
            <a:off x="431334" y="2258018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Apr 14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12" name="OTLSHAPE_T_05f58ced055f4d6a93711eb07012ad8c_Title"/>
          <p:cNvSpPr txBox="1"/>
          <p:nvPr>
            <p:custDataLst>
              <p:tags r:id="rId88"/>
            </p:custDataLst>
          </p:nvPr>
        </p:nvSpPr>
        <p:spPr>
          <a:xfrm>
            <a:off x="3506157" y="2250271"/>
            <a:ext cx="21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6" smtClean="0">
                <a:solidFill>
                  <a:schemeClr val="dk1"/>
                </a:solidFill>
                <a:latin typeface="Calibri" panose="020F0502020204030204" pitchFamily="34" charset="0"/>
              </a:rPr>
              <a:t>Hut</a:t>
            </a:r>
            <a:endParaRPr lang="en-US" sz="1100" b="1" spc="-1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13" name="OTLSHAPE_T_05f58ced055f4d6a93711eb07012ad8c_TextPercentage"/>
          <p:cNvSpPr txBox="1"/>
          <p:nvPr>
            <p:custDataLst>
              <p:tags r:id="rId89"/>
            </p:custDataLst>
          </p:nvPr>
        </p:nvSpPr>
        <p:spPr>
          <a:xfrm>
            <a:off x="3100081" y="2258018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94%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14" name="OTLSHAPE_T_a23f803b2b62460490033b932d00db23_Shape"/>
          <p:cNvSpPr/>
          <p:nvPr>
            <p:custDataLst>
              <p:tags r:id="rId90"/>
            </p:custDataLst>
          </p:nvPr>
        </p:nvSpPr>
        <p:spPr>
          <a:xfrm>
            <a:off x="6468368" y="2480649"/>
            <a:ext cx="3683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OTLSHAPE_T_a23f803b2b62460490033b932d00db23_ShapePercentage" hidden="1"/>
          <p:cNvSpPr/>
          <p:nvPr>
            <p:custDataLst>
              <p:tags r:id="rId91"/>
            </p:custDataLst>
          </p:nvPr>
        </p:nvSpPr>
        <p:spPr>
          <a:xfrm>
            <a:off x="6468368" y="2480649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OTLSHAPE_T_a23f803b2b62460490033b932d00db23_Duration" hidden="1"/>
          <p:cNvSpPr txBox="1"/>
          <p:nvPr>
            <p:custDataLst>
              <p:tags r:id="rId92"/>
            </p:custDataLst>
          </p:nvPr>
        </p:nvSpPr>
        <p:spPr>
          <a:xfrm>
            <a:off x="0" y="245888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17" name="OTLSHAPE_T_a23f803b2b62460490033b932d00db23_StartDate" hidden="1"/>
          <p:cNvSpPr txBox="1"/>
          <p:nvPr>
            <p:custDataLst>
              <p:tags r:id="rId93"/>
            </p:custDataLst>
          </p:nvPr>
        </p:nvSpPr>
        <p:spPr>
          <a:xfrm>
            <a:off x="0" y="261391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18" name="OTLSHAPE_T_a23f803b2b62460490033b932d00db23_EndDate" hidden="1"/>
          <p:cNvSpPr txBox="1"/>
          <p:nvPr>
            <p:custDataLst>
              <p:tags r:id="rId94"/>
            </p:custDataLst>
          </p:nvPr>
        </p:nvSpPr>
        <p:spPr>
          <a:xfrm>
            <a:off x="0" y="261391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19" name="OTLSHAPE_T_a23f803b2b62460490033b932d00db23_JoinedDate"/>
          <p:cNvSpPr txBox="1"/>
          <p:nvPr>
            <p:custDataLst>
              <p:tags r:id="rId95"/>
            </p:custDataLst>
          </p:nvPr>
        </p:nvSpPr>
        <p:spPr>
          <a:xfrm>
            <a:off x="5780663" y="2466636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20" name="OTLSHAPE_T_a23f803b2b62460490033b932d00db23_Title"/>
          <p:cNvSpPr txBox="1"/>
          <p:nvPr>
            <p:custDataLst>
              <p:tags r:id="rId96"/>
            </p:custDataLst>
          </p:nvPr>
        </p:nvSpPr>
        <p:spPr>
          <a:xfrm>
            <a:off x="6880499" y="2458889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operations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21" name="OTLSHAPE_T_a23f803b2b62460490033b932d00db23_TextPercentage" hidden="1"/>
          <p:cNvSpPr txBox="1"/>
          <p:nvPr>
            <p:custDataLst>
              <p:tags r:id="rId97"/>
            </p:custDataLst>
          </p:nvPr>
        </p:nvSpPr>
        <p:spPr>
          <a:xfrm>
            <a:off x="6468368" y="254414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22" name="OTLSHAPE_T_f488efdb0fd9474081f9e1d638fb89bd_Shape"/>
          <p:cNvSpPr/>
          <p:nvPr>
            <p:custDataLst>
              <p:tags r:id="rId98"/>
            </p:custDataLst>
          </p:nvPr>
        </p:nvSpPr>
        <p:spPr>
          <a:xfrm>
            <a:off x="1193800" y="2675255"/>
            <a:ext cx="40386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OTLSHAPE_T_f488efdb0fd9474081f9e1d638fb89bd_ShapePercentage"/>
          <p:cNvSpPr/>
          <p:nvPr>
            <p:custDataLst>
              <p:tags r:id="rId99"/>
            </p:custDataLst>
          </p:nvPr>
        </p:nvSpPr>
        <p:spPr>
          <a:xfrm>
            <a:off x="1193800" y="2675255"/>
            <a:ext cx="1460500" cy="155025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OTLSHAPE_T_f488efdb0fd9474081f9e1d638fb89bd_Duration" hidden="1"/>
          <p:cNvSpPr txBox="1"/>
          <p:nvPr>
            <p:custDataLst>
              <p:tags r:id="rId100"/>
            </p:custDataLst>
          </p:nvPr>
        </p:nvSpPr>
        <p:spPr>
          <a:xfrm>
            <a:off x="0" y="2667508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251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25" name="OTLSHAPE_T_f488efdb0fd9474081f9e1d638fb89bd_StartDate" hidden="1"/>
          <p:cNvSpPr txBox="1"/>
          <p:nvPr>
            <p:custDataLst>
              <p:tags r:id="rId101"/>
            </p:custDataLst>
          </p:nvPr>
        </p:nvSpPr>
        <p:spPr>
          <a:xfrm>
            <a:off x="0" y="28225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26" name="OTLSHAPE_T_f488efdb0fd9474081f9e1d638fb89bd_EndDate" hidden="1"/>
          <p:cNvSpPr txBox="1"/>
          <p:nvPr>
            <p:custDataLst>
              <p:tags r:id="rId102"/>
            </p:custDataLst>
          </p:nvPr>
        </p:nvSpPr>
        <p:spPr>
          <a:xfrm>
            <a:off x="0" y="28225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27" name="OTLSHAPE_T_f488efdb0fd9474081f9e1d638fb89bd_JoinedDate"/>
          <p:cNvSpPr txBox="1"/>
          <p:nvPr>
            <p:custDataLst>
              <p:tags r:id="rId103"/>
            </p:custDataLst>
          </p:nvPr>
        </p:nvSpPr>
        <p:spPr>
          <a:xfrm>
            <a:off x="427567" y="267525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Sep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28" name="OTLSHAPE_T_f488efdb0fd9474081f9e1d638fb89bd_Title"/>
          <p:cNvSpPr txBox="1"/>
          <p:nvPr>
            <p:custDataLst>
              <p:tags r:id="rId104"/>
            </p:custDataLst>
          </p:nvPr>
        </p:nvSpPr>
        <p:spPr>
          <a:xfrm>
            <a:off x="5279702" y="2667508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29" name="OTLSHAPE_T_f488efdb0fd9474081f9e1d638fb89bd_TextPercentage"/>
          <p:cNvSpPr txBox="1"/>
          <p:nvPr>
            <p:custDataLst>
              <p:tags r:id="rId105"/>
            </p:custDataLst>
          </p:nvPr>
        </p:nvSpPr>
        <p:spPr>
          <a:xfrm>
            <a:off x="2426854" y="2675255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36%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30" name="OTLSHAPE_T_c5553b9695854b22ba08fd8a3ec70dcb_Shape"/>
          <p:cNvSpPr/>
          <p:nvPr>
            <p:custDataLst>
              <p:tags r:id="rId106"/>
            </p:custDataLst>
          </p:nvPr>
        </p:nvSpPr>
        <p:spPr>
          <a:xfrm>
            <a:off x="6491401" y="2897886"/>
            <a:ext cx="4318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OTLSHAPE_T_c5553b9695854b22ba08fd8a3ec70dcb_ShapePercentage" hidden="1"/>
          <p:cNvSpPr/>
          <p:nvPr>
            <p:custDataLst>
              <p:tags r:id="rId107"/>
            </p:custDataLst>
          </p:nvPr>
        </p:nvSpPr>
        <p:spPr>
          <a:xfrm>
            <a:off x="6491401" y="2897886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OTLSHAPE_T_c5553b9695854b22ba08fd8a3ec70dcb_Duration" hidden="1"/>
          <p:cNvSpPr txBox="1"/>
          <p:nvPr>
            <p:custDataLst>
              <p:tags r:id="rId108"/>
            </p:custDataLst>
          </p:nvPr>
        </p:nvSpPr>
        <p:spPr>
          <a:xfrm>
            <a:off x="0" y="287612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33" name="OTLSHAPE_T_c5553b9695854b22ba08fd8a3ec70dcb_StartDate" hidden="1"/>
          <p:cNvSpPr txBox="1"/>
          <p:nvPr>
            <p:custDataLst>
              <p:tags r:id="rId109"/>
            </p:custDataLst>
          </p:nvPr>
        </p:nvSpPr>
        <p:spPr>
          <a:xfrm>
            <a:off x="0" y="3031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34" name="OTLSHAPE_T_c5553b9695854b22ba08fd8a3ec70dcb_EndDate" hidden="1"/>
          <p:cNvSpPr txBox="1"/>
          <p:nvPr>
            <p:custDataLst>
              <p:tags r:id="rId110"/>
            </p:custDataLst>
          </p:nvPr>
        </p:nvSpPr>
        <p:spPr>
          <a:xfrm>
            <a:off x="0" y="3031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35" name="OTLSHAPE_T_c5553b9695854b22ba08fd8a3ec70dcb_JoinedDate"/>
          <p:cNvSpPr txBox="1"/>
          <p:nvPr>
            <p:custDataLst>
              <p:tags r:id="rId111"/>
            </p:custDataLst>
          </p:nvPr>
        </p:nvSpPr>
        <p:spPr>
          <a:xfrm>
            <a:off x="5803696" y="288387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3 - Feb 9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36" name="OTLSHAPE_T_c5553b9695854b22ba08fd8a3ec70dcb_Title"/>
          <p:cNvSpPr txBox="1"/>
          <p:nvPr>
            <p:custDataLst>
              <p:tags r:id="rId112"/>
            </p:custDataLst>
          </p:nvPr>
        </p:nvSpPr>
        <p:spPr>
          <a:xfrm>
            <a:off x="6972631" y="2876127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37" name="OTLSHAPE_T_c5553b9695854b22ba08fd8a3ec70dcb_TextPercentage" hidden="1"/>
          <p:cNvSpPr txBox="1"/>
          <p:nvPr>
            <p:custDataLst>
              <p:tags r:id="rId113"/>
            </p:custDataLst>
          </p:nvPr>
        </p:nvSpPr>
        <p:spPr>
          <a:xfrm>
            <a:off x="6491401" y="29613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38" name="OTLSHAPE_T_76d75a95e09e44f88bfc56092c4e2d43_Shape"/>
          <p:cNvSpPr/>
          <p:nvPr>
            <p:custDataLst>
              <p:tags r:id="rId114"/>
            </p:custDataLst>
          </p:nvPr>
        </p:nvSpPr>
        <p:spPr>
          <a:xfrm>
            <a:off x="3297485" y="3106505"/>
            <a:ext cx="21082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OTLSHAPE_T_76d75a95e09e44f88bfc56092c4e2d43_ShapePercentage" hidden="1"/>
          <p:cNvSpPr/>
          <p:nvPr>
            <p:custDataLst>
              <p:tags r:id="rId115"/>
            </p:custDataLst>
          </p:nvPr>
        </p:nvSpPr>
        <p:spPr>
          <a:xfrm>
            <a:off x="3297485" y="3106505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OTLSHAPE_T_76d75a95e09e44f88bfc56092c4e2d43_Duration" hidden="1"/>
          <p:cNvSpPr txBox="1"/>
          <p:nvPr>
            <p:custDataLst>
              <p:tags r:id="rId116"/>
            </p:custDataLst>
          </p:nvPr>
        </p:nvSpPr>
        <p:spPr>
          <a:xfrm>
            <a:off x="0" y="308474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131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41" name="OTLSHAPE_T_76d75a95e09e44f88bfc56092c4e2d43_StartDate" hidden="1"/>
          <p:cNvSpPr txBox="1"/>
          <p:nvPr>
            <p:custDataLst>
              <p:tags r:id="rId117"/>
            </p:custDataLst>
          </p:nvPr>
        </p:nvSpPr>
        <p:spPr>
          <a:xfrm>
            <a:off x="0" y="32397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42" name="OTLSHAPE_T_76d75a95e09e44f88bfc56092c4e2d43_EndDate" hidden="1"/>
          <p:cNvSpPr txBox="1"/>
          <p:nvPr>
            <p:custDataLst>
              <p:tags r:id="rId118"/>
            </p:custDataLst>
          </p:nvPr>
        </p:nvSpPr>
        <p:spPr>
          <a:xfrm>
            <a:off x="0" y="32397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43" name="OTLSHAPE_T_76d75a95e09e44f88bfc56092c4e2d43_JoinedDate"/>
          <p:cNvSpPr txBox="1"/>
          <p:nvPr>
            <p:custDataLst>
              <p:tags r:id="rId119"/>
            </p:custDataLst>
          </p:nvPr>
        </p:nvSpPr>
        <p:spPr>
          <a:xfrm>
            <a:off x="2527103" y="309249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1 - Sep 30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44" name="OTLSHAPE_T_76d75a95e09e44f88bfc56092c4e2d43_Title"/>
          <p:cNvSpPr txBox="1"/>
          <p:nvPr>
            <p:custDataLst>
              <p:tags r:id="rId120"/>
            </p:custDataLst>
          </p:nvPr>
        </p:nvSpPr>
        <p:spPr>
          <a:xfrm>
            <a:off x="5455809" y="3084745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RadCon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45" name="OTLSHAPE_T_76d75a95e09e44f88bfc56092c4e2d43_TextPercentage" hidden="1"/>
          <p:cNvSpPr txBox="1"/>
          <p:nvPr>
            <p:custDataLst>
              <p:tags r:id="rId121"/>
            </p:custDataLst>
          </p:nvPr>
        </p:nvSpPr>
        <p:spPr>
          <a:xfrm>
            <a:off x="3297485" y="31700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46" name="OTLSHAPE_T_4bd841492f4f44b8b176a83fa9cbd23c_Shape"/>
          <p:cNvSpPr/>
          <p:nvPr>
            <p:custDataLst>
              <p:tags r:id="rId122"/>
            </p:custDataLst>
          </p:nvPr>
        </p:nvSpPr>
        <p:spPr>
          <a:xfrm>
            <a:off x="6844574" y="3315123"/>
            <a:ext cx="508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OTLSHAPE_T_4bd841492f4f44b8b176a83fa9cbd23c_ShapePercentage" hidden="1"/>
          <p:cNvSpPr/>
          <p:nvPr>
            <p:custDataLst>
              <p:tags r:id="rId123"/>
            </p:custDataLst>
          </p:nvPr>
        </p:nvSpPr>
        <p:spPr>
          <a:xfrm>
            <a:off x="6844574" y="3315123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OTLSHAPE_T_4bd841492f4f44b8b176a83fa9cbd23c_Duration" hidden="1"/>
          <p:cNvSpPr txBox="1"/>
          <p:nvPr>
            <p:custDataLst>
              <p:tags r:id="rId124"/>
            </p:custDataLst>
          </p:nvPr>
        </p:nvSpPr>
        <p:spPr>
          <a:xfrm>
            <a:off x="0" y="329336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49" name="OTLSHAPE_T_4bd841492f4f44b8b176a83fa9cbd23c_StartDate" hidden="1"/>
          <p:cNvSpPr txBox="1"/>
          <p:nvPr>
            <p:custDataLst>
              <p:tags r:id="rId125"/>
            </p:custDataLst>
          </p:nvPr>
        </p:nvSpPr>
        <p:spPr>
          <a:xfrm>
            <a:off x="0" y="34483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50" name="OTLSHAPE_T_4bd841492f4f44b8b176a83fa9cbd23c_EndDate" hidden="1"/>
          <p:cNvSpPr txBox="1"/>
          <p:nvPr>
            <p:custDataLst>
              <p:tags r:id="rId126"/>
            </p:custDataLst>
          </p:nvPr>
        </p:nvSpPr>
        <p:spPr>
          <a:xfrm>
            <a:off x="0" y="34483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51" name="OTLSHAPE_T_4bd841492f4f44b8b176a83fa9cbd23c_JoinedDate"/>
          <p:cNvSpPr txBox="1"/>
          <p:nvPr>
            <p:custDataLst>
              <p:tags r:id="rId127"/>
            </p:custDataLst>
          </p:nvPr>
        </p:nvSpPr>
        <p:spPr>
          <a:xfrm>
            <a:off x="6514289" y="3301111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rgbClr val="1F497E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52" name="OTLSHAPE_T_4bd841492f4f44b8b176a83fa9cbd23c_Title"/>
          <p:cNvSpPr txBox="1"/>
          <p:nvPr>
            <p:custDataLst>
              <p:tags r:id="rId128"/>
            </p:custDataLst>
          </p:nvPr>
        </p:nvSpPr>
        <p:spPr>
          <a:xfrm>
            <a:off x="6946174" y="3293364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53" name="OTLSHAPE_T_4bd841492f4f44b8b176a83fa9cbd23c_TextPercentage" hidden="1"/>
          <p:cNvSpPr txBox="1"/>
          <p:nvPr>
            <p:custDataLst>
              <p:tags r:id="rId129"/>
            </p:custDataLst>
          </p:nvPr>
        </p:nvSpPr>
        <p:spPr>
          <a:xfrm>
            <a:off x="6844574" y="33786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54" name="OTLSHAPE_T_7d240c809599465790d272de0b9c2cf7_Shape"/>
          <p:cNvSpPr/>
          <p:nvPr>
            <p:custDataLst>
              <p:tags r:id="rId130"/>
            </p:custDataLst>
          </p:nvPr>
        </p:nvSpPr>
        <p:spPr>
          <a:xfrm>
            <a:off x="6848413" y="3523742"/>
            <a:ext cx="508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OTLSHAPE_T_7d240c809599465790d272de0b9c2cf7_ShapePercentage" hidden="1"/>
          <p:cNvSpPr/>
          <p:nvPr>
            <p:custDataLst>
              <p:tags r:id="rId131"/>
            </p:custDataLst>
          </p:nvPr>
        </p:nvSpPr>
        <p:spPr>
          <a:xfrm>
            <a:off x="6848413" y="3523742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OTLSHAPE_T_7d240c809599465790d272de0b9c2cf7_Duration" hidden="1"/>
          <p:cNvSpPr txBox="1"/>
          <p:nvPr>
            <p:custDataLst>
              <p:tags r:id="rId132"/>
            </p:custDataLst>
          </p:nvPr>
        </p:nvSpPr>
        <p:spPr>
          <a:xfrm>
            <a:off x="0" y="350198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57" name="OTLSHAPE_T_7d240c809599465790d272de0b9c2cf7_StartDate" hidden="1"/>
          <p:cNvSpPr txBox="1"/>
          <p:nvPr>
            <p:custDataLst>
              <p:tags r:id="rId133"/>
            </p:custDataLst>
          </p:nvPr>
        </p:nvSpPr>
        <p:spPr>
          <a:xfrm>
            <a:off x="0" y="36570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58" name="OTLSHAPE_T_7d240c809599465790d272de0b9c2cf7_EndDate" hidden="1"/>
          <p:cNvSpPr txBox="1"/>
          <p:nvPr>
            <p:custDataLst>
              <p:tags r:id="rId134"/>
            </p:custDataLst>
          </p:nvPr>
        </p:nvSpPr>
        <p:spPr>
          <a:xfrm>
            <a:off x="0" y="36570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59" name="OTLSHAPE_T_7d240c809599465790d272de0b9c2cf7_JoinedDate"/>
          <p:cNvSpPr txBox="1"/>
          <p:nvPr>
            <p:custDataLst>
              <p:tags r:id="rId135"/>
            </p:custDataLst>
          </p:nvPr>
        </p:nvSpPr>
        <p:spPr>
          <a:xfrm>
            <a:off x="6142378" y="3509730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Feb 3 - Feb 7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60" name="OTLSHAPE_T_7d240c809599465790d272de0b9c2cf7_Title"/>
          <p:cNvSpPr txBox="1"/>
          <p:nvPr>
            <p:custDataLst>
              <p:tags r:id="rId136"/>
            </p:custDataLst>
          </p:nvPr>
        </p:nvSpPr>
        <p:spPr>
          <a:xfrm>
            <a:off x="6950013" y="3501983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cell installation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61" name="OTLSHAPE_T_7d240c809599465790d272de0b9c2cf7_TextPercentage" hidden="1"/>
          <p:cNvSpPr txBox="1"/>
          <p:nvPr>
            <p:custDataLst>
              <p:tags r:id="rId137"/>
            </p:custDataLst>
          </p:nvPr>
        </p:nvSpPr>
        <p:spPr>
          <a:xfrm>
            <a:off x="6848413" y="358724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62" name="OTLSHAPE_T_f7f8a1c1cea4496bb1e773cc10bc659c_Shape"/>
          <p:cNvSpPr/>
          <p:nvPr>
            <p:custDataLst>
              <p:tags r:id="rId138"/>
            </p:custDataLst>
          </p:nvPr>
        </p:nvSpPr>
        <p:spPr>
          <a:xfrm>
            <a:off x="8241912" y="3732361"/>
            <a:ext cx="1016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3" name="OTLSHAPE_T_f7f8a1c1cea4496bb1e773cc10bc659c_ShapePercentage" hidden="1"/>
          <p:cNvSpPr/>
          <p:nvPr>
            <p:custDataLst>
              <p:tags r:id="rId139"/>
            </p:custDataLst>
          </p:nvPr>
        </p:nvSpPr>
        <p:spPr>
          <a:xfrm>
            <a:off x="8241912" y="3732361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OTLSHAPE_T_f7f8a1c1cea4496bb1e773cc10bc659c_Duration" hidden="1"/>
          <p:cNvSpPr txBox="1"/>
          <p:nvPr>
            <p:custDataLst>
              <p:tags r:id="rId140"/>
            </p:custDataLst>
          </p:nvPr>
        </p:nvSpPr>
        <p:spPr>
          <a:xfrm>
            <a:off x="0" y="371060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65" name="OTLSHAPE_T_f7f8a1c1cea4496bb1e773cc10bc659c_StartDate" hidden="1"/>
          <p:cNvSpPr txBox="1"/>
          <p:nvPr>
            <p:custDataLst>
              <p:tags r:id="rId141"/>
            </p:custDataLst>
          </p:nvPr>
        </p:nvSpPr>
        <p:spPr>
          <a:xfrm>
            <a:off x="0" y="38656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66" name="OTLSHAPE_T_f7f8a1c1cea4496bb1e773cc10bc659c_EndDate" hidden="1"/>
          <p:cNvSpPr txBox="1"/>
          <p:nvPr>
            <p:custDataLst>
              <p:tags r:id="rId142"/>
            </p:custDataLst>
          </p:nvPr>
        </p:nvSpPr>
        <p:spPr>
          <a:xfrm>
            <a:off x="0" y="38656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67" name="OTLSHAPE_T_f7f8a1c1cea4496bb1e773cc10bc659c_JoinedDate"/>
          <p:cNvSpPr txBox="1"/>
          <p:nvPr>
            <p:custDataLst>
              <p:tags r:id="rId143"/>
            </p:custDataLst>
          </p:nvPr>
        </p:nvSpPr>
        <p:spPr>
          <a:xfrm>
            <a:off x="7496380" y="371834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4 - Jun 12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68" name="OTLSHAPE_T_f7f8a1c1cea4496bb1e773cc10bc659c_Title"/>
          <p:cNvSpPr txBox="1"/>
          <p:nvPr>
            <p:custDataLst>
              <p:tags r:id="rId144"/>
            </p:custDataLst>
          </p:nvPr>
        </p:nvSpPr>
        <p:spPr>
          <a:xfrm>
            <a:off x="8389163" y="3710601"/>
            <a:ext cx="85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Summer down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69" name="OTLSHAPE_T_f7f8a1c1cea4496bb1e773cc10bc659c_TextPercentage" hidden="1"/>
          <p:cNvSpPr txBox="1"/>
          <p:nvPr>
            <p:custDataLst>
              <p:tags r:id="rId145"/>
            </p:custDataLst>
          </p:nvPr>
        </p:nvSpPr>
        <p:spPr>
          <a:xfrm>
            <a:off x="8241912" y="37958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70" name="OTLSHAPE_T_857aa5727caf45288286c9599eb87c25_Shape"/>
          <p:cNvSpPr/>
          <p:nvPr>
            <p:custDataLst>
              <p:tags r:id="rId146"/>
            </p:custDataLst>
          </p:nvPr>
        </p:nvSpPr>
        <p:spPr>
          <a:xfrm>
            <a:off x="9266883" y="3940979"/>
            <a:ext cx="3810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OTLSHAPE_T_857aa5727caf45288286c9599eb87c25_ShapePercentage" hidden="1"/>
          <p:cNvSpPr/>
          <p:nvPr>
            <p:custDataLst>
              <p:tags r:id="rId147"/>
            </p:custDataLst>
          </p:nvPr>
        </p:nvSpPr>
        <p:spPr>
          <a:xfrm>
            <a:off x="9266883" y="3940979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OTLSHAPE_T_857aa5727caf45288286c9599eb87c25_Duration" hidden="1"/>
          <p:cNvSpPr txBox="1"/>
          <p:nvPr>
            <p:custDataLst>
              <p:tags r:id="rId148"/>
            </p:custDataLst>
          </p:nvPr>
        </p:nvSpPr>
        <p:spPr>
          <a:xfrm>
            <a:off x="0" y="391922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73" name="OTLSHAPE_T_857aa5727caf45288286c9599eb87c25_StartDate" hidden="1"/>
          <p:cNvSpPr txBox="1"/>
          <p:nvPr>
            <p:custDataLst>
              <p:tags r:id="rId149"/>
            </p:custDataLst>
          </p:nvPr>
        </p:nvSpPr>
        <p:spPr>
          <a:xfrm>
            <a:off x="0" y="40742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74" name="OTLSHAPE_T_857aa5727caf45288286c9599eb87c25_EndDate" hidden="1"/>
          <p:cNvSpPr txBox="1"/>
          <p:nvPr>
            <p:custDataLst>
              <p:tags r:id="rId150"/>
            </p:custDataLst>
          </p:nvPr>
        </p:nvSpPr>
        <p:spPr>
          <a:xfrm>
            <a:off x="0" y="40742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75" name="OTLSHAPE_T_857aa5727caf45288286c9599eb87c25_JoinedDate"/>
          <p:cNvSpPr txBox="1"/>
          <p:nvPr>
            <p:custDataLst>
              <p:tags r:id="rId151"/>
            </p:custDataLst>
          </p:nvPr>
        </p:nvSpPr>
        <p:spPr>
          <a:xfrm>
            <a:off x="8565038" y="3926967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Oct 3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76" name="OTLSHAPE_T_857aa5727caf45288286c9599eb87c25_Title"/>
          <p:cNvSpPr txBox="1"/>
          <p:nvPr>
            <p:custDataLst>
              <p:tags r:id="rId152"/>
            </p:custDataLst>
          </p:nvPr>
        </p:nvSpPr>
        <p:spPr>
          <a:xfrm>
            <a:off x="9690530" y="3919220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Fall 2017 Install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77" name="OTLSHAPE_T_857aa5727caf45288286c9599eb87c25_TextPercentage" hidden="1"/>
          <p:cNvSpPr txBox="1"/>
          <p:nvPr>
            <p:custDataLst>
              <p:tags r:id="rId153"/>
            </p:custDataLst>
          </p:nvPr>
        </p:nvSpPr>
        <p:spPr>
          <a:xfrm>
            <a:off x="9266883" y="40044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78" name="OTLSHAPE_T_f214b048bdd840cebefc33132ec32e1e_Shape"/>
          <p:cNvSpPr/>
          <p:nvPr>
            <p:custDataLst>
              <p:tags r:id="rId154"/>
            </p:custDataLst>
          </p:nvPr>
        </p:nvSpPr>
        <p:spPr>
          <a:xfrm>
            <a:off x="9266883" y="4149598"/>
            <a:ext cx="3175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OTLSHAPE_T_f214b048bdd840cebefc33132ec32e1e_ShapePercentage" hidden="1"/>
          <p:cNvSpPr/>
          <p:nvPr>
            <p:custDataLst>
              <p:tags r:id="rId155"/>
            </p:custDataLst>
          </p:nvPr>
        </p:nvSpPr>
        <p:spPr>
          <a:xfrm>
            <a:off x="9266883" y="4149598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OTLSHAPE_T_f214b048bdd840cebefc33132ec32e1e_Duration" hidden="1"/>
          <p:cNvSpPr txBox="1"/>
          <p:nvPr>
            <p:custDataLst>
              <p:tags r:id="rId156"/>
            </p:custDataLst>
          </p:nvPr>
        </p:nvSpPr>
        <p:spPr>
          <a:xfrm>
            <a:off x="0" y="41278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81" name="OTLSHAPE_T_f214b048bdd840cebefc33132ec32e1e_StartDate" hidden="1"/>
          <p:cNvSpPr txBox="1"/>
          <p:nvPr>
            <p:custDataLst>
              <p:tags r:id="rId157"/>
            </p:custDataLst>
          </p:nvPr>
        </p:nvSpPr>
        <p:spPr>
          <a:xfrm>
            <a:off x="0" y="42828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82" name="OTLSHAPE_T_f214b048bdd840cebefc33132ec32e1e_EndDate" hidden="1"/>
          <p:cNvSpPr txBox="1"/>
          <p:nvPr>
            <p:custDataLst>
              <p:tags r:id="rId158"/>
            </p:custDataLst>
          </p:nvPr>
        </p:nvSpPr>
        <p:spPr>
          <a:xfrm>
            <a:off x="0" y="42828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83" name="OTLSHAPE_T_f214b048bdd840cebefc33132ec32e1e_JoinedDate"/>
          <p:cNvSpPr txBox="1"/>
          <p:nvPr>
            <p:custDataLst>
              <p:tags r:id="rId159"/>
            </p:custDataLst>
          </p:nvPr>
        </p:nvSpPr>
        <p:spPr>
          <a:xfrm>
            <a:off x="8492734" y="413558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Sep 28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84" name="OTLSHAPE_T_f214b048bdd840cebefc33132ec32e1e_Title"/>
          <p:cNvSpPr txBox="1"/>
          <p:nvPr>
            <p:custDataLst>
              <p:tags r:id="rId160"/>
            </p:custDataLst>
          </p:nvPr>
        </p:nvSpPr>
        <p:spPr>
          <a:xfrm>
            <a:off x="9632948" y="4127839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85" name="OTLSHAPE_T_f214b048bdd840cebefc33132ec32e1e_TextPercentage" hidden="1"/>
          <p:cNvSpPr txBox="1"/>
          <p:nvPr>
            <p:custDataLst>
              <p:tags r:id="rId161"/>
            </p:custDataLst>
          </p:nvPr>
        </p:nvSpPr>
        <p:spPr>
          <a:xfrm>
            <a:off x="9266883" y="42130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86" name="OTLSHAPE_T_cab89e81d99b446bbe04e4334b5432e4_Shape"/>
          <p:cNvSpPr/>
          <p:nvPr>
            <p:custDataLst>
              <p:tags r:id="rId162"/>
            </p:custDataLst>
          </p:nvPr>
        </p:nvSpPr>
        <p:spPr>
          <a:xfrm>
            <a:off x="10556733" y="4443476"/>
            <a:ext cx="4826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OTLSHAPE_T_cab89e81d99b446bbe04e4334b5432e4_ShapePercentage" hidden="1"/>
          <p:cNvSpPr/>
          <p:nvPr>
            <p:custDataLst>
              <p:tags r:id="rId163"/>
            </p:custDataLst>
          </p:nvPr>
        </p:nvSpPr>
        <p:spPr>
          <a:xfrm>
            <a:off x="10556733" y="4443476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OTLSHAPE_T_cab89e81d99b446bbe04e4334b5432e4_Duration" hidden="1"/>
          <p:cNvSpPr txBox="1"/>
          <p:nvPr>
            <p:custDataLst>
              <p:tags r:id="rId164"/>
            </p:custDataLst>
          </p:nvPr>
        </p:nvSpPr>
        <p:spPr>
          <a:xfrm>
            <a:off x="0" y="43364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89" name="OTLSHAPE_T_cab89e81d99b446bbe04e4334b5432e4_StartDate" hidden="1"/>
          <p:cNvSpPr txBox="1"/>
          <p:nvPr>
            <p:custDataLst>
              <p:tags r:id="rId165"/>
            </p:custDataLst>
          </p:nvPr>
        </p:nvSpPr>
        <p:spPr>
          <a:xfrm>
            <a:off x="0" y="4491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90" name="OTLSHAPE_T_cab89e81d99b446bbe04e4334b5432e4_EndDate" hidden="1"/>
          <p:cNvSpPr txBox="1"/>
          <p:nvPr>
            <p:custDataLst>
              <p:tags r:id="rId166"/>
            </p:custDataLst>
          </p:nvPr>
        </p:nvSpPr>
        <p:spPr>
          <a:xfrm>
            <a:off x="0" y="4491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91" name="OTLSHAPE_T_cab89e81d99b446bbe04e4334b5432e4_JoinedDate"/>
          <p:cNvSpPr txBox="1"/>
          <p:nvPr>
            <p:custDataLst>
              <p:tags r:id="rId167"/>
            </p:custDataLst>
          </p:nvPr>
        </p:nvSpPr>
        <p:spPr>
          <a:xfrm>
            <a:off x="9777631" y="4429464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Dec 22 -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92" name="OTLSHAPE_T_cab89e81d99b446bbe04e4334b5432e4_Title"/>
          <p:cNvSpPr txBox="1"/>
          <p:nvPr>
            <p:custDataLst>
              <p:tags r:id="rId168"/>
            </p:custDataLst>
          </p:nvPr>
        </p:nvSpPr>
        <p:spPr>
          <a:xfrm>
            <a:off x="11084030" y="4336457"/>
            <a:ext cx="1066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Removal of target system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93" name="OTLSHAPE_T_cab89e81d99b446bbe04e4334b5432e4_TextPercentage" hidden="1"/>
          <p:cNvSpPr txBox="1"/>
          <p:nvPr>
            <p:custDataLst>
              <p:tags r:id="rId169"/>
            </p:custDataLst>
          </p:nvPr>
        </p:nvSpPr>
        <p:spPr>
          <a:xfrm>
            <a:off x="10556733" y="450697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794" name="OTLSHAPE_T_de50db0ee7e148f28eec95f9b6d2ba99_Shape"/>
          <p:cNvSpPr/>
          <p:nvPr>
            <p:custDataLst>
              <p:tags r:id="rId170"/>
            </p:custDataLst>
          </p:nvPr>
        </p:nvSpPr>
        <p:spPr>
          <a:xfrm>
            <a:off x="10775548" y="4737354"/>
            <a:ext cx="2667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OTLSHAPE_T_de50db0ee7e148f28eec95f9b6d2ba99_ShapePercentage" hidden="1"/>
          <p:cNvSpPr/>
          <p:nvPr>
            <p:custDataLst>
              <p:tags r:id="rId171"/>
            </p:custDataLst>
          </p:nvPr>
        </p:nvSpPr>
        <p:spPr>
          <a:xfrm>
            <a:off x="10775548" y="4737354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OTLSHAPE_T_de50db0ee7e148f28eec95f9b6d2ba99_Duration" hidden="1"/>
          <p:cNvSpPr txBox="1"/>
          <p:nvPr>
            <p:custDataLst>
              <p:tags r:id="rId172"/>
            </p:custDataLst>
          </p:nvPr>
        </p:nvSpPr>
        <p:spPr>
          <a:xfrm>
            <a:off x="0" y="471559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97" name="OTLSHAPE_T_de50db0ee7e148f28eec95f9b6d2ba99_StartDate" hidden="1"/>
          <p:cNvSpPr txBox="1"/>
          <p:nvPr>
            <p:custDataLst>
              <p:tags r:id="rId173"/>
            </p:custDataLst>
          </p:nvPr>
        </p:nvSpPr>
        <p:spPr>
          <a:xfrm>
            <a:off x="0" y="4870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98" name="OTLSHAPE_T_de50db0ee7e148f28eec95f9b6d2ba99_EndDate" hidden="1"/>
          <p:cNvSpPr txBox="1"/>
          <p:nvPr>
            <p:custDataLst>
              <p:tags r:id="rId174"/>
            </p:custDataLst>
          </p:nvPr>
        </p:nvSpPr>
        <p:spPr>
          <a:xfrm>
            <a:off x="0" y="4870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99" name="OTLSHAPE_T_de50db0ee7e148f28eec95f9b6d2ba99_JoinedDate"/>
          <p:cNvSpPr txBox="1"/>
          <p:nvPr>
            <p:custDataLst>
              <p:tags r:id="rId175"/>
            </p:custDataLst>
          </p:nvPr>
        </p:nvSpPr>
        <p:spPr>
          <a:xfrm>
            <a:off x="10023453" y="4723342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10 -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800" name="OTLSHAPE_T_de50db0ee7e148f28eec95f9b6d2ba99_Title"/>
          <p:cNvSpPr txBox="1"/>
          <p:nvPr>
            <p:custDataLst>
              <p:tags r:id="rId176"/>
            </p:custDataLst>
          </p:nvPr>
        </p:nvSpPr>
        <p:spPr>
          <a:xfrm>
            <a:off x="11084030" y="4715595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Cell Removal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01" name="OTLSHAPE_T_de50db0ee7e148f28eec95f9b6d2ba99_TextPercentage" hidden="1"/>
          <p:cNvSpPr txBox="1"/>
          <p:nvPr>
            <p:custDataLst>
              <p:tags r:id="rId177"/>
            </p:custDataLst>
          </p:nvPr>
        </p:nvSpPr>
        <p:spPr>
          <a:xfrm>
            <a:off x="10775548" y="48008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139" name="TextBox 1138"/>
          <p:cNvSpPr txBox="1"/>
          <p:nvPr/>
        </p:nvSpPr>
        <p:spPr>
          <a:xfrm>
            <a:off x="3601616" y="429208"/>
            <a:ext cx="440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T2 Target System Project Overview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6516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20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6516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21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6642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867400"/>
            <a:ext cx="35941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4393716" y="59182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4249873" y="60028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25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7023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26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218164" y="57023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27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549842" y="570230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28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838562" y="570230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29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6148761" y="57023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0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7458959" y="57023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1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8769159" y="57023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2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10079358" y="57023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3" name="OTLSHAPE_TB_00000000000000000000000000000000_ScaleMarking1"/>
          <p:cNvSpPr txBox="1"/>
          <p:nvPr>
            <p:custDataLst>
              <p:tags r:id="rId16"/>
            </p:custDataLst>
          </p:nvPr>
        </p:nvSpPr>
        <p:spPr>
          <a:xfrm>
            <a:off x="907965" y="54781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34" name="OTLSHAPE_TB_00000000000000000000000000000000_ScaleMarking2"/>
          <p:cNvSpPr txBox="1"/>
          <p:nvPr>
            <p:custDataLst>
              <p:tags r:id="rId17"/>
            </p:custDataLst>
          </p:nvPr>
        </p:nvSpPr>
        <p:spPr>
          <a:xfrm>
            <a:off x="3549842" y="54781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35" name="OTLSHAPE_T_643ed568f83546479bbbf984f18cb2a4_Shape"/>
          <p:cNvSpPr/>
          <p:nvPr>
            <p:custDataLst>
              <p:tags r:id="rId18"/>
            </p:custDataLst>
          </p:nvPr>
        </p:nvSpPr>
        <p:spPr>
          <a:xfrm>
            <a:off x="844465" y="970830"/>
            <a:ext cx="4254500" cy="155025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OTLSHAPE_T_643ed568f83546479bbbf984f18cb2a4_ShapePercentage"/>
          <p:cNvSpPr/>
          <p:nvPr>
            <p:custDataLst>
              <p:tags r:id="rId19"/>
            </p:custDataLst>
          </p:nvPr>
        </p:nvSpPr>
        <p:spPr>
          <a:xfrm>
            <a:off x="844465" y="970830"/>
            <a:ext cx="25527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OTLSHAPE_T_643ed568f83546479bbbf984f18cb2a4_Duration" hidden="1"/>
          <p:cNvSpPr txBox="1"/>
          <p:nvPr>
            <p:custDataLst>
              <p:tags r:id="rId20"/>
            </p:custDataLst>
          </p:nvPr>
        </p:nvSpPr>
        <p:spPr>
          <a:xfrm>
            <a:off x="0" y="96308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38" name="OTLSHAPE_T_643ed568f83546479bbbf984f18cb2a4_StartDate" hidden="1"/>
          <p:cNvSpPr txBox="1"/>
          <p:nvPr>
            <p:custDataLst>
              <p:tags r:id="rId21"/>
            </p:custDataLst>
          </p:nvPr>
        </p:nvSpPr>
        <p:spPr>
          <a:xfrm>
            <a:off x="0" y="111810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39" name="OTLSHAPE_T_643ed568f83546479bbbf984f18cb2a4_EndDate" hidden="1"/>
          <p:cNvSpPr txBox="1"/>
          <p:nvPr>
            <p:custDataLst>
              <p:tags r:id="rId22"/>
            </p:custDataLst>
          </p:nvPr>
        </p:nvSpPr>
        <p:spPr>
          <a:xfrm>
            <a:off x="0" y="111810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40" name="OTLSHAPE_T_643ed568f83546479bbbf984f18cb2a4_JoinedDate"/>
          <p:cNvSpPr txBox="1"/>
          <p:nvPr>
            <p:custDataLst>
              <p:tags r:id="rId23"/>
            </p:custDataLst>
          </p:nvPr>
        </p:nvSpPr>
        <p:spPr>
          <a:xfrm>
            <a:off x="82000" y="97083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Apr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41" name="OTLSHAPE_T_643ed568f83546479bbbf984f18cb2a4_Title"/>
          <p:cNvSpPr txBox="1"/>
          <p:nvPr>
            <p:custDataLst>
              <p:tags r:id="rId24"/>
            </p:custDataLst>
          </p:nvPr>
        </p:nvSpPr>
        <p:spPr>
          <a:xfrm>
            <a:off x="5148042" y="963083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2" name="OTLSHAPE_T_643ed568f83546479bbbf984f18cb2a4_TextPercentage"/>
          <p:cNvSpPr txBox="1"/>
          <p:nvPr>
            <p:custDataLst>
              <p:tags r:id="rId25"/>
            </p:custDataLst>
          </p:nvPr>
        </p:nvSpPr>
        <p:spPr>
          <a:xfrm>
            <a:off x="3176548" y="97083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60%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43" name="OTLSHAPE_T_9328992805754a19ab10b5461908c845_Shape"/>
          <p:cNvSpPr/>
          <p:nvPr>
            <p:custDataLst>
              <p:tags r:id="rId26"/>
            </p:custDataLst>
          </p:nvPr>
        </p:nvSpPr>
        <p:spPr>
          <a:xfrm>
            <a:off x="1381432" y="1179449"/>
            <a:ext cx="8013700" cy="155025"/>
          </a:xfrm>
          <a:prstGeom prst="round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OTLSHAPE_T_9328992805754a19ab10b5461908c845_ShapePercentage"/>
          <p:cNvSpPr/>
          <p:nvPr>
            <p:custDataLst>
              <p:tags r:id="rId27"/>
            </p:custDataLst>
          </p:nvPr>
        </p:nvSpPr>
        <p:spPr>
          <a:xfrm>
            <a:off x="1381432" y="1179449"/>
            <a:ext cx="16129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TLSHAPE_T_9328992805754a19ab10b5461908c845_Duration" hidden="1"/>
          <p:cNvSpPr txBox="1"/>
          <p:nvPr>
            <p:custDataLst>
              <p:tags r:id="rId28"/>
            </p:custDataLst>
          </p:nvPr>
        </p:nvSpPr>
        <p:spPr>
          <a:xfrm>
            <a:off x="0" y="1171702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267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46" name="OTLSHAPE_T_9328992805754a19ab10b5461908c845_StartDate" hidden="1"/>
          <p:cNvSpPr txBox="1"/>
          <p:nvPr>
            <p:custDataLst>
              <p:tags r:id="rId29"/>
            </p:custDataLst>
          </p:nvPr>
        </p:nvSpPr>
        <p:spPr>
          <a:xfrm>
            <a:off x="0" y="132672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47" name="OTLSHAPE_T_9328992805754a19ab10b5461908c845_EndDate" hidden="1"/>
          <p:cNvSpPr txBox="1"/>
          <p:nvPr>
            <p:custDataLst>
              <p:tags r:id="rId30"/>
            </p:custDataLst>
          </p:nvPr>
        </p:nvSpPr>
        <p:spPr>
          <a:xfrm>
            <a:off x="0" y="132672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48" name="OTLSHAPE_T_9328992805754a19ab10b5461908c845_JoinedDate"/>
          <p:cNvSpPr txBox="1"/>
          <p:nvPr>
            <p:custDataLst>
              <p:tags r:id="rId31"/>
            </p:custDataLst>
          </p:nvPr>
        </p:nvSpPr>
        <p:spPr>
          <a:xfrm>
            <a:off x="597673" y="1179449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26 - Nov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49" name="OTLSHAPE_T_9328992805754a19ab10b5461908c845_Title"/>
          <p:cNvSpPr txBox="1"/>
          <p:nvPr>
            <p:custDataLst>
              <p:tags r:id="rId32"/>
            </p:custDataLst>
          </p:nvPr>
        </p:nvSpPr>
        <p:spPr>
          <a:xfrm>
            <a:off x="9443776" y="1171702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Fabrication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50" name="OTLSHAPE_T_9328992805754a19ab10b5461908c845_TextPercentage"/>
          <p:cNvSpPr txBox="1"/>
          <p:nvPr>
            <p:custDataLst>
              <p:tags r:id="rId33"/>
            </p:custDataLst>
          </p:nvPr>
        </p:nvSpPr>
        <p:spPr>
          <a:xfrm>
            <a:off x="2764158" y="1179449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51" name="OTLSHAPE_T_485b493ef9ed48779157ca2dcf6253bc_Shape"/>
          <p:cNvSpPr/>
          <p:nvPr>
            <p:custDataLst>
              <p:tags r:id="rId34"/>
            </p:custDataLst>
          </p:nvPr>
        </p:nvSpPr>
        <p:spPr>
          <a:xfrm>
            <a:off x="3486342" y="1388068"/>
            <a:ext cx="1320800" cy="155025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OTLSHAPE_T_485b493ef9ed48779157ca2dcf6253bc_ShapePercentage"/>
          <p:cNvSpPr/>
          <p:nvPr>
            <p:custDataLst>
              <p:tags r:id="rId35"/>
            </p:custDataLst>
          </p:nvPr>
        </p:nvSpPr>
        <p:spPr>
          <a:xfrm>
            <a:off x="3486342" y="1388068"/>
            <a:ext cx="11811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OTLSHAPE_T_485b493ef9ed48779157ca2dcf6253bc_Duration" hidden="1"/>
          <p:cNvSpPr txBox="1"/>
          <p:nvPr>
            <p:custDataLst>
              <p:tags r:id="rId36"/>
            </p:custDataLst>
          </p:nvPr>
        </p:nvSpPr>
        <p:spPr>
          <a:xfrm>
            <a:off x="0" y="138032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54" name="OTLSHAPE_T_485b493ef9ed48779157ca2dcf6253bc_StartDate" hidden="1"/>
          <p:cNvSpPr txBox="1"/>
          <p:nvPr>
            <p:custDataLst>
              <p:tags r:id="rId37"/>
            </p:custDataLst>
          </p:nvPr>
        </p:nvSpPr>
        <p:spPr>
          <a:xfrm>
            <a:off x="0" y="15353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55" name="OTLSHAPE_T_485b493ef9ed48779157ca2dcf6253bc_EndDate" hidden="1"/>
          <p:cNvSpPr txBox="1"/>
          <p:nvPr>
            <p:custDataLst>
              <p:tags r:id="rId38"/>
            </p:custDataLst>
          </p:nvPr>
        </p:nvSpPr>
        <p:spPr>
          <a:xfrm>
            <a:off x="0" y="15353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56" name="OTLSHAPE_T_485b493ef9ed48779157ca2dcf6253bc_JoinedDate"/>
          <p:cNvSpPr txBox="1"/>
          <p:nvPr>
            <p:custDataLst>
              <p:tags r:id="rId39"/>
            </p:custDataLst>
          </p:nvPr>
        </p:nvSpPr>
        <p:spPr>
          <a:xfrm>
            <a:off x="2782211" y="1388068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Apr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57" name="OTLSHAPE_T_485b493ef9ed48779157ca2dcf6253bc_Title"/>
          <p:cNvSpPr txBox="1"/>
          <p:nvPr>
            <p:custDataLst>
              <p:tags r:id="rId40"/>
            </p:custDataLst>
          </p:nvPr>
        </p:nvSpPr>
        <p:spPr>
          <a:xfrm>
            <a:off x="4847341" y="1380321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fabrication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58" name="OTLSHAPE_T_485b493ef9ed48779157ca2dcf6253bc_TextPercentage"/>
          <p:cNvSpPr txBox="1"/>
          <p:nvPr>
            <p:custDataLst>
              <p:tags r:id="rId41"/>
            </p:custDataLst>
          </p:nvPr>
        </p:nvSpPr>
        <p:spPr>
          <a:xfrm>
            <a:off x="4445938" y="1388068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59" name="OTLSHAPE_T_ca99ba93ee184114bddfc9543782cb5a_Shape"/>
          <p:cNvSpPr/>
          <p:nvPr>
            <p:custDataLst>
              <p:tags r:id="rId42"/>
            </p:custDataLst>
          </p:nvPr>
        </p:nvSpPr>
        <p:spPr>
          <a:xfrm>
            <a:off x="4860977" y="1596686"/>
            <a:ext cx="241300" cy="155025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TLSHAPE_T_ca99ba93ee184114bddfc9543782cb5a_ShapePercentage"/>
          <p:cNvSpPr/>
          <p:nvPr>
            <p:custDataLst>
              <p:tags r:id="rId43"/>
            </p:custDataLst>
          </p:nvPr>
        </p:nvSpPr>
        <p:spPr>
          <a:xfrm>
            <a:off x="4860977" y="1596686"/>
            <a:ext cx="1778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OTLSHAPE_T_ca99ba93ee184114bddfc9543782cb5a_Duration" hidden="1"/>
          <p:cNvSpPr txBox="1"/>
          <p:nvPr>
            <p:custDataLst>
              <p:tags r:id="rId44"/>
            </p:custDataLst>
          </p:nvPr>
        </p:nvSpPr>
        <p:spPr>
          <a:xfrm>
            <a:off x="0" y="158893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62" name="OTLSHAPE_T_ca99ba93ee184114bddfc9543782cb5a_StartDate" hidden="1"/>
          <p:cNvSpPr txBox="1"/>
          <p:nvPr>
            <p:custDataLst>
              <p:tags r:id="rId45"/>
            </p:custDataLst>
          </p:nvPr>
        </p:nvSpPr>
        <p:spPr>
          <a:xfrm>
            <a:off x="0" y="174396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63" name="OTLSHAPE_T_ca99ba93ee184114bddfc9543782cb5a_EndDate" hidden="1"/>
          <p:cNvSpPr txBox="1"/>
          <p:nvPr>
            <p:custDataLst>
              <p:tags r:id="rId46"/>
            </p:custDataLst>
          </p:nvPr>
        </p:nvSpPr>
        <p:spPr>
          <a:xfrm>
            <a:off x="0" y="174396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64" name="OTLSHAPE_T_ca99ba93ee184114bddfc9543782cb5a_JoinedDate"/>
          <p:cNvSpPr txBox="1"/>
          <p:nvPr>
            <p:custDataLst>
              <p:tags r:id="rId47"/>
            </p:custDataLst>
          </p:nvPr>
        </p:nvSpPr>
        <p:spPr>
          <a:xfrm>
            <a:off x="4094362" y="159668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Apr 5 - Apr 15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65" name="OTLSHAPE_T_ca99ba93ee184114bddfc9543782cb5a_Title"/>
          <p:cNvSpPr txBox="1"/>
          <p:nvPr>
            <p:custDataLst>
              <p:tags r:id="rId48"/>
            </p:custDataLst>
          </p:nvPr>
        </p:nvSpPr>
        <p:spPr>
          <a:xfrm>
            <a:off x="5148042" y="1588939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Mounts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66" name="OTLSHAPE_T_ca99ba93ee184114bddfc9543782cb5a_TextPercentage"/>
          <p:cNvSpPr txBox="1"/>
          <p:nvPr>
            <p:custDataLst>
              <p:tags r:id="rId49"/>
            </p:custDataLst>
          </p:nvPr>
        </p:nvSpPr>
        <p:spPr>
          <a:xfrm>
            <a:off x="4873677" y="1596686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67" name="OTLSHAPE_T_6cd109ba3962481cbcc5914732d10f80_Shape"/>
          <p:cNvSpPr/>
          <p:nvPr>
            <p:custDataLst>
              <p:tags r:id="rId50"/>
            </p:custDataLst>
          </p:nvPr>
        </p:nvSpPr>
        <p:spPr>
          <a:xfrm>
            <a:off x="4860977" y="1805305"/>
            <a:ext cx="241300" cy="155025"/>
          </a:xfrm>
          <a:prstGeom prst="round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OTLSHAPE_T_6cd109ba3962481cbcc5914732d10f80_ShapePercentage"/>
          <p:cNvSpPr/>
          <p:nvPr>
            <p:custDataLst>
              <p:tags r:id="rId51"/>
            </p:custDataLst>
          </p:nvPr>
        </p:nvSpPr>
        <p:spPr>
          <a:xfrm>
            <a:off x="4860977" y="1805305"/>
            <a:ext cx="2413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OTLSHAPE_T_6cd109ba3962481cbcc5914732d10f80_Duration" hidden="1"/>
          <p:cNvSpPr txBox="1"/>
          <p:nvPr>
            <p:custDataLst>
              <p:tags r:id="rId52"/>
            </p:custDataLst>
          </p:nvPr>
        </p:nvSpPr>
        <p:spPr>
          <a:xfrm>
            <a:off x="0" y="179755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70" name="OTLSHAPE_T_6cd109ba3962481cbcc5914732d10f80_StartDate" hidden="1"/>
          <p:cNvSpPr txBox="1"/>
          <p:nvPr>
            <p:custDataLst>
              <p:tags r:id="rId53"/>
            </p:custDataLst>
          </p:nvPr>
        </p:nvSpPr>
        <p:spPr>
          <a:xfrm>
            <a:off x="0" y="195258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71" name="OTLSHAPE_T_6cd109ba3962481cbcc5914732d10f80_EndDate" hidden="1"/>
          <p:cNvSpPr txBox="1"/>
          <p:nvPr>
            <p:custDataLst>
              <p:tags r:id="rId54"/>
            </p:custDataLst>
          </p:nvPr>
        </p:nvSpPr>
        <p:spPr>
          <a:xfrm>
            <a:off x="0" y="195258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72" name="OTLSHAPE_T_6cd109ba3962481cbcc5914732d10f80_JoinedDate"/>
          <p:cNvSpPr txBox="1"/>
          <p:nvPr>
            <p:custDataLst>
              <p:tags r:id="rId55"/>
            </p:custDataLst>
          </p:nvPr>
        </p:nvSpPr>
        <p:spPr>
          <a:xfrm>
            <a:off x="4094362" y="180530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Apr 5 - Apr 15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73" name="OTLSHAPE_T_6cd109ba3962481cbcc5914732d10f80_Title"/>
          <p:cNvSpPr txBox="1"/>
          <p:nvPr>
            <p:custDataLst>
              <p:tags r:id="rId56"/>
            </p:custDataLst>
          </p:nvPr>
        </p:nvSpPr>
        <p:spPr>
          <a:xfrm>
            <a:off x="5148042" y="1797558"/>
            <a:ext cx="16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HX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74" name="OTLSHAPE_T_6cd109ba3962481cbcc5914732d10f80_TextPercentage"/>
          <p:cNvSpPr txBox="1"/>
          <p:nvPr>
            <p:custDataLst>
              <p:tags r:id="rId57"/>
            </p:custDataLst>
          </p:nvPr>
        </p:nvSpPr>
        <p:spPr>
          <a:xfrm>
            <a:off x="4873677" y="1805305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10%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75" name="OTLSHAPE_T_5fe734ce132448509573f7ac3184348d_Shape"/>
          <p:cNvSpPr/>
          <p:nvPr>
            <p:custDataLst>
              <p:tags r:id="rId58"/>
            </p:custDataLst>
          </p:nvPr>
        </p:nvSpPr>
        <p:spPr>
          <a:xfrm>
            <a:off x="1381432" y="2182961"/>
            <a:ext cx="177800" cy="127000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OTLSHAPE_T_5fe734ce132448509573f7ac3184348d_ShapePercentage"/>
          <p:cNvSpPr/>
          <p:nvPr>
            <p:custDataLst>
              <p:tags r:id="rId59"/>
            </p:custDataLst>
          </p:nvPr>
        </p:nvSpPr>
        <p:spPr>
          <a:xfrm>
            <a:off x="1381432" y="2182961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OTLSHAPE_T_5fe734ce132448509573f7ac3184348d_Duration" hidden="1"/>
          <p:cNvSpPr txBox="1"/>
          <p:nvPr>
            <p:custDataLst>
              <p:tags r:id="rId60"/>
            </p:custDataLst>
          </p:nvPr>
        </p:nvSpPr>
        <p:spPr>
          <a:xfrm>
            <a:off x="0" y="2006177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78" name="OTLSHAPE_T_5fe734ce132448509573f7ac3184348d_StartDate" hidden="1"/>
          <p:cNvSpPr txBox="1"/>
          <p:nvPr>
            <p:custDataLst>
              <p:tags r:id="rId61"/>
            </p:custDataLst>
          </p:nvPr>
        </p:nvSpPr>
        <p:spPr>
          <a:xfrm>
            <a:off x="0" y="21612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79" name="OTLSHAPE_T_5fe734ce132448509573f7ac3184348d_EndDate" hidden="1"/>
          <p:cNvSpPr txBox="1"/>
          <p:nvPr>
            <p:custDataLst>
              <p:tags r:id="rId62"/>
            </p:custDataLst>
          </p:nvPr>
        </p:nvSpPr>
        <p:spPr>
          <a:xfrm>
            <a:off x="0" y="21612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0" name="OTLSHAPE_T_5fe734ce132448509573f7ac3184348d_JoinedDate"/>
          <p:cNvSpPr txBox="1"/>
          <p:nvPr>
            <p:custDataLst>
              <p:tags r:id="rId63"/>
            </p:custDataLst>
          </p:nvPr>
        </p:nvSpPr>
        <p:spPr>
          <a:xfrm>
            <a:off x="597673" y="2168948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26 -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1" name="OTLSHAPE_T_5fe734ce132448509573f7ac3184348d_TextPercentage"/>
          <p:cNvSpPr txBox="1"/>
          <p:nvPr>
            <p:custDataLst>
              <p:tags r:id="rId64"/>
            </p:custDataLst>
          </p:nvPr>
        </p:nvSpPr>
        <p:spPr>
          <a:xfrm>
            <a:off x="1381432" y="2006177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EEECE1"/>
                </a:solidFill>
                <a:latin typeface="Calibri" panose="020F0502020204030204" pitchFamily="34" charset="0"/>
              </a:rPr>
              <a:t>100%</a:t>
            </a:r>
            <a:endParaRPr lang="en-US" sz="1000" spc="-8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82" name="OTLSHAPE_T_5fe734ce132448509573f7ac3184348d_Title"/>
          <p:cNvSpPr txBox="1"/>
          <p:nvPr>
            <p:custDataLst>
              <p:tags r:id="rId65"/>
            </p:custDataLst>
          </p:nvPr>
        </p:nvSpPr>
        <p:spPr>
          <a:xfrm>
            <a:off x="1604061" y="216120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JT valves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83" name="OTLSHAPE_T_e93f321621044c25a62a87a4cefc9275_Shape"/>
          <p:cNvSpPr/>
          <p:nvPr>
            <p:custDataLst>
              <p:tags r:id="rId66"/>
            </p:custDataLst>
          </p:nvPr>
        </p:nvSpPr>
        <p:spPr>
          <a:xfrm>
            <a:off x="3486342" y="2377567"/>
            <a:ext cx="3276600" cy="155025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TLSHAPE_T_e93f321621044c25a62a87a4cefc9275_ShapePercentage"/>
          <p:cNvSpPr/>
          <p:nvPr>
            <p:custDataLst>
              <p:tags r:id="rId67"/>
            </p:custDataLst>
          </p:nvPr>
        </p:nvSpPr>
        <p:spPr>
          <a:xfrm>
            <a:off x="3486342" y="2377567"/>
            <a:ext cx="6604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OTLSHAPE_T_e93f321621044c25a62a87a4cefc9275_Duration" hidden="1"/>
          <p:cNvSpPr txBox="1"/>
          <p:nvPr>
            <p:custDataLst>
              <p:tags r:id="rId68"/>
            </p:custDataLst>
          </p:nvPr>
        </p:nvSpPr>
        <p:spPr>
          <a:xfrm>
            <a:off x="0" y="236982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6" name="OTLSHAPE_T_e93f321621044c25a62a87a4cefc9275_StartDate" hidden="1"/>
          <p:cNvSpPr txBox="1"/>
          <p:nvPr>
            <p:custDataLst>
              <p:tags r:id="rId69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7" name="OTLSHAPE_T_e93f321621044c25a62a87a4cefc9275_EndDate" hidden="1"/>
          <p:cNvSpPr txBox="1"/>
          <p:nvPr>
            <p:custDataLst>
              <p:tags r:id="rId70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e93f321621044c25a62a87a4cefc9275_JoinedDate"/>
          <p:cNvSpPr txBox="1"/>
          <p:nvPr>
            <p:custDataLst>
              <p:tags r:id="rId71"/>
            </p:custDataLst>
          </p:nvPr>
        </p:nvSpPr>
        <p:spPr>
          <a:xfrm>
            <a:off x="2830344" y="2377567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e93f321621044c25a62a87a4cefc9275_Title"/>
          <p:cNvSpPr txBox="1"/>
          <p:nvPr>
            <p:custDataLst>
              <p:tags r:id="rId72"/>
            </p:custDataLst>
          </p:nvPr>
        </p:nvSpPr>
        <p:spPr>
          <a:xfrm>
            <a:off x="6801900" y="2369820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Cryo piping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90" name="OTLSHAPE_T_e93f321621044c25a62a87a4cefc9275_TextPercentage"/>
          <p:cNvSpPr txBox="1"/>
          <p:nvPr>
            <p:custDataLst>
              <p:tags r:id="rId73"/>
            </p:custDataLst>
          </p:nvPr>
        </p:nvSpPr>
        <p:spPr>
          <a:xfrm>
            <a:off x="3919710" y="2377567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91" name="OTLSHAPE_T_5c89534caf07440ab8b49a1bc967342d_Shape"/>
          <p:cNvSpPr/>
          <p:nvPr>
            <p:custDataLst>
              <p:tags r:id="rId74"/>
            </p:custDataLst>
          </p:nvPr>
        </p:nvSpPr>
        <p:spPr>
          <a:xfrm>
            <a:off x="5075763" y="2600198"/>
            <a:ext cx="17399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OTLSHAPE_T_5c89534caf07440ab8b49a1bc967342d_ShapePercentage" hidden="1"/>
          <p:cNvSpPr/>
          <p:nvPr>
            <p:custDataLst>
              <p:tags r:id="rId75"/>
            </p:custDataLst>
          </p:nvPr>
        </p:nvSpPr>
        <p:spPr>
          <a:xfrm>
            <a:off x="5075763" y="2600198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TLSHAPE_T_5c89534caf07440ab8b49a1bc967342d_Duration" hidden="1"/>
          <p:cNvSpPr txBox="1"/>
          <p:nvPr>
            <p:custDataLst>
              <p:tags r:id="rId76"/>
            </p:custDataLst>
          </p:nvPr>
        </p:nvSpPr>
        <p:spPr>
          <a:xfrm>
            <a:off x="0" y="25784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57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5c89534caf07440ab8b49a1bc967342d_StartDate" hidden="1"/>
          <p:cNvSpPr txBox="1"/>
          <p:nvPr>
            <p:custDataLst>
              <p:tags r:id="rId77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5" name="OTLSHAPE_T_5c89534caf07440ab8b49a1bc967342d_EndDate" hidden="1"/>
          <p:cNvSpPr txBox="1"/>
          <p:nvPr>
            <p:custDataLst>
              <p:tags r:id="rId78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5c89534caf07440ab8b49a1bc967342d_JoinedDate"/>
          <p:cNvSpPr txBox="1"/>
          <p:nvPr>
            <p:custDataLst>
              <p:tags r:id="rId79"/>
            </p:custDataLst>
          </p:nvPr>
        </p:nvSpPr>
        <p:spPr>
          <a:xfrm>
            <a:off x="4357282" y="258618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15 - Jul 4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5c89534caf07440ab8b49a1bc967342d_Title"/>
          <p:cNvSpPr txBox="1"/>
          <p:nvPr>
            <p:custDataLst>
              <p:tags r:id="rId80"/>
            </p:custDataLst>
          </p:nvPr>
        </p:nvSpPr>
        <p:spPr>
          <a:xfrm>
            <a:off x="6866336" y="2578439"/>
            <a:ext cx="185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Testing/Examination/Inspection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98" name="OTLSHAPE_T_5c89534caf07440ab8b49a1bc967342d_TextPercentage" hidden="1"/>
          <p:cNvSpPr txBox="1"/>
          <p:nvPr>
            <p:custDataLst>
              <p:tags r:id="rId81"/>
            </p:custDataLst>
          </p:nvPr>
        </p:nvSpPr>
        <p:spPr>
          <a:xfrm>
            <a:off x="5088463" y="26636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99" name="OTLSHAPE_T_caf077eac17d482bae36fc8d6032c362_Shape"/>
          <p:cNvSpPr/>
          <p:nvPr>
            <p:custDataLst>
              <p:tags r:id="rId82"/>
            </p:custDataLst>
          </p:nvPr>
        </p:nvSpPr>
        <p:spPr>
          <a:xfrm>
            <a:off x="5075763" y="2808817"/>
            <a:ext cx="1041400" cy="127000"/>
          </a:xfrm>
          <a:prstGeom prst="round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TLSHAPE_T_caf077eac17d482bae36fc8d6032c362_ShapePercentage" hidden="1"/>
          <p:cNvSpPr/>
          <p:nvPr>
            <p:custDataLst>
              <p:tags r:id="rId83"/>
            </p:custDataLst>
          </p:nvPr>
        </p:nvSpPr>
        <p:spPr>
          <a:xfrm>
            <a:off x="5075763" y="2808817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TLSHAPE_T_caf077eac17d482bae36fc8d6032c362_Duration" hidden="1"/>
          <p:cNvSpPr txBox="1"/>
          <p:nvPr>
            <p:custDataLst>
              <p:tags r:id="rId84"/>
            </p:custDataLst>
          </p:nvPr>
        </p:nvSpPr>
        <p:spPr>
          <a:xfrm>
            <a:off x="0" y="27870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caf077eac17d482bae36fc8d6032c362_StartDate" hidden="1"/>
          <p:cNvSpPr txBox="1"/>
          <p:nvPr>
            <p:custDataLst>
              <p:tags r:id="rId85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3" name="OTLSHAPE_T_caf077eac17d482bae36fc8d6032c362_EndDate" hidden="1"/>
          <p:cNvSpPr txBox="1"/>
          <p:nvPr>
            <p:custDataLst>
              <p:tags r:id="rId86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caf077eac17d482bae36fc8d6032c362_JoinedDate"/>
          <p:cNvSpPr txBox="1"/>
          <p:nvPr>
            <p:custDataLst>
              <p:tags r:id="rId87"/>
            </p:custDataLst>
          </p:nvPr>
        </p:nvSpPr>
        <p:spPr>
          <a:xfrm>
            <a:off x="4319690" y="2794804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15 - Jun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caf077eac17d482bae36fc8d6032c362_Title"/>
          <p:cNvSpPr txBox="1"/>
          <p:nvPr>
            <p:custDataLst>
              <p:tags r:id="rId88"/>
            </p:custDataLst>
          </p:nvPr>
        </p:nvSpPr>
        <p:spPr>
          <a:xfrm>
            <a:off x="6157539" y="2787057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welding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06" name="OTLSHAPE_T_caf077eac17d482bae36fc8d6032c362_TextPercentage" hidden="1"/>
          <p:cNvSpPr txBox="1"/>
          <p:nvPr>
            <p:custDataLst>
              <p:tags r:id="rId89"/>
            </p:custDataLst>
          </p:nvPr>
        </p:nvSpPr>
        <p:spPr>
          <a:xfrm>
            <a:off x="5088463" y="28723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07" name="OTLSHAPE_T_6b43fa9b51ee42e8ada22965bcf6b19d_Shape"/>
          <p:cNvSpPr/>
          <p:nvPr>
            <p:custDataLst>
              <p:tags r:id="rId90"/>
            </p:custDataLst>
          </p:nvPr>
        </p:nvSpPr>
        <p:spPr>
          <a:xfrm>
            <a:off x="6106739" y="3017435"/>
            <a:ext cx="647700" cy="127000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TLSHAPE_T_6b43fa9b51ee42e8ada22965bcf6b19d_ShapePercentage" hidden="1"/>
          <p:cNvSpPr/>
          <p:nvPr>
            <p:custDataLst>
              <p:tags r:id="rId91"/>
            </p:custDataLst>
          </p:nvPr>
        </p:nvSpPr>
        <p:spPr>
          <a:xfrm>
            <a:off x="6106739" y="3017435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TLSHAPE_T_6b43fa9b51ee42e8ada22965bcf6b19d_Duration" hidden="1"/>
          <p:cNvSpPr txBox="1"/>
          <p:nvPr>
            <p:custDataLst>
              <p:tags r:id="rId92"/>
            </p:custDataLst>
          </p:nvPr>
        </p:nvSpPr>
        <p:spPr>
          <a:xfrm>
            <a:off x="0" y="29956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6b43fa9b51ee42e8ada22965bcf6b19d_StartDate" hidden="1"/>
          <p:cNvSpPr txBox="1"/>
          <p:nvPr>
            <p:custDataLst>
              <p:tags r:id="rId93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1" name="OTLSHAPE_T_6b43fa9b51ee42e8ada22965bcf6b19d_EndDate" hidden="1"/>
          <p:cNvSpPr txBox="1"/>
          <p:nvPr>
            <p:custDataLst>
              <p:tags r:id="rId94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6b43fa9b51ee42e8ada22965bcf6b19d_JoinedDate"/>
          <p:cNvSpPr txBox="1"/>
          <p:nvPr>
            <p:custDataLst>
              <p:tags r:id="rId95"/>
            </p:custDataLst>
          </p:nvPr>
        </p:nvSpPr>
        <p:spPr>
          <a:xfrm>
            <a:off x="5463188" y="3003423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2 -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6b43fa9b51ee42e8ada22965bcf6b19d_Title"/>
          <p:cNvSpPr txBox="1"/>
          <p:nvPr>
            <p:custDataLst>
              <p:tags r:id="rId96"/>
            </p:custDataLst>
          </p:nvPr>
        </p:nvSpPr>
        <p:spPr>
          <a:xfrm>
            <a:off x="6801900" y="2995676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leak testing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14" name="OTLSHAPE_T_6b43fa9b51ee42e8ada22965bcf6b19d_TextPercentage" hidden="1"/>
          <p:cNvSpPr txBox="1"/>
          <p:nvPr>
            <p:custDataLst>
              <p:tags r:id="rId97"/>
            </p:custDataLst>
          </p:nvPr>
        </p:nvSpPr>
        <p:spPr>
          <a:xfrm>
            <a:off x="6119439" y="308093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15" name="OTLSHAPE_T_609b5e5692cf4645881f7bb0430f555c_Shape"/>
          <p:cNvSpPr/>
          <p:nvPr>
            <p:custDataLst>
              <p:tags r:id="rId98"/>
            </p:custDataLst>
          </p:nvPr>
        </p:nvSpPr>
        <p:spPr>
          <a:xfrm>
            <a:off x="6794057" y="3226054"/>
            <a:ext cx="50800" cy="127000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TLSHAPE_T_609b5e5692cf4645881f7bb0430f555c_ShapePercentage" hidden="1"/>
          <p:cNvSpPr/>
          <p:nvPr>
            <p:custDataLst>
              <p:tags r:id="rId99"/>
            </p:custDataLst>
          </p:nvPr>
        </p:nvSpPr>
        <p:spPr>
          <a:xfrm>
            <a:off x="6794057" y="3226054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TLSHAPE_T_609b5e5692cf4645881f7bb0430f555c_Duration" hidden="1"/>
          <p:cNvSpPr txBox="1"/>
          <p:nvPr>
            <p:custDataLst>
              <p:tags r:id="rId100"/>
            </p:custDataLst>
          </p:nvPr>
        </p:nvSpPr>
        <p:spPr>
          <a:xfrm>
            <a:off x="0" y="320429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609b5e5692cf4645881f7bb0430f555c_StartDate" hidden="1"/>
          <p:cNvSpPr txBox="1"/>
          <p:nvPr>
            <p:custDataLst>
              <p:tags r:id="rId101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9" name="OTLSHAPE_T_609b5e5692cf4645881f7bb0430f555c_EndDate" hidden="1"/>
          <p:cNvSpPr txBox="1"/>
          <p:nvPr>
            <p:custDataLst>
              <p:tags r:id="rId102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609b5e5692cf4645881f7bb0430f555c_JoinedDate"/>
          <p:cNvSpPr txBox="1"/>
          <p:nvPr>
            <p:custDataLst>
              <p:tags r:id="rId103"/>
            </p:custDataLst>
          </p:nvPr>
        </p:nvSpPr>
        <p:spPr>
          <a:xfrm>
            <a:off x="6513810" y="3212042"/>
            <a:ext cx="241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Jul 4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609b5e5692cf4645881f7bb0430f555c_Title"/>
          <p:cNvSpPr txBox="1"/>
          <p:nvPr>
            <p:custDataLst>
              <p:tags r:id="rId104"/>
            </p:custDataLst>
          </p:nvPr>
        </p:nvSpPr>
        <p:spPr>
          <a:xfrm>
            <a:off x="6895657" y="3204295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Welding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22" name="OTLSHAPE_T_609b5e5692cf4645881f7bb0430f555c_TextPercentage" hidden="1"/>
          <p:cNvSpPr txBox="1"/>
          <p:nvPr>
            <p:custDataLst>
              <p:tags r:id="rId105"/>
            </p:custDataLst>
          </p:nvPr>
        </p:nvSpPr>
        <p:spPr>
          <a:xfrm>
            <a:off x="6806757" y="32895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23" name="OTLSHAPE_T_5c39f2a35c504af8ae51015510df222a_Shape"/>
          <p:cNvSpPr/>
          <p:nvPr>
            <p:custDataLst>
              <p:tags r:id="rId106"/>
            </p:custDataLst>
          </p:nvPr>
        </p:nvSpPr>
        <p:spPr>
          <a:xfrm>
            <a:off x="6794057" y="3434673"/>
            <a:ext cx="50800" cy="127000"/>
          </a:xfrm>
          <a:prstGeom prst="round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TLSHAPE_T_5c39f2a35c504af8ae51015510df222a_ShapePercentage" hidden="1"/>
          <p:cNvSpPr/>
          <p:nvPr>
            <p:custDataLst>
              <p:tags r:id="rId107"/>
            </p:custDataLst>
          </p:nvPr>
        </p:nvSpPr>
        <p:spPr>
          <a:xfrm>
            <a:off x="6794057" y="3434673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TLSHAPE_T_5c39f2a35c504af8ae51015510df222a_Duration" hidden="1"/>
          <p:cNvSpPr txBox="1"/>
          <p:nvPr>
            <p:custDataLst>
              <p:tags r:id="rId108"/>
            </p:custDataLst>
          </p:nvPr>
        </p:nvSpPr>
        <p:spPr>
          <a:xfrm>
            <a:off x="0" y="341291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5c39f2a35c504af8ae51015510df222a_StartDate" hidden="1"/>
          <p:cNvSpPr txBox="1"/>
          <p:nvPr>
            <p:custDataLst>
              <p:tags r:id="rId109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7" name="OTLSHAPE_T_5c39f2a35c504af8ae51015510df222a_EndDate" hidden="1"/>
          <p:cNvSpPr txBox="1"/>
          <p:nvPr>
            <p:custDataLst>
              <p:tags r:id="rId110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5c39f2a35c504af8ae51015510df222a_JoinedDate"/>
          <p:cNvSpPr txBox="1"/>
          <p:nvPr>
            <p:custDataLst>
              <p:tags r:id="rId111"/>
            </p:custDataLst>
          </p:nvPr>
        </p:nvSpPr>
        <p:spPr>
          <a:xfrm>
            <a:off x="6513810" y="3420660"/>
            <a:ext cx="241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Jul 4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5c39f2a35c504af8ae51015510df222a_Title"/>
          <p:cNvSpPr txBox="1"/>
          <p:nvPr>
            <p:custDataLst>
              <p:tags r:id="rId112"/>
            </p:custDataLst>
          </p:nvPr>
        </p:nvSpPr>
        <p:spPr>
          <a:xfrm>
            <a:off x="6895657" y="3412913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Leak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30" name="OTLSHAPE_T_5c39f2a35c504af8ae51015510df222a_TextPercentage" hidden="1"/>
          <p:cNvSpPr txBox="1"/>
          <p:nvPr>
            <p:custDataLst>
              <p:tags r:id="rId113"/>
            </p:custDataLst>
          </p:nvPr>
        </p:nvSpPr>
        <p:spPr>
          <a:xfrm>
            <a:off x="6806757" y="349817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31" name="OTLSHAPE_T_d07a3054f8a14b42ab00666a3884215f_Shape"/>
          <p:cNvSpPr/>
          <p:nvPr>
            <p:custDataLst>
              <p:tags r:id="rId114"/>
            </p:custDataLst>
          </p:nvPr>
        </p:nvSpPr>
        <p:spPr>
          <a:xfrm>
            <a:off x="3486342" y="3629279"/>
            <a:ext cx="3937000" cy="155025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TLSHAPE_T_d07a3054f8a14b42ab00666a3884215f_ShapePercentage"/>
          <p:cNvSpPr/>
          <p:nvPr>
            <p:custDataLst>
              <p:tags r:id="rId115"/>
            </p:custDataLst>
          </p:nvPr>
        </p:nvSpPr>
        <p:spPr>
          <a:xfrm>
            <a:off x="3486342" y="3629279"/>
            <a:ext cx="9906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OTLSHAPE_T_d07a3054f8a14b42ab00666a3884215f_Duration" hidden="1"/>
          <p:cNvSpPr txBox="1"/>
          <p:nvPr>
            <p:custDataLst>
              <p:tags r:id="rId116"/>
            </p:custDataLst>
          </p:nvPr>
        </p:nvSpPr>
        <p:spPr>
          <a:xfrm>
            <a:off x="0" y="3621532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131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d07a3054f8a14b42ab00666a3884215f_StartDate" hidden="1"/>
          <p:cNvSpPr txBox="1"/>
          <p:nvPr>
            <p:custDataLst>
              <p:tags r:id="rId117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5" name="OTLSHAPE_T_d07a3054f8a14b42ab00666a3884215f_EndDate" hidden="1"/>
          <p:cNvSpPr txBox="1"/>
          <p:nvPr>
            <p:custDataLst>
              <p:tags r:id="rId118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d07a3054f8a14b42ab00666a3884215f_JoinedDate"/>
          <p:cNvSpPr txBox="1"/>
          <p:nvPr>
            <p:custDataLst>
              <p:tags r:id="rId119"/>
            </p:custDataLst>
          </p:nvPr>
        </p:nvSpPr>
        <p:spPr>
          <a:xfrm>
            <a:off x="2766717" y="3629279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d07a3054f8a14b42ab00666a3884215f_Title"/>
          <p:cNvSpPr txBox="1"/>
          <p:nvPr>
            <p:custDataLst>
              <p:tags r:id="rId120"/>
            </p:custDataLst>
          </p:nvPr>
        </p:nvSpPr>
        <p:spPr>
          <a:xfrm>
            <a:off x="7467738" y="3621532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Chamber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38" name="OTLSHAPE_T_d07a3054f8a14b42ab00666a3884215f_TextPercentage"/>
          <p:cNvSpPr txBox="1"/>
          <p:nvPr>
            <p:custDataLst>
              <p:tags r:id="rId121"/>
            </p:custDataLst>
          </p:nvPr>
        </p:nvSpPr>
        <p:spPr>
          <a:xfrm>
            <a:off x="4249408" y="3629279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25%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39" name="OTLSHAPE_T_493f8bac13e84fbf82d3e0d5926e1f4e_Shape"/>
          <p:cNvSpPr/>
          <p:nvPr>
            <p:custDataLst>
              <p:tags r:id="rId122"/>
            </p:custDataLst>
          </p:nvPr>
        </p:nvSpPr>
        <p:spPr>
          <a:xfrm>
            <a:off x="2820503" y="3837898"/>
            <a:ext cx="4597400" cy="155025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OTLSHAPE_T_493f8bac13e84fbf82d3e0d5926e1f4e_ShapePercentage"/>
          <p:cNvSpPr/>
          <p:nvPr>
            <p:custDataLst>
              <p:tags r:id="rId123"/>
            </p:custDataLst>
          </p:nvPr>
        </p:nvSpPr>
        <p:spPr>
          <a:xfrm>
            <a:off x="2820503" y="3837898"/>
            <a:ext cx="22987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TLSHAPE_T_493f8bac13e84fbf82d3e0d5926e1f4e_Duration" hidden="1"/>
          <p:cNvSpPr txBox="1"/>
          <p:nvPr>
            <p:custDataLst>
              <p:tags r:id="rId124"/>
            </p:custDataLst>
          </p:nvPr>
        </p:nvSpPr>
        <p:spPr>
          <a:xfrm>
            <a:off x="0" y="38301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152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493f8bac13e84fbf82d3e0d5926e1f4e_StartDate" hidden="1"/>
          <p:cNvSpPr txBox="1"/>
          <p:nvPr>
            <p:custDataLst>
              <p:tags r:id="rId125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3" name="OTLSHAPE_T_493f8bac13e84fbf82d3e0d5926e1f4e_EndDate" hidden="1"/>
          <p:cNvSpPr txBox="1"/>
          <p:nvPr>
            <p:custDataLst>
              <p:tags r:id="rId126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493f8bac13e84fbf82d3e0d5926e1f4e_JoinedDate"/>
          <p:cNvSpPr txBox="1"/>
          <p:nvPr>
            <p:custDataLst>
              <p:tags r:id="rId127"/>
            </p:custDataLst>
          </p:nvPr>
        </p:nvSpPr>
        <p:spPr>
          <a:xfrm>
            <a:off x="2119209" y="3837898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493f8bac13e84fbf82d3e0d5926e1f4e_Title"/>
          <p:cNvSpPr txBox="1"/>
          <p:nvPr>
            <p:custDataLst>
              <p:tags r:id="rId128"/>
            </p:custDataLst>
          </p:nvPr>
        </p:nvSpPr>
        <p:spPr>
          <a:xfrm>
            <a:off x="7467738" y="383015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Platform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46" name="OTLSHAPE_T_493f8bac13e84fbf82d3e0d5926e1f4e_TextPercentage"/>
          <p:cNvSpPr txBox="1"/>
          <p:nvPr>
            <p:custDataLst>
              <p:tags r:id="rId129"/>
            </p:custDataLst>
          </p:nvPr>
        </p:nvSpPr>
        <p:spPr>
          <a:xfrm>
            <a:off x="4899138" y="3837898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50%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47" name="OTLSHAPE_T_4ff0ca0ba8234a948264453e94efb12a_Shape"/>
          <p:cNvSpPr/>
          <p:nvPr>
            <p:custDataLst>
              <p:tags r:id="rId130"/>
            </p:custDataLst>
          </p:nvPr>
        </p:nvSpPr>
        <p:spPr>
          <a:xfrm>
            <a:off x="6085261" y="4060529"/>
            <a:ext cx="43688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OTLSHAPE_T_4ff0ca0ba8234a948264453e94efb12a_ShapePercentage" hidden="1"/>
          <p:cNvSpPr/>
          <p:nvPr>
            <p:custDataLst>
              <p:tags r:id="rId131"/>
            </p:custDataLst>
          </p:nvPr>
        </p:nvSpPr>
        <p:spPr>
          <a:xfrm>
            <a:off x="6085261" y="4060529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OTLSHAPE_T_4ff0ca0ba8234a948264453e94efb12a_Duration" hidden="1"/>
          <p:cNvSpPr txBox="1"/>
          <p:nvPr>
            <p:custDataLst>
              <p:tags r:id="rId132"/>
            </p:custDataLst>
          </p:nvPr>
        </p:nvSpPr>
        <p:spPr>
          <a:xfrm>
            <a:off x="0" y="403876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145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4ff0ca0ba8234a948264453e94efb12a_StartDate" hidden="1"/>
          <p:cNvSpPr txBox="1"/>
          <p:nvPr>
            <p:custDataLst>
              <p:tags r:id="rId133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1" name="OTLSHAPE_T_4ff0ca0ba8234a948264453e94efb12a_EndDate" hidden="1"/>
          <p:cNvSpPr txBox="1"/>
          <p:nvPr>
            <p:custDataLst>
              <p:tags r:id="rId134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4ff0ca0ba8234a948264453e94efb12a_JoinedDate"/>
          <p:cNvSpPr txBox="1"/>
          <p:nvPr>
            <p:custDataLst>
              <p:tags r:id="rId135"/>
            </p:custDataLst>
          </p:nvPr>
        </p:nvSpPr>
        <p:spPr>
          <a:xfrm>
            <a:off x="5318604" y="404651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Dec 20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4ff0ca0ba8234a948264453e94efb12a_Title"/>
          <p:cNvSpPr txBox="1"/>
          <p:nvPr>
            <p:custDataLst>
              <p:tags r:id="rId136"/>
            </p:custDataLst>
          </p:nvPr>
        </p:nvSpPr>
        <p:spPr>
          <a:xfrm>
            <a:off x="10496231" y="4038769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Non-T2 cell filling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54" name="OTLSHAPE_T_4ff0ca0ba8234a948264453e94efb12a_TextPercentage" hidden="1"/>
          <p:cNvSpPr txBox="1"/>
          <p:nvPr>
            <p:custDataLst>
              <p:tags r:id="rId137"/>
            </p:custDataLst>
          </p:nvPr>
        </p:nvSpPr>
        <p:spPr>
          <a:xfrm>
            <a:off x="6097961" y="41240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55" name="OTLSHAPE_T_c6f2eb58ce1f46fc8d480651254f2ab1_Shape"/>
          <p:cNvSpPr/>
          <p:nvPr>
            <p:custDataLst>
              <p:tags r:id="rId138"/>
            </p:custDataLst>
          </p:nvPr>
        </p:nvSpPr>
        <p:spPr>
          <a:xfrm>
            <a:off x="6085261" y="4269147"/>
            <a:ext cx="33401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TLSHAPE_T_c6f2eb58ce1f46fc8d480651254f2ab1_ShapePercentage" hidden="1"/>
          <p:cNvSpPr/>
          <p:nvPr>
            <p:custDataLst>
              <p:tags r:id="rId139"/>
            </p:custDataLst>
          </p:nvPr>
        </p:nvSpPr>
        <p:spPr>
          <a:xfrm>
            <a:off x="6085261" y="4269147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OTLSHAPE_T_c6f2eb58ce1f46fc8d480651254f2ab1_Duration" hidden="1"/>
          <p:cNvSpPr txBox="1"/>
          <p:nvPr>
            <p:custDataLst>
              <p:tags r:id="rId140"/>
            </p:custDataLst>
          </p:nvPr>
        </p:nvSpPr>
        <p:spPr>
          <a:xfrm>
            <a:off x="0" y="4247388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c6f2eb58ce1f46fc8d480651254f2ab1_StartDate" hidden="1"/>
          <p:cNvSpPr txBox="1"/>
          <p:nvPr>
            <p:custDataLst>
              <p:tags r:id="rId141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9" name="OTLSHAPE_T_c6f2eb58ce1f46fc8d480651254f2ab1_EndDate" hidden="1"/>
          <p:cNvSpPr txBox="1"/>
          <p:nvPr>
            <p:custDataLst>
              <p:tags r:id="rId142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c6f2eb58ce1f46fc8d480651254f2ab1_JoinedDate"/>
          <p:cNvSpPr txBox="1"/>
          <p:nvPr>
            <p:custDataLst>
              <p:tags r:id="rId143"/>
            </p:custDataLst>
          </p:nvPr>
        </p:nvSpPr>
        <p:spPr>
          <a:xfrm>
            <a:off x="5372283" y="4255135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c6f2eb58ce1f46fc8d480651254f2ab1_Title"/>
          <p:cNvSpPr txBox="1"/>
          <p:nvPr>
            <p:custDataLst>
              <p:tags r:id="rId144"/>
            </p:custDataLst>
          </p:nvPr>
        </p:nvSpPr>
        <p:spPr>
          <a:xfrm>
            <a:off x="9465255" y="4247388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T2 Cell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62" name="OTLSHAPE_T_c6f2eb58ce1f46fc8d480651254f2ab1_TextPercentage" hidden="1"/>
          <p:cNvSpPr txBox="1"/>
          <p:nvPr>
            <p:custDataLst>
              <p:tags r:id="rId145"/>
            </p:custDataLst>
          </p:nvPr>
        </p:nvSpPr>
        <p:spPr>
          <a:xfrm>
            <a:off x="6097961" y="433264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63" name="OTLSHAPE_T_cb89aa65f360433daab499e10e85eea0_Shape"/>
          <p:cNvSpPr/>
          <p:nvPr>
            <p:custDataLst>
              <p:tags r:id="rId146"/>
            </p:custDataLst>
          </p:nvPr>
        </p:nvSpPr>
        <p:spPr>
          <a:xfrm>
            <a:off x="6085261" y="4477766"/>
            <a:ext cx="3556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OTLSHAPE_T_cb89aa65f360433daab499e10e85eea0_ShapePercentage" hidden="1"/>
          <p:cNvSpPr/>
          <p:nvPr>
            <p:custDataLst>
              <p:tags r:id="rId147"/>
            </p:custDataLst>
          </p:nvPr>
        </p:nvSpPr>
        <p:spPr>
          <a:xfrm>
            <a:off x="6085261" y="4477766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TLSHAPE_T_cb89aa65f360433daab499e10e85eea0_Duration" hidden="1"/>
          <p:cNvSpPr txBox="1"/>
          <p:nvPr>
            <p:custDataLst>
              <p:tags r:id="rId148"/>
            </p:custDataLst>
          </p:nvPr>
        </p:nvSpPr>
        <p:spPr>
          <a:xfrm>
            <a:off x="0" y="44560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cb89aa65f360433daab499e10e85eea0_StartDate" hidden="1"/>
          <p:cNvSpPr txBox="1"/>
          <p:nvPr>
            <p:custDataLst>
              <p:tags r:id="rId149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7" name="OTLSHAPE_T_cb89aa65f360433daab499e10e85eea0_EndDate" hidden="1"/>
          <p:cNvSpPr txBox="1"/>
          <p:nvPr>
            <p:custDataLst>
              <p:tags r:id="rId150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cb89aa65f360433daab499e10e85eea0_JoinedDate"/>
          <p:cNvSpPr txBox="1"/>
          <p:nvPr>
            <p:custDataLst>
              <p:tags r:id="rId151"/>
            </p:custDataLst>
          </p:nvPr>
        </p:nvSpPr>
        <p:spPr>
          <a:xfrm>
            <a:off x="5339728" y="446375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Jun 16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cb89aa65f360433daab499e10e85eea0_Title"/>
          <p:cNvSpPr txBox="1"/>
          <p:nvPr>
            <p:custDataLst>
              <p:tags r:id="rId152"/>
            </p:custDataLst>
          </p:nvPr>
        </p:nvSpPr>
        <p:spPr>
          <a:xfrm>
            <a:off x="6479720" y="4456007"/>
            <a:ext cx="838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assemble cells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70" name="OTLSHAPE_T_cb89aa65f360433daab499e10e85eea0_TextPercentage" hidden="1"/>
          <p:cNvSpPr txBox="1"/>
          <p:nvPr>
            <p:custDataLst>
              <p:tags r:id="rId153"/>
            </p:custDataLst>
          </p:nvPr>
        </p:nvSpPr>
        <p:spPr>
          <a:xfrm>
            <a:off x="6097961" y="45412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71" name="OTLSHAPE_T_3009e41ab4d8441a9827de53fd3dc543_Shape"/>
          <p:cNvSpPr/>
          <p:nvPr>
            <p:custDataLst>
              <p:tags r:id="rId154"/>
            </p:custDataLst>
          </p:nvPr>
        </p:nvSpPr>
        <p:spPr>
          <a:xfrm>
            <a:off x="6729621" y="4686384"/>
            <a:ext cx="3302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OTLSHAPE_T_3009e41ab4d8441a9827de53fd3dc543_ShapePercentage" hidden="1"/>
          <p:cNvSpPr/>
          <p:nvPr>
            <p:custDataLst>
              <p:tags r:id="rId155"/>
            </p:custDataLst>
          </p:nvPr>
        </p:nvSpPr>
        <p:spPr>
          <a:xfrm>
            <a:off x="6729621" y="4686384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OTLSHAPE_T_3009e41ab4d8441a9827de53fd3dc543_Duration" hidden="1"/>
          <p:cNvSpPr txBox="1"/>
          <p:nvPr>
            <p:custDataLst>
              <p:tags r:id="rId156"/>
            </p:custDataLst>
          </p:nvPr>
        </p:nvSpPr>
        <p:spPr>
          <a:xfrm>
            <a:off x="0" y="46646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3009e41ab4d8441a9827de53fd3dc543_StartDate" hidden="1"/>
          <p:cNvSpPr txBox="1"/>
          <p:nvPr>
            <p:custDataLst>
              <p:tags r:id="rId157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5" name="OTLSHAPE_T_3009e41ab4d8441a9827de53fd3dc543_EndDate" hidden="1"/>
          <p:cNvSpPr txBox="1"/>
          <p:nvPr>
            <p:custDataLst>
              <p:tags r:id="rId158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3009e41ab4d8441a9827de53fd3dc543_JoinedDate"/>
          <p:cNvSpPr txBox="1"/>
          <p:nvPr>
            <p:custDataLst>
              <p:tags r:id="rId159"/>
            </p:custDataLst>
          </p:nvPr>
        </p:nvSpPr>
        <p:spPr>
          <a:xfrm>
            <a:off x="6059272" y="46723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Jul 1 - Jul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3009e41ab4d8441a9827de53fd3dc543_Title"/>
          <p:cNvSpPr txBox="1"/>
          <p:nvPr>
            <p:custDataLst>
              <p:tags r:id="rId160"/>
            </p:custDataLst>
          </p:nvPr>
        </p:nvSpPr>
        <p:spPr>
          <a:xfrm>
            <a:off x="7102601" y="4664625"/>
            <a:ext cx="118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perform leak testing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78" name="OTLSHAPE_T_3009e41ab4d8441a9827de53fd3dc543_TextPercentage" hidden="1"/>
          <p:cNvSpPr txBox="1"/>
          <p:nvPr>
            <p:custDataLst>
              <p:tags r:id="rId161"/>
            </p:custDataLst>
          </p:nvPr>
        </p:nvSpPr>
        <p:spPr>
          <a:xfrm>
            <a:off x="6742321" y="474988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79" name="OTLSHAPE_T_fc2104fa01604733ac8f67038113f451_Shape"/>
          <p:cNvSpPr/>
          <p:nvPr>
            <p:custDataLst>
              <p:tags r:id="rId162"/>
            </p:custDataLst>
          </p:nvPr>
        </p:nvSpPr>
        <p:spPr>
          <a:xfrm>
            <a:off x="7094758" y="4895003"/>
            <a:ext cx="3302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TLSHAPE_T_fc2104fa01604733ac8f67038113f451_ShapePercentage" hidden="1"/>
          <p:cNvSpPr/>
          <p:nvPr>
            <p:custDataLst>
              <p:tags r:id="rId163"/>
            </p:custDataLst>
          </p:nvPr>
        </p:nvSpPr>
        <p:spPr>
          <a:xfrm>
            <a:off x="7094758" y="4895003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OTLSHAPE_T_fc2104fa01604733ac8f67038113f451_Duration" hidden="1"/>
          <p:cNvSpPr txBox="1"/>
          <p:nvPr>
            <p:custDataLst>
              <p:tags r:id="rId164"/>
            </p:custDataLst>
          </p:nvPr>
        </p:nvSpPr>
        <p:spPr>
          <a:xfrm>
            <a:off x="0" y="48732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fc2104fa01604733ac8f67038113f451_StartDate" hidden="1"/>
          <p:cNvSpPr txBox="1"/>
          <p:nvPr>
            <p:custDataLst>
              <p:tags r:id="rId165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3" name="OTLSHAPE_T_fc2104fa01604733ac8f67038113f451_EndDate" hidden="1"/>
          <p:cNvSpPr txBox="1"/>
          <p:nvPr>
            <p:custDataLst>
              <p:tags r:id="rId166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fc2104fa01604733ac8f67038113f451_JoinedDate"/>
          <p:cNvSpPr txBox="1"/>
          <p:nvPr>
            <p:custDataLst>
              <p:tags r:id="rId167"/>
            </p:custDataLst>
          </p:nvPr>
        </p:nvSpPr>
        <p:spPr>
          <a:xfrm>
            <a:off x="6360783" y="4880991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Jul 18 -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fc2104fa01604733ac8f67038113f451_Title"/>
          <p:cNvSpPr txBox="1"/>
          <p:nvPr>
            <p:custDataLst>
              <p:tags r:id="rId168"/>
            </p:custDataLst>
          </p:nvPr>
        </p:nvSpPr>
        <p:spPr>
          <a:xfrm>
            <a:off x="7467738" y="4873244"/>
            <a:ext cx="59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clean cells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86" name="OTLSHAPE_T_fc2104fa01604733ac8f67038113f451_TextPercentage" hidden="1"/>
          <p:cNvSpPr txBox="1"/>
          <p:nvPr>
            <p:custDataLst>
              <p:tags r:id="rId169"/>
            </p:custDataLst>
          </p:nvPr>
        </p:nvSpPr>
        <p:spPr>
          <a:xfrm>
            <a:off x="7107458" y="495850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87" name="OTLSHAPE_T_77301be3287f40689cc3e4afbb7d4ac3_Shape"/>
          <p:cNvSpPr/>
          <p:nvPr>
            <p:custDataLst>
              <p:tags r:id="rId170"/>
            </p:custDataLst>
          </p:nvPr>
        </p:nvSpPr>
        <p:spPr>
          <a:xfrm>
            <a:off x="7416938" y="5103622"/>
            <a:ext cx="889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OTLSHAPE_T_77301be3287f40689cc3e4afbb7d4ac3_ShapePercentage" hidden="1"/>
          <p:cNvSpPr/>
          <p:nvPr>
            <p:custDataLst>
              <p:tags r:id="rId171"/>
            </p:custDataLst>
          </p:nvPr>
        </p:nvSpPr>
        <p:spPr>
          <a:xfrm>
            <a:off x="7416938" y="5103622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TLSHAPE_T_77301be3287f40689cc3e4afbb7d4ac3_Duration" hidden="1"/>
          <p:cNvSpPr txBox="1"/>
          <p:nvPr>
            <p:custDataLst>
              <p:tags r:id="rId172"/>
            </p:custDataLst>
          </p:nvPr>
        </p:nvSpPr>
        <p:spPr>
          <a:xfrm>
            <a:off x="0" y="508186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90" name="OTLSHAPE_T_77301be3287f40689cc3e4afbb7d4ac3_StartDate" hidden="1"/>
          <p:cNvSpPr txBox="1"/>
          <p:nvPr>
            <p:custDataLst>
              <p:tags r:id="rId173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91" name="OTLSHAPE_T_77301be3287f40689cc3e4afbb7d4ac3_EndDate" hidden="1"/>
          <p:cNvSpPr txBox="1"/>
          <p:nvPr>
            <p:custDataLst>
              <p:tags r:id="rId174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92" name="OTLSHAPE_T_77301be3287f40689cc3e4afbb7d4ac3_JoinedDate"/>
          <p:cNvSpPr txBox="1"/>
          <p:nvPr>
            <p:custDataLst>
              <p:tags r:id="rId175"/>
            </p:custDataLst>
          </p:nvPr>
        </p:nvSpPr>
        <p:spPr>
          <a:xfrm>
            <a:off x="6683725" y="5089609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Aug 2 - Aug 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93" name="OTLSHAPE_T_77301be3287f40689cc3e4afbb7d4ac3_Title"/>
          <p:cNvSpPr txBox="1"/>
          <p:nvPr>
            <p:custDataLst>
              <p:tags r:id="rId176"/>
            </p:custDataLst>
          </p:nvPr>
        </p:nvSpPr>
        <p:spPr>
          <a:xfrm>
            <a:off x="7553653" y="5081863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pump/purge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94" name="OTLSHAPE_T_77301be3287f40689cc3e4afbb7d4ac3_TextPercentage" hidden="1"/>
          <p:cNvSpPr txBox="1"/>
          <p:nvPr>
            <p:custDataLst>
              <p:tags r:id="rId177"/>
            </p:custDataLst>
          </p:nvPr>
        </p:nvSpPr>
        <p:spPr>
          <a:xfrm>
            <a:off x="7429638" y="51671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95" name="OTLSHAPE_T_2b34d81e547e45b98eaa02e54980de20_Shape"/>
          <p:cNvSpPr/>
          <p:nvPr>
            <p:custDataLst>
              <p:tags r:id="rId178"/>
            </p:custDataLst>
          </p:nvPr>
        </p:nvSpPr>
        <p:spPr>
          <a:xfrm>
            <a:off x="9371497" y="5312240"/>
            <a:ext cx="508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OTLSHAPE_T_2b34d81e547e45b98eaa02e54980de20_ShapePercentage" hidden="1"/>
          <p:cNvSpPr/>
          <p:nvPr>
            <p:custDataLst>
              <p:tags r:id="rId179"/>
            </p:custDataLst>
          </p:nvPr>
        </p:nvSpPr>
        <p:spPr>
          <a:xfrm>
            <a:off x="9371497" y="5312240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OTLSHAPE_T_2b34d81e547e45b98eaa02e54980de20_Duration" hidden="1"/>
          <p:cNvSpPr txBox="1"/>
          <p:nvPr>
            <p:custDataLst>
              <p:tags r:id="rId180"/>
            </p:custDataLst>
          </p:nvPr>
        </p:nvSpPr>
        <p:spPr>
          <a:xfrm>
            <a:off x="0" y="529048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98" name="OTLSHAPE_T_2b34d81e547e45b98eaa02e54980de20_StartDate" hidden="1"/>
          <p:cNvSpPr txBox="1"/>
          <p:nvPr>
            <p:custDataLst>
              <p:tags r:id="rId181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99" name="OTLSHAPE_T_2b34d81e547e45b98eaa02e54980de20_EndDate" hidden="1"/>
          <p:cNvSpPr txBox="1"/>
          <p:nvPr>
            <p:custDataLst>
              <p:tags r:id="rId182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000" name="OTLSHAPE_T_2b34d81e547e45b98eaa02e54980de20_JoinedDate"/>
          <p:cNvSpPr txBox="1"/>
          <p:nvPr>
            <p:custDataLst>
              <p:tags r:id="rId183"/>
            </p:custDataLst>
          </p:nvPr>
        </p:nvSpPr>
        <p:spPr>
          <a:xfrm>
            <a:off x="8626684" y="529822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Nov 1 -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001" name="OTLSHAPE_T_2b34d81e547e45b98eaa02e54980de20_Title"/>
          <p:cNvSpPr txBox="1"/>
          <p:nvPr>
            <p:custDataLst>
              <p:tags r:id="rId184"/>
            </p:custDataLst>
          </p:nvPr>
        </p:nvSpPr>
        <p:spPr>
          <a:xfrm>
            <a:off x="9473097" y="5290481"/>
            <a:ext cx="63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ship to SRS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02" name="OTLSHAPE_T_2b34d81e547e45b98eaa02e54980de20_TextPercentage" hidden="1"/>
          <p:cNvSpPr txBox="1"/>
          <p:nvPr>
            <p:custDataLst>
              <p:tags r:id="rId185"/>
            </p:custDataLst>
          </p:nvPr>
        </p:nvSpPr>
        <p:spPr>
          <a:xfrm>
            <a:off x="9384197" y="537574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746" name="TextBox 745"/>
          <p:cNvSpPr txBox="1"/>
          <p:nvPr/>
        </p:nvSpPr>
        <p:spPr>
          <a:xfrm>
            <a:off x="2286000" y="457200"/>
            <a:ext cx="772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Fabrication and Assembly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57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TLSHAPE_TB_00000000000000000000000000000000_ElapsedTim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TB_00000000000000000000000000000000_TodayMarkerShape" hidden="1"/>
          <p:cNvSpPr/>
          <p:nvPr>
            <p:custDataLst>
              <p:tags r:id="rId6"/>
            </p:custDataLst>
          </p:nvPr>
        </p:nvSpPr>
        <p:spPr>
          <a:xfrm>
            <a:off x="808180" y="5397500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TLSHAPE_TB_00000000000000000000000000000000_TodayMarkerText" hidden="1"/>
          <p:cNvSpPr txBox="1"/>
          <p:nvPr>
            <p:custDataLst>
              <p:tags r:id="rId7"/>
            </p:custDataLst>
          </p:nvPr>
        </p:nvSpPr>
        <p:spPr>
          <a:xfrm>
            <a:off x="844465" y="54821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194056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523015" y="51816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851975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6138065" y="51816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7467026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8753115" y="51816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10082075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TB_00000000000000000000000000000000_ScaleMarking1"/>
          <p:cNvSpPr txBox="1"/>
          <p:nvPr>
            <p:custDataLst>
              <p:tags r:id="rId16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B_00000000000000000000000000000000_ScaleMarking2"/>
          <p:cNvSpPr txBox="1"/>
          <p:nvPr>
            <p:custDataLst>
              <p:tags r:id="rId17"/>
            </p:custDataLst>
          </p:nvPr>
        </p:nvSpPr>
        <p:spPr>
          <a:xfrm>
            <a:off x="1008207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68cd0ae8c83840e8804cbf97501bc075_Shape"/>
          <p:cNvSpPr/>
          <p:nvPr>
            <p:custDataLst>
              <p:tags r:id="rId18"/>
            </p:custDataLst>
          </p:nvPr>
        </p:nvSpPr>
        <p:spPr>
          <a:xfrm>
            <a:off x="844465" y="3216910"/>
            <a:ext cx="96139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TLSHAPE_T_68cd0ae8c83840e8804cbf97501bc075_ShapePercentage" hidden="1"/>
          <p:cNvSpPr/>
          <p:nvPr>
            <p:custDataLst>
              <p:tags r:id="rId19"/>
            </p:custDataLst>
          </p:nvPr>
        </p:nvSpPr>
        <p:spPr>
          <a:xfrm>
            <a:off x="844465" y="3216910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TLSHAPE_T_68cd0ae8c83840e8804cbf97501bc075_Duration" hidden="1"/>
          <p:cNvSpPr txBox="1"/>
          <p:nvPr>
            <p:custDataLst>
              <p:tags r:id="rId20"/>
            </p:custDataLst>
          </p:nvPr>
        </p:nvSpPr>
        <p:spPr>
          <a:xfrm>
            <a:off x="0" y="31951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160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T_68cd0ae8c83840e8804cbf97501bc075_StartDate" hidden="1"/>
          <p:cNvSpPr txBox="1"/>
          <p:nvPr>
            <p:custDataLst>
              <p:tags r:id="rId21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T_68cd0ae8c83840e8804cbf97501bc075_EndDate" hidden="1"/>
          <p:cNvSpPr txBox="1"/>
          <p:nvPr>
            <p:custDataLst>
              <p:tags r:id="rId22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T_68cd0ae8c83840e8804cbf97501bc075_JoinedDate"/>
          <p:cNvSpPr txBox="1"/>
          <p:nvPr>
            <p:custDataLst>
              <p:tags r:id="rId23"/>
            </p:custDataLst>
          </p:nvPr>
        </p:nvSpPr>
        <p:spPr>
          <a:xfrm>
            <a:off x="104817" y="320289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68cd0ae8c83840e8804cbf97501bc075_Title"/>
          <p:cNvSpPr txBox="1"/>
          <p:nvPr>
            <p:custDataLst>
              <p:tags r:id="rId24"/>
            </p:custDataLst>
          </p:nvPr>
        </p:nvSpPr>
        <p:spPr>
          <a:xfrm>
            <a:off x="10498072" y="3195151"/>
            <a:ext cx="91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Vacuum System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68cd0ae8c83840e8804cbf97501bc075_TextPercentage" hidden="1"/>
          <p:cNvSpPr txBox="1"/>
          <p:nvPr>
            <p:custDataLst>
              <p:tags r:id="rId25"/>
            </p:custDataLst>
          </p:nvPr>
        </p:nvSpPr>
        <p:spPr>
          <a:xfrm>
            <a:off x="857165" y="32804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6c56184e920e4efaaf04252105c9a82d_Shape"/>
          <p:cNvSpPr/>
          <p:nvPr>
            <p:custDataLst>
              <p:tags r:id="rId26"/>
            </p:custDataLst>
          </p:nvPr>
        </p:nvSpPr>
        <p:spPr>
          <a:xfrm>
            <a:off x="10104315" y="3450929"/>
            <a:ext cx="3556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TLSHAPE_T_6c56184e920e4efaaf04252105c9a82d_ShapePercentage" hidden="1"/>
          <p:cNvSpPr/>
          <p:nvPr>
            <p:custDataLst>
              <p:tags r:id="rId27"/>
            </p:custDataLst>
          </p:nvPr>
        </p:nvSpPr>
        <p:spPr>
          <a:xfrm>
            <a:off x="10104315" y="3450929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TLSHAPE_T_6c56184e920e4efaaf04252105c9a82d_Duration" hidden="1"/>
          <p:cNvSpPr txBox="1"/>
          <p:nvPr>
            <p:custDataLst>
              <p:tags r:id="rId28"/>
            </p:custDataLst>
          </p:nvPr>
        </p:nvSpPr>
        <p:spPr>
          <a:xfrm>
            <a:off x="0" y="342916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TLSHAPE_T_6c56184e920e4efaaf04252105c9a82d_StartDate" hidden="1"/>
          <p:cNvSpPr txBox="1"/>
          <p:nvPr>
            <p:custDataLst>
              <p:tags r:id="rId29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T_6c56184e920e4efaaf04252105c9a82d_EndDate" hidden="1"/>
          <p:cNvSpPr txBox="1"/>
          <p:nvPr>
            <p:custDataLst>
              <p:tags r:id="rId30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OTLSHAPE_T_6c56184e920e4efaaf04252105c9a82d_JoinedDate"/>
          <p:cNvSpPr txBox="1"/>
          <p:nvPr>
            <p:custDataLst>
              <p:tags r:id="rId31"/>
            </p:custDataLst>
          </p:nvPr>
        </p:nvSpPr>
        <p:spPr>
          <a:xfrm>
            <a:off x="9370551" y="343691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_6c56184e920e4efaaf04252105c9a82d_Title"/>
          <p:cNvSpPr txBox="1"/>
          <p:nvPr>
            <p:custDataLst>
              <p:tags r:id="rId32"/>
            </p:custDataLst>
          </p:nvPr>
        </p:nvSpPr>
        <p:spPr>
          <a:xfrm>
            <a:off x="10498072" y="3429169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Install Getter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6c56184e920e4efaaf04252105c9a82d_TextPercentage" hidden="1"/>
          <p:cNvSpPr txBox="1"/>
          <p:nvPr>
            <p:custDataLst>
              <p:tags r:id="rId33"/>
            </p:custDataLst>
          </p:nvPr>
        </p:nvSpPr>
        <p:spPr>
          <a:xfrm>
            <a:off x="10117015" y="35144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602d0e080b4c4c8eb4db1cc5b92ad629_Shape"/>
          <p:cNvSpPr/>
          <p:nvPr>
            <p:custDataLst>
              <p:tags r:id="rId34"/>
            </p:custDataLst>
          </p:nvPr>
        </p:nvSpPr>
        <p:spPr>
          <a:xfrm>
            <a:off x="10104315" y="3770207"/>
            <a:ext cx="355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TLSHAPE_T_602d0e080b4c4c8eb4db1cc5b92ad629_ShapePercentage" hidden="1"/>
          <p:cNvSpPr/>
          <p:nvPr>
            <p:custDataLst>
              <p:tags r:id="rId35"/>
            </p:custDataLst>
          </p:nvPr>
        </p:nvSpPr>
        <p:spPr>
          <a:xfrm>
            <a:off x="10104315" y="3770207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TLSHAPE_T_602d0e080b4c4c8eb4db1cc5b92ad629_Duration" hidden="1"/>
          <p:cNvSpPr txBox="1"/>
          <p:nvPr>
            <p:custDataLst>
              <p:tags r:id="rId36"/>
            </p:custDataLst>
          </p:nvPr>
        </p:nvSpPr>
        <p:spPr>
          <a:xfrm>
            <a:off x="0" y="366318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T_602d0e080b4c4c8eb4db1cc5b92ad629_StartDate" hidden="1"/>
          <p:cNvSpPr txBox="1"/>
          <p:nvPr>
            <p:custDataLst>
              <p:tags r:id="rId37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OTLSHAPE_T_602d0e080b4c4c8eb4db1cc5b92ad629_EndDate" hidden="1"/>
          <p:cNvSpPr txBox="1"/>
          <p:nvPr>
            <p:custDataLst>
              <p:tags r:id="rId38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TLSHAPE_T_602d0e080b4c4c8eb4db1cc5b92ad629_JoinedDate"/>
          <p:cNvSpPr txBox="1"/>
          <p:nvPr>
            <p:custDataLst>
              <p:tags r:id="rId39"/>
            </p:custDataLst>
          </p:nvPr>
        </p:nvSpPr>
        <p:spPr>
          <a:xfrm>
            <a:off x="9370551" y="3756194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T_602d0e080b4c4c8eb4db1cc5b92ad629_Title"/>
          <p:cNvSpPr txBox="1"/>
          <p:nvPr>
            <p:custDataLst>
              <p:tags r:id="rId40"/>
            </p:custDataLst>
          </p:nvPr>
        </p:nvSpPr>
        <p:spPr>
          <a:xfrm>
            <a:off x="10498072" y="3663188"/>
            <a:ext cx="1612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Install getter interlocks and controls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T_602d0e080b4c4c8eb4db1cc5b92ad629_TextPercentage" hidden="1"/>
          <p:cNvSpPr txBox="1"/>
          <p:nvPr>
            <p:custDataLst>
              <p:tags r:id="rId41"/>
            </p:custDataLst>
          </p:nvPr>
        </p:nvSpPr>
        <p:spPr>
          <a:xfrm>
            <a:off x="10117015" y="38337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T_1db411db0d7b46fd99733cb88c256821_Shape"/>
          <p:cNvSpPr/>
          <p:nvPr>
            <p:custDataLst>
              <p:tags r:id="rId42"/>
            </p:custDataLst>
          </p:nvPr>
        </p:nvSpPr>
        <p:spPr>
          <a:xfrm>
            <a:off x="844465" y="4075472"/>
            <a:ext cx="3987800" cy="155025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TLSHAPE_T_1db411db0d7b46fd99733cb88c256821_ShapePercentage"/>
          <p:cNvSpPr/>
          <p:nvPr>
            <p:custDataLst>
              <p:tags r:id="rId43"/>
            </p:custDataLst>
          </p:nvPr>
        </p:nvSpPr>
        <p:spPr>
          <a:xfrm>
            <a:off x="844465" y="4075472"/>
            <a:ext cx="12065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TLSHAPE_T_1db411db0d7b46fd99733cb88c256821_Duration" hidden="1"/>
          <p:cNvSpPr txBox="1"/>
          <p:nvPr>
            <p:custDataLst>
              <p:tags r:id="rId44"/>
            </p:custDataLst>
          </p:nvPr>
        </p:nvSpPr>
        <p:spPr>
          <a:xfrm>
            <a:off x="0" y="40677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T_1db411db0d7b46fd99733cb88c256821_StartDate" hidden="1"/>
          <p:cNvSpPr txBox="1"/>
          <p:nvPr>
            <p:custDataLst>
              <p:tags r:id="rId45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T_1db411db0d7b46fd99733cb88c256821_EndDate" hidden="1"/>
          <p:cNvSpPr txBox="1"/>
          <p:nvPr>
            <p:custDataLst>
              <p:tags r:id="rId46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OTLSHAPE_T_1db411db0d7b46fd99733cb88c256821_JoinedDate"/>
          <p:cNvSpPr txBox="1"/>
          <p:nvPr>
            <p:custDataLst>
              <p:tags r:id="rId47"/>
            </p:custDataLst>
          </p:nvPr>
        </p:nvSpPr>
        <p:spPr>
          <a:xfrm>
            <a:off x="149013" y="407547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T_1db411db0d7b46fd99733cb88c256821_Title"/>
          <p:cNvSpPr txBox="1"/>
          <p:nvPr>
            <p:custDataLst>
              <p:tags r:id="rId48"/>
            </p:custDataLst>
          </p:nvPr>
        </p:nvSpPr>
        <p:spPr>
          <a:xfrm>
            <a:off x="4882145" y="4067725"/>
            <a:ext cx="207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Alter H2 exhaust near storage tanks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OTLSHAPE_T_1db411db0d7b46fd99733cb88c256821_TextPercentage"/>
          <p:cNvSpPr txBox="1"/>
          <p:nvPr>
            <p:custDataLst>
              <p:tags r:id="rId49"/>
            </p:custDataLst>
          </p:nvPr>
        </p:nvSpPr>
        <p:spPr>
          <a:xfrm>
            <a:off x="1820946" y="407547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30%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T_d706dd9fe0ec4d559bad78f24d76ac04_Shape"/>
          <p:cNvSpPr/>
          <p:nvPr>
            <p:custDataLst>
              <p:tags r:id="rId50"/>
            </p:custDataLst>
          </p:nvPr>
        </p:nvSpPr>
        <p:spPr>
          <a:xfrm>
            <a:off x="844465" y="4323503"/>
            <a:ext cx="3987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TLSHAPE_T_d706dd9fe0ec4d559bad78f24d76ac04_ShapePercentage" hidden="1"/>
          <p:cNvSpPr/>
          <p:nvPr>
            <p:custDataLst>
              <p:tags r:id="rId51"/>
            </p:custDataLst>
          </p:nvPr>
        </p:nvSpPr>
        <p:spPr>
          <a:xfrm>
            <a:off x="844465" y="4323503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TLSHAPE_T_d706dd9fe0ec4d559bad78f24d76ac04_Duration" hidden="1"/>
          <p:cNvSpPr txBox="1"/>
          <p:nvPr>
            <p:custDataLst>
              <p:tags r:id="rId52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TLSHAPE_T_d706dd9fe0ec4d559bad78f24d76ac04_StartDate" hidden="1"/>
          <p:cNvSpPr txBox="1"/>
          <p:nvPr>
            <p:custDataLst>
              <p:tags r:id="rId53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OTLSHAPE_T_d706dd9fe0ec4d559bad78f24d76ac04_EndDate" hidden="1"/>
          <p:cNvSpPr txBox="1"/>
          <p:nvPr>
            <p:custDataLst>
              <p:tags r:id="rId54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TLSHAPE_T_d706dd9fe0ec4d559bad78f24d76ac04_JoinedDate"/>
          <p:cNvSpPr txBox="1"/>
          <p:nvPr>
            <p:custDataLst>
              <p:tags r:id="rId55"/>
            </p:custDataLst>
          </p:nvPr>
        </p:nvSpPr>
        <p:spPr>
          <a:xfrm>
            <a:off x="149013" y="4309491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T_d706dd9fe0ec4d559bad78f24d76ac04_Title"/>
          <p:cNvSpPr txBox="1"/>
          <p:nvPr>
            <p:custDataLst>
              <p:tags r:id="rId56"/>
            </p:custDataLst>
          </p:nvPr>
        </p:nvSpPr>
        <p:spPr>
          <a:xfrm>
            <a:off x="4882145" y="4301744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Alter pump exhaust for sampling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T_d706dd9fe0ec4d559bad78f24d76ac04_TextPercentage" hidden="1"/>
          <p:cNvSpPr txBox="1"/>
          <p:nvPr>
            <p:custDataLst>
              <p:tags r:id="rId57"/>
            </p:custDataLst>
          </p:nvPr>
        </p:nvSpPr>
        <p:spPr>
          <a:xfrm>
            <a:off x="857165" y="438700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TLSHAPE_T_b6db22d59b7a4d72bc8698129b3b3969_Shape"/>
          <p:cNvSpPr/>
          <p:nvPr>
            <p:custDataLst>
              <p:tags r:id="rId58"/>
            </p:custDataLst>
          </p:nvPr>
        </p:nvSpPr>
        <p:spPr>
          <a:xfrm>
            <a:off x="844465" y="4543509"/>
            <a:ext cx="3987800" cy="155025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TLSHAPE_T_b6db22d59b7a4d72bc8698129b3b3969_ShapePercentage"/>
          <p:cNvSpPr/>
          <p:nvPr>
            <p:custDataLst>
              <p:tags r:id="rId59"/>
            </p:custDataLst>
          </p:nvPr>
        </p:nvSpPr>
        <p:spPr>
          <a:xfrm>
            <a:off x="844465" y="4543509"/>
            <a:ext cx="1993900" cy="155025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TLSHAPE_T_b6db22d59b7a4d72bc8698129b3b3969_Duration" hidden="1"/>
          <p:cNvSpPr txBox="1"/>
          <p:nvPr>
            <p:custDataLst>
              <p:tags r:id="rId60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TLSHAPE_T_b6db22d59b7a4d72bc8698129b3b3969_StartDate" hidden="1"/>
          <p:cNvSpPr txBox="1"/>
          <p:nvPr>
            <p:custDataLst>
              <p:tags r:id="rId61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T_b6db22d59b7a4d72bc8698129b3b3969_EndDate" hidden="1"/>
          <p:cNvSpPr txBox="1"/>
          <p:nvPr>
            <p:custDataLst>
              <p:tags r:id="rId62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T_b6db22d59b7a4d72bc8698129b3b3969_JoinedDate"/>
          <p:cNvSpPr txBox="1"/>
          <p:nvPr>
            <p:custDataLst>
              <p:tags r:id="rId63"/>
            </p:custDataLst>
          </p:nvPr>
        </p:nvSpPr>
        <p:spPr>
          <a:xfrm>
            <a:off x="149013" y="4543509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TLSHAPE_T_b6db22d59b7a4d72bc8698129b3b3969_Title"/>
          <p:cNvSpPr txBox="1"/>
          <p:nvPr>
            <p:custDataLst>
              <p:tags r:id="rId64"/>
            </p:custDataLst>
          </p:nvPr>
        </p:nvSpPr>
        <p:spPr>
          <a:xfrm>
            <a:off x="4882145" y="4535763"/>
            <a:ext cx="196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Pipe run for exhaust to top of Hall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T_b6db22d59b7a4d72bc8698129b3b3969_TextPercentage"/>
          <p:cNvSpPr txBox="1"/>
          <p:nvPr>
            <p:custDataLst>
              <p:tags r:id="rId65"/>
            </p:custDataLst>
          </p:nvPr>
        </p:nvSpPr>
        <p:spPr>
          <a:xfrm>
            <a:off x="2618322" y="4543509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50%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T_39411d9559f640a88ecf3af288bc5535_Shape"/>
          <p:cNvSpPr/>
          <p:nvPr>
            <p:custDataLst>
              <p:tags r:id="rId66"/>
            </p:custDataLst>
          </p:nvPr>
        </p:nvSpPr>
        <p:spPr>
          <a:xfrm>
            <a:off x="4788475" y="4791540"/>
            <a:ext cx="12954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TLSHAPE_T_39411d9559f640a88ecf3af288bc5535_ShapePercentage" hidden="1"/>
          <p:cNvSpPr/>
          <p:nvPr>
            <p:custDataLst>
              <p:tags r:id="rId67"/>
            </p:custDataLst>
          </p:nvPr>
        </p:nvSpPr>
        <p:spPr>
          <a:xfrm>
            <a:off x="4788475" y="4791540"/>
            <a:ext cx="12700" cy="12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TLSHAPE_T_39411d9559f640a88ecf3af288bc5535_Duration" hidden="1"/>
          <p:cNvSpPr txBox="1"/>
          <p:nvPr>
            <p:custDataLst>
              <p:tags r:id="rId68"/>
            </p:custDataLst>
          </p:nvPr>
        </p:nvSpPr>
        <p:spPr>
          <a:xfrm>
            <a:off x="0" y="476978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T_39411d9559f640a88ecf3af288bc5535_StartDate" hidden="1"/>
          <p:cNvSpPr txBox="1"/>
          <p:nvPr>
            <p:custDataLst>
              <p:tags r:id="rId69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OTLSHAPE_T_39411d9559f640a88ecf3af288bc5535_EndDate" hidden="1"/>
          <p:cNvSpPr txBox="1"/>
          <p:nvPr>
            <p:custDataLst>
              <p:tags r:id="rId70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OTLSHAPE_T_39411d9559f640a88ecf3af288bc5535_JoinedDate"/>
          <p:cNvSpPr txBox="1"/>
          <p:nvPr>
            <p:custDataLst>
              <p:tags r:id="rId71"/>
            </p:custDataLst>
          </p:nvPr>
        </p:nvSpPr>
        <p:spPr>
          <a:xfrm>
            <a:off x="4014326" y="4777528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1 - Sep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T_39411d9559f640a88ecf3af288bc5535_Title"/>
          <p:cNvSpPr txBox="1"/>
          <p:nvPr>
            <p:custDataLst>
              <p:tags r:id="rId72"/>
            </p:custDataLst>
          </p:nvPr>
        </p:nvSpPr>
        <p:spPr>
          <a:xfrm>
            <a:off x="6125365" y="4769781"/>
            <a:ext cx="132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Test pump exhaust run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TLSHAPE_T_39411d9559f640a88ecf3af288bc5535_TextPercentage" hidden="1"/>
          <p:cNvSpPr txBox="1"/>
          <p:nvPr>
            <p:custDataLst>
              <p:tags r:id="rId73"/>
            </p:custDataLst>
          </p:nvPr>
        </p:nvSpPr>
        <p:spPr>
          <a:xfrm>
            <a:off x="4801175" y="485504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52241" y="895739"/>
            <a:ext cx="741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Vacuum System Fabrication and Assembly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806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4Mi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4LCJHIjoyMzYsIkIiOjIyN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DktMDFUMDg6MDA6MDBaIiwiRW5kRGF0ZSI6IjIwMTgtMDItMDFUMTc6MDA6MDBaIiwiRm9ybWF0IjoiTU1NIiwiVHlwZSI6MiwiQXV0b0RhdGVSYW5nZSI6dHJ1ZSwiV29ya2luZ0RheXMiOjMxLCJUb2RheU1hcmtlclRleHQiOiJUb2RheSIsIkF1dG9TY2FsZVR5cGUiOnRydWV9LCJNaWxlc3RvbmVzIjpbeyIkaWQiOiIxMjMiLCJEYXRlIjoiMjAxNi0wNi0wOFQyMzo1OTo1OS45OTlaIiwiU3R5bGUiOnsiJGlkIjoiMTI0IiwiU2hhcGUiOjAsIkNvbm5lY3Rvck1hcmdpbiI6eyIkcmVmIjoiNTQifSwiQ29ubmVjdG9yU3R5bGUiOnsiJGlkIjoiMTI1IiwiTGluZUNvbG9yIjp7IiRpZCI6IjEyNiIsIiR0eXBlIjoiTkxSRS5Db21tb24uRG9tLlNvbGlkQ29sb3JCcnVzaCwgTkxSRS5Db21tb24iLCJDb2xvciI6eyIkaWQiOiIxMjciLCJBIjoxMjcsIlIiOjkxLCJHIjoxNTUsIkIiOjIxM319LCJMaW5lV2VpZ2h0IjoxLjAsIkxpbmVUeXBlIjowLCJQYXJlbnRTdHlsZSI6eyIkcmVmIjoiNTUifX0sIklzQmVsb3dUaW1lYmFuZCI6dHJ1ZSwiSGlkZURhdGUiOmZhbHNlLCJTaGFwZVNpemUiOjEsIlNwYWNpbmciOjIuMCwiUGFkZGluZyI6eyIkcmVmIjoiNTgifSwiU2hhcGVTdHlsZSI6eyIkaWQiOiIxMjgiLCJNYXJnaW4iOnsiJHJlZiI6IjYwIn0sIlBhZGRpbmciOnsiJHJlZiI6IjYxIn0sIkJhY2tncm91bmQiOnsiJGlkIjoiMTI5IiwiQ29sb3IiOnsiJGlkIjoiMTMwIiwiQSI6MjU1LCJSIjo5MSwiRyI6MTU1LCJCIjoyMTN9fSwiSXNWaXNpYmxlIjp0cnVlLCJXaWR0aCI6MTMuMCwiSGVpZ2h0IjoxMy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TBlZGYwNTItYWY2OC00ODg3LTkwOTktYjVmNWViYTI2MGJkIiwiSW1wb3J0SWQiOm51bGwsIlRpdGxlIjoiU3RhcnQgUGhhc2UgMSBJbnN0YWxsIiwiTm90ZSI6bnVsbCwiSHlwZXJsaW5rIjpudWxsLCJJc0NoYW5nZWQiOmZhbHNlLCJJc05ldyI6ZmFsc2V9LHsiJGlkIjoiMTM4IiwiRGF0ZSI6IjIwMTYtMTAtMDFUMjM6NTk6NTkuOTk5WiIsIlN0eWxlIjp7IiRpZCI6IjEzOSIsIlNoYXBlIjowLCJDb25uZWN0b3JNYXJnaW4iOnsiJHJlZiI6IjU0In0sIkNvbm5lY3RvclN0eWxlIjp7IiRpZCI6IjE0MCIsIkxpbmVDb2xvciI6eyIkaWQiOiIxNDEiLCIkdHlwZSI6Ik5MUkUuQ29tbW9uLkRvbS5Tb2xpZENvbG9yQnJ1c2gsIE5MUkUuQ29tbW9uIiwiQ29sb3IiOnsiJGlkIjoiMTQyIiwiQSI6MTI3LCJSIjowLCJHIjoxMTQsIkIiOjE4OH19LCJMaW5lV2VpZ2h0IjoxLjAsIkxpbmVUeXBlIjowLCJQYXJlbnRTdHlsZSI6eyIkcmVmIjoiNTUifX0sIklzQmVsb3dUaW1lYmFuZCI6ZmFsc2UsIkhpZGVEYXRlIjpmYWxzZSwiU2hhcGVTaXplIjoxLCJTcGFjaW5nIjoyLjAsIlBhZGRpbmciOnsiJHJlZiI6IjU4In0sIlNoYXBlU3R5bGUiOnsiJGlkIjoiMTQzIiwiTWFyZ2luIjp7IiRyZWYiOiI2MCJ9LCJQYWRkaW5nIjp7IiRyZWYiOiI2MSJ9LCJCYWNrZ3JvdW5kIjp7IiRpZCI6IjE0NCIsIkNvbG9yIjp7IiRpZCI6IjE0NSIsIkEiOjI1NSwiUiI6MCwiRyI6MTE0LCJCIjoxODh9fSwiSXNWaXNpYmxlIjp0cnVlLCJXaWR0aCI6MTMuMCwiSGVpZ2h0IjoxMy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mQ0MDY2YzgtNDc5Ny00NjU4LTk4NDktMWY5MTM2MzIyNjc4IiwiSW1wb3J0SWQiOm51bGwsIlRpdGxlIjoiRW5kIFBoYXNlIDEgSW5zdGFsbCIsIk5vdGUiOm51bGwsIkh5cGVybGluayI6bnVsbCwiSXNDaGFuZ2VkIjpmYWxzZSwiSXNOZXciOmZhbHNlfSx7IiRpZCI6IjE1MyIsIkRhdGUiOiIyMDE2LTEyLTE5VDIzOjU5OjU5Ljk5OVoiLCJTdHlsZSI6eyIkaWQiOiIxNTQiLCJTaGFwZSI6MCwiQ29ubmVjdG9yTWFyZ2luIjp7IiRyZWYiOiI1NCJ9LCJDb25uZWN0b3JTdHlsZSI6eyIkaWQiOiIxNTUiLCJMaW5lQ29sb3IiOnsiJGlkIjoiMTU2IiwiJHR5cGUiOiJOTFJFLkNvbW1vbi5Eb20uU29saWRDb2xvckJydXNoLCBOTFJFLkNvbW1vbiIsIkNvbG9yIjp7IiRpZCI6IjE1NyIsIkEiOjEyNywiUiI6MjM3LCJHIjoxMjUsIkIiOjQ5fX0sIkxpbmVXZWlnaHQiOjEuMCwiTGluZVR5cGUiOjAsIlBhcmVudFN0eWxlIjp7IiRyZWYiOiI1NSJ9fSwiSXNCZWxvd1RpbWViYW5kIjp0cnVlLCJIaWRlRGF0ZSI6ZmFsc2UsIlNoYXBlU2l6ZSI6MSwiU3BhY2luZyI6Mi4wLCJQYWRkaW5nIjp7IiRyZWYiOiI1OCJ9LCJTaGFwZVN0eWxlIjp7IiRpZCI6IjE1OCIsIk1hcmdpbiI6eyIkcmVmIjoiNjAifSwiUGFkZGluZyI6eyIkcmVmIjoiNjEifSwiQmFja2dyb3VuZCI6eyIkaWQiOiIxNTkiLCJDb2xvciI6eyIkaWQiOiIxNjAiLCJBIjoyNTUsIlIiOjIzNywiRyI6MTI1LCJCIjo0OX19LCJJc1Zpc2libGUiOnRydWUsIldpZHRoIjoxMy4wLCJIZWlnaHQiOjEzLjAsIkJvcmRlclN0eWxlIjp7IiRpZCI6IjE2MSIsIkxpbmVDb2xvciI6eyIkcmVmIjoiNjMifSwiTGluZVdlaWdodCI6MC4wLCJMaW5lVHlwZSI6MCwiUGFyZW50U3R5bGUiOnsiJHJlZiI6IjYyIn19LCJQYXJlbnRTdHlsZSI6eyIkcmVmIjoiNTkifX0sIlRpdGxlU3R5bGUiOnsiJGlkIjoiMTYyIiwiRm9udFNldHRpbmdzIjp7IiRpZCI6IjE2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0IiwiTGluZUNvbG9yIjpudWxsLCJMaW5lV2VpZ2h0IjowLjAsIkxpbmVUeXBlIjowLCJQYXJlbnRTdHlsZSI6bnVsbH0sIlBhcmVudFN0eWxlIjp7IiRyZWYiOiI2NSJ9fSwiRGF0ZVN0eWxlIjp7IiRpZCI6IjE2NSIsIkZvbnRTZXR0aW5ncyI6eyIkaWQiOiIxN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3MTc2YmY3Ni0xZmRjLTRiMzUtYTkyOS02OTkyNmJiM2M3NTQiLCJJbXBvcnRJZCI6bnVsbCwiVGl0bGUiOiJTdGFydCBQaGFzZSAyIEluc3RhbGwiLCJOb3RlIjpudWxsLCJIeXBlcmxpbmsiOm51bGwsIklzQ2hhbmdlZCI6ZmFsc2UsIklzTmV3IjpmYWxzZX0seyIkaWQiOiIxNjgiLCJEYXRlIjoiMjAxNi0xMi0yNlQyMzo1OTo1OS45OTlaIiwiU3R5bGUiOnsiJGlkIjoiMTY5IiwiU2hhcGUiOjAsIkNvbm5lY3Rvck1hcmdpbiI6eyIkcmVmIjoiNTQifSwiQ29ubmVjdG9yU3R5bGUiOnsiJGlkIjoiMTcwIiwiTGluZUNvbG9yIjp7IiRpZCI6IjE3MSIsIiR0eXBlIjoiTkxSRS5Db21tb24uRG9tLlNvbGlkQ29sb3JCcnVzaCwgTkxSRS5Db21tb24iLCJDb2xvciI6eyIkaWQiOiIxNzIiLCJBIjoxMjcsIlIiOjE2NSwiRyI6MTY1LCJCIjoxNjV9fSwiTGluZVdlaWdodCI6MS4wLCJMaW5lVHlwZSI6MCwiUGFyZW50U3R5bGUiOnsiJHJlZiI6IjU1In19LCJJc0JlbG93VGltZWJhbmQiOmZhbHNlLCJIaWRlRGF0ZSI6ZmFsc2UsIlNoYXBlU2l6ZSI6MSwiU3BhY2luZyI6Mi4wLCJQYWRkaW5nIjp7IiRyZWYiOiI1OCJ9LCJTaGFwZVN0eWxlIjp7IiRpZCI6IjE3MyIsIk1hcmdpbiI6eyIkcmVmIjoiNjAifSwiUGFkZGluZyI6eyIkcmVmIjoiNjEifSwiQmFja2dyb3VuZCI6eyIkaWQiOiIxNzQiLCJDb2xvciI6eyIkaWQiOiIxNzUiLCJBIjoyNTUsIlIiOjE2NSwiRyI6MTY1LCJCIjoxNjV9fSwiSXNWaXNpYmxlIjp0cnVlLCJXaWR0aCI6MTMuMCwiSGVpZ2h0IjoxMy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GM1ZjdkZTItNjA4YS00ZTZmLWI3MGItYWRmNDc5NjZjZDBiIiwiSW1wb3J0SWQiOm51bGwsIlRpdGxlIjoiRW5kIFBoYXNlIDIgSW5zdGFsbCIsIk5vdGUiOm51bGwsIkh5cGVybGluayI6bnVsbCwiSXNDaGFuZ2VkIjpmYWxzZSwiSXNOZXciOmZhbHNlfV0sIlRhc2tzIjpbeyIkaWQiOiIxODMiLCJHcm91cE5hbWUiOm51bGwsIlN0YXJ0RGF0ZSI6IjIwMTUtMDktMTZUMDg6MDA6MDBaIiwiRW5kRGF0ZSI6IjIwMTUtMTAtMDFUMTc6MDA6MDBaIiwiUGVyY2VudGFnZUNvbXBsZXRlIjoxMDAuMCwiU3R5bGUiOnsiJGlkIjoiMTg0IiwiU2hhcGUiOjYsIlNoYXBlVGhpY2tuZXNzIjox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5MyIsIk1hcmdpbiI6eyIkcmVmIjoiMTAyIn0sIlBhZGRpbmciOnsiJHJlZiI6IjEwMyJ9LCJCYWNrZ3JvdW5kIjp7IiRpZCI6IjE5NCIsIkNvbG9yIjp7IiRpZCI6IjE5NSIsIkEiOjI1NSwiUiI6NzksIkciOjEyOSwiQiI6MTg5fX0sIklzVmlzaWJsZSI6dHJ1ZSwiV2lkdGgiOjAuMCwiSGVpZ2h0IjoxNi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MSwiSWQiOiI1NGMxNmEyOC0zYzRmLTQ1MDgtOGQ2NS0yMDFmOTdjYTkwNzUiLCJJbXBvcnRJZCI6IkVFMUVDRDZFLUE3RTktRTUxMS04Mjc0LUY0RjI2RDA2NjdBMCIsIlRpdGxlIjoiVGFyZ2V0IEVSUiIsIk5vdGUiOm51bGwsIkh5cGVybGluayI6bnVsbCwiSXNDaGFuZ2VkIjpmYWxzZSwiSXNOZXciOmZhbHNlfSx7IiRpZCI6IjIwMyIsIkdyb3VwTmFtZSI6bnVsbCwiU3RhcnREYXRlIjoiMjAxNS0wOS0wMVQwODowMDowMFoiLCJFbmREYXRlIjoiMjAxNi0xMi0wMVQxNzowMDowMFoiLCJQZXJjZW50YWdlQ29tcGxldGUiOjI5LjAsIlN0eWxlIjp7IiRpZCI6IjIwNCIsIlNoYXBlIjo2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MTMiLCJNYXJnaW4iOnsiJHJlZiI6IjEwMiJ9LCJQYWRkaW5nIjp7IiRyZWYiOiIxMDMifSwiQmFja2dyb3VuZCI6eyIkaWQiOiIyMTQiLCJDb2xvciI6eyIkaWQiOiIyMTUiLCJBIjoyNTUsIlIiOjE5MiwiRyI6ODAsIkIiOjc3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MiwiSWQiOiJhZmZkMzlmZC1mNDQ0LTQwMmQtOTExYS0zZjBkZjFmZDdkZWUiLCJJbXBvcnRJZCI6IkZBNUJFOTdFLTk2RTktRTUxMS04Mjc0LUY0RjI2RDA2NjdBMCIsIlRpdGxlIjoiU3lzdGVtIGRvY3VtZW50YXRpb24iLCJOb3RlIjpudWxsLCJIeXBlcmxpbmsiOm51bGwsIklzQ2hhbmdlZCI6ZmFsc2UsIklzTmV3IjpmYWxzZX0seyIkaWQiOiIyMjMiLCJHcm91cE5hbWUiOm51bGwsIlN0YXJ0RGF0ZSI6IjIwMTUtMTAtMDFUMDg6MDA6MDBaIiwiRW5kRGF0ZSI6IjIwMTctMDEtMTBUMTc6MDA6MDBaIiwiUGVyY2VudGFnZUNvbXBsZXRlIjoyNC4wLCJTdHlsZSI6eyIkaWQiOiIyMjQiLCJTaGFwZSI6Ni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MzIiwiTWFyZ2luIjp7IiRyZWYiOiIxMDIifSwiUGFkZGluZyI6eyIkcmVmIjoiMTAzIn0sIkJhY2tncm91bmQiOnsiJGlkIjoiMjM0IiwiQ29sb3IiOnsiJGlkIjoiMjM1IiwiQSI6MjU1LCJSIjoxMjgsIkciOjEwMCwiQiI6MTYyfX0sIklzVmlzaWJsZSI6dHJ1ZSwiV2lkdGgiOjAuMCwiSGVpZ2h0IjoxMC4wLCJCb3JkZXJTdHlsZSI6eyIkaWQiOiIyMzYiLCJMaW5lQ29sb3IiOnsiJHJlZiI6IjEwNSJ9LCJMaW5lV2VpZ2h0IjowLjAsIkxpbmVUeXBlIjowLCJQYXJlbnRTdHlsZSI6eyIkcmVmIjoiMTA0In19LCJQYXJlbnRTdHlsZSI6eyIkcmVmIjoiMTAxIn19LCJUaXRsZVN0eWxlIjp7IiRpZCI6IjIzNyIsIkZvbnRTZXR0aW5ncyI6eyIkaWQiOiIy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M5IiwiTGluZUNvbG9yIjpudWxsLCJMaW5lV2VpZ2h0IjowLjAsIkxpbmVUeXBlIjowLCJQYXJlbnRTdHlsZSI6bnVsbH0sIlBhcmVudFN0eWxlIjp7IiRyZWYiOiIxMDcifX0sIkRhdGVTdHlsZSI6eyIkaWQiOiIyNDAiLCJGb250U2V0dGluZ3MiOnsiJGlkIjoiM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DIiLCJMaW5lQ29sb3IiOm51bGwsIkxpbmVXZWlnaHQiOjAuMCwiTGluZVR5cGUiOjAsIlBhcmVudFN0eWxlIjpudWxsfSwiUGFyZW50U3R5bGUiOnsiJHJlZiI6IjExNCJ9fSwiRGF0ZUZvcm1hdCI6eyIkcmVmIjoiMTIxIn0sIklzVmlzaWJsZSI6dHJ1ZSwiUGFyZW50U3R5bGUiOnsiJHJlZiI6IjgwIn19LCJJbmRleCI6MywiSWQiOiJhNWExODkxNC00MjVmLTQwMjAtODEzMC02ZDdjNDQyYTE3YmEiLCJJbXBvcnRJZCI6IjFGMzY5NUNDLTk2RTktRTUxMS04Mjc0LUY0RjI2RDA2NjdBMCIsIlRpdGxlIjoiVGFyZ2V0IGFuZCBTY2F0dGVyaW5nIENoYW1iZXIiLCJOb3RlIjpudWxsLCJIeXBlcmxpbmsiOm51bGwsIklzQ2hhbmdlZCI6ZmFsc2UsIklzTmV3IjpmYWxzZX0seyIkaWQiOiIyNDMiLCJHcm91cE5hbWUiOm51bGwsIlN0YXJ0RGF0ZSI6IjIwMTYtMDMtMTRUMDg6MDA6MDBaIiwiRW5kRGF0ZSI6IjIwMTYtMTItMTlUMjM6NTk6NTkuOTk5WiIsIlBlcmNlbnRhZ2VDb21wbGV0ZSI6Mi4wLCJTdHlsZSI6eyIkaWQiOiIyNDQiLCJTaGFwZSI6Ni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UzIiwiTWFyZ2luIjp7IiRyZWYiOiIxMDIifSwiUGFkZGluZyI6eyIkcmVmIjoiMTAzIn0sIkJhY2tncm91bmQiOnsiJGlkIjoiMjU0IiwiQ29sb3IiOnsiJGlkIjoiMjU1IiwiQSI6MjU1LCJSIjo3NSwiRyI6MTcyLCJCIjoxOTh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0LCJJZCI6IjY3OGRmMGUxLTY2MGMtNDU0MC1iYjVjLWJiODMyYmIyMGMyMiIsIkltcG9ydElkIjoiMzE2NzI2MjAtQTlFOS1FNTExLTgyNzQtRjRGMjZEMDY2N0EwIiwiVGl0bGUiOiJDb250cm9scyIsIk5vdGUiOm51bGwsIkh5cGVybGluayI6bnVsbCwiSXNDaGFuZ2VkIjpmYWxzZSwiSXNOZXciOmZhbHNlfSx7IiRpZCI6IjI2MyIsIkdyb3VwTmFtZSI6bnVsbCwiU3RhcnREYXRlIjoiMjAxNi0wMS0wMVQwMDowMDowMFoiLCJFbmREYXRlIjoiMjAxNi0xMC0wMVQxNzowMDowMFoiLCJQZXJjZW50YWdlQ29tcGxldGUiOjkuMCwiU3R5bGUiOnsiJGlkIjoiMjY0IiwiU2hhcGUiOjYsIlNoYXBlVGhpY2tuZXNzIjowLCJEdXJhdGlvbkZvcm1hdCI6MCwiSW5jbHVkZU5vbldvcmtpbmdEYXlzSW5EdXJhdGlvbiI6ZmFsc2UsIlBlcmNlbnRhZ2VDb21wbGV0ZVN0eWxlIjp7IiRpZCI6IjI2NSIsIkZvbnRTZXR0aW5ncyI6eyIkaWQiOiIy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jciLCJMaW5lQ29sb3IiOm51bGwsIkxpbmVXZWlnaHQiOjAuMCwiTGluZVR5cGUiOjAsIlBhcmVudFN0eWxlIjpudWxsfSwiUGFyZW50U3R5bGUiOnsiJHJlZiI6IjgxIn19LCJEdXJhdGlvblN0eWxlIjp7IiRpZCI6IjI2OCIsIkZvbnRTZXR0aW5ncyI6eyIkaWQiOiIy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AiLCJMaW5lQ29sb3IiOm51bGwsIkxpbmVXZWlnaHQiOjAuMCwiTGluZVR5cGUiOjAsIlBhcmVudFN0eWxlIjpudWxsfSwiUGFyZW50U3R5bGUiOnsiJHJlZiI6Ijg4In19LCJIb3Jpem9udGFsQ29ubmVjdG9yU3R5bGUiOnsiJGlkIjoiMjcxIiwiTGluZUNvbG9yIjp7IiRyZWYiOiI5NiJ9LCJMaW5lV2VpZ2h0IjowLjAsIkxpbmVUeXBlIjowLCJQYXJlbnRTdHlsZSI6eyIkcmVmIjoiOTUifX0sIlZlcnRpY2FsQ29ubmVjdG9yU3R5bGUiOnsiJGlkIjoiMj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3MyIsIk1hcmdpbiI6eyIkcmVmIjoiMTAyIn0sIlBhZGRpbmciOnsiJHJlZiI6IjEwMyJ9LCJCYWNrZ3JvdW5kIjp7IiRpZCI6IjI3NCIsIkNvbG9yIjp7IiRpZCI6IjI3NSIsIkEiOjI1NSwiUiI6MjQ3LCJHIjoxNTAsIkIiOjcwfX0sIklzVmlzaWJsZSI6dHJ1ZSwiV2lkdGgiOjAuMCwiSGVpZ2h0IjoxMC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NSwiSWQiOiJhYThiYjhmYS0xYWUyLTRmY2MtOGM4YS1hNjlhZmIxZWEwY2MiLCJJbXBvcnRJZCI6IjAzNERGNjQ3LUE2RTktRTUxMS04Mjc0LUY0RjI2RDA2NjdBMCIsIlRpdGxlIjoiRWxldHJpY2FsICIsIk5vdGUiOm51bGwsIkh5cGVybGluayI6bnVsbCwiSXNDaGFuZ2VkIjpmYWxzZSwiSXNOZXciOmZhbHNlfSx7IiRpZCI6IjI4MyIsIkdyb3VwTmFtZSI6bnVsbCwiU3RhcnREYXRlIjoiMjAxNS0xMS0wMlQwODowMDowMFoiLCJFbmREYXRlIjoiMjAxNi0xMS0wM1QxNzowMDowMFoiLCJQZXJjZW50YWdlQ29tcGxldGUiOjQyLjAsIlN0eWxlIjp7IiRpZCI6IjI4NCIsIlNoYXBlIjo2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OTMiLCJNYXJnaW4iOnsiJHJlZiI6IjEwMiJ9LCJQYWRkaW5nIjp7IiRyZWYiOiIxMDMifSwiQmFja2dyb3VuZCI6eyIkaWQiOiIyOTQiLCJDb2xvciI6eyIkaWQiOiIyOTUiLCJBIjoyNTUsIlIiOjMxLCJHIjo3MywiQiI6MTI1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NiwiSWQiOiJkNmU0NjcyMS0yNzA2LTRjYTQtYTM2Zi00ZGE2Y2Y5MzcyNTUiLCJJbXBvcnRJZCI6IkM0QzI5MzgyLTlCRTktRTUxMS04Mjc0LUY0RjI2RDA2NjdBMCIsIlRpdGxlIjoiQVNUTSBHMTY4IHRlc3RpbmciLCJOb3RlIjpudWxsLCJIeXBlcmxpbmsiOm51bGwsIklzQ2hhbmdlZCI6ZmFsc2UsIklzTmV3IjpmYWxzZX0seyIkaWQiOiIzMDMiLCJHcm91cE5hbWUiOm51bGwsIlN0YXJ0RGF0ZSI6IjIwMTUtMTAtMDFUMDg6MDA6MDBaIiwiRW5kRGF0ZSI6IjIwMTYtMDQtMTRUMTc6MDA6MDBaIiwiUGVyY2VudGFnZUNvbXBsZXRlIjo5NC4wLCJTdHlsZSI6eyIkaWQiOiIzMDQiLCJTaGFwZSI6Ni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EzIiwiTWFyZ2luIjp7IiRyZWYiOiIxMDIifSwiUGFkZGluZyI6eyIkcmVmIjoiMTAzIn0sIkJhY2tncm91bmQiOnsiJGlkIjoiMzE0IiwiQ29sb3IiOnsiJGlkIjoiMzE1IiwiQSI6MjU1LCJSIjo3OSwiRyI6MTI5LCJCIjoxODl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3LCJJZCI6IjA1ZjU4Y2VkLTA1NWYtNGQ2YS05MzcxLTFlYjA3MDEyYWQ4YyIsIkltcG9ydElkIjoiMDdDQURBNzQtOURFOS1FNTExLTgyNzQtRjRGMjZEMDY2N0EwIiwiVGl0bGUiOiJIdXQiLCJOb3RlIjpudWxsLCJIeXBlcmxpbmsiOm51bGwsIklzQ2hhbmdlZCI6ZmFsc2UsIklzTmV3IjpmYWxzZX0seyIkaWQiOiIzMjMiLCJHcm91cE5hbWUiOm51bGwsIlN0YXJ0RGF0ZSI6IjIwMTctMDEtMDFUMDg6MDA6MDBaIiwiRW5kRGF0ZSI6IjIwMTctMDItMDFUMTc6MDA6MDBaIiwiUGVyY2VudGFnZUNvbXBsZXRlIjpudWxsLCJTdHlsZSI6eyIkaWQiOiIzMjQiLCJTaGFwZSI6Ni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MzIiwiTWFyZ2luIjp7IiRyZWYiOiIxMDIifSwiUGFkZGluZyI6eyIkcmVmIjoiMTAzIn0sIkJhY2tncm91bmQiOnsiJGlkIjoiMzM0IiwiQ29sb3IiOnsiJGlkIjoiMzM1IiwiQSI6MjU1LCJSIjoxOTIsIkciOjgwLCJCIjo3N3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gsIklkIjoiYTIzZjgwM2ItMmI2Mi00NjA0LTkwMDMtM2I5MzJkMDBkYjIzIiwiSW1wb3J0SWQiOiJCQzJFM0UwMy1BQ0U5LUU1MTEtODI3NC1GNEYyNkQwNjY3QTAiLCJUaXRsZSI6IkNlbGwgb3BlcmF0aW9ucyIsIk5vdGUiOm51bGwsIkh5cGVybGluayI6bnVsbCwiSXNDaGFuZ2VkIjpmYWxzZSwiSXNOZXciOmZhbHNlfSx7IiRpZCI6IjM0MyIsIkdyb3VwTmFtZSI6bnVsbCwiU3RhcnREYXRlIjoiMjAxNS0xMC0wMVQwODowMDowMFoiLCJFbmREYXRlIjoiMjAxNi0wOS0xNVQxNzowMDowMFoiLCJQZXJjZW50YWdlQ29tcGxldGUiOjM2LjAsIlN0eWxlIjp7IiRpZCI6IjM0NCIsIlNoYXBlIjo2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zNTMiLCJNYXJnaW4iOnsiJHJlZiI6IjEwMiJ9LCJQYWRkaW5nIjp7IiRyZWYiOiIxMDMifSwiQmFja2dyb3VuZCI6eyIkaWQiOiIzNTQiLCJDb2xvciI6eyIkaWQiOiIzNTUiLCJBIjoyNTUsIlIiOjE1NSwiRyI6MTg3LCJCIjo4OX19LCJJc1Zpc2libGUiOnRydWUsIldpZHRoIjowLjAsIkhlaWdodCI6MTAuMCwiQm9yZGVyU3R5bGUiOnsiJGlkIjoiMzU2IiwiTGluZUNvbG9yIjp7IiRyZWYiOiIxMDUifSwiTGluZVdlaWdodCI6MC4wLCJMaW5lVHlwZSI6MCwiUGFyZW50U3R5bGUiOnsiJHJlZiI6IjEwNCJ9fSwiUGFyZW50U3R5bGUiOnsiJHJlZiI6IjEwMSJ9fSwiVGl0bGVTdHlsZSI6eyIkaWQiOiIzNTciLCJGb250U2V0dGluZ3MiOnsiJGlkIjoiMz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1OSIsIkxpbmVDb2xvciI6bnVsbCwiTGluZVdlaWdodCI6MC4wLCJMaW5lVHlwZSI6MCwiUGFyZW50U3R5bGUiOm51bGx9LCJQYXJlbnRTdHlsZSI6eyIkcmVmIjoiMTA3In19LCJEYXRlU3R5bGUiOnsiJGlkIjoiMzYwIiwiRm9udFNldHRpbmdzIjp7IiRpZCI6IjM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YyIiwiTGluZUNvbG9yIjpudWxsLCJMaW5lV2VpZ2h0IjowLjAsIkxpbmVUeXBlIjowLCJQYXJlbnRTdHlsZSI6bnVsbH0sIlBhcmVudFN0eWxlIjp7IiRyZWYiOiIxMTQifX0sIkRhdGVGb3JtYXQiOnsiJHJlZiI6IjEyMSJ9LCJJc1Zpc2libGUiOnRydWUsIlBhcmVudFN0eWxlIjp7IiRyZWYiOiI4MCJ9fSwiSW5kZXgiOjksIklkIjoiZjQ4OGVmZGItMGZkOS00NzQwLTgxZjktZTFkNjM4ZmI4OWJkIiwiSW1wb3J0SWQiOiIyMjM2OTYwQy05N0U5LUU1MTEtODI3NC1GNEYyNkQwNjY3QTAiLCJUaXRsZSI6IkV4aGF1c3Qgc3lzdGVtIiwiTm90ZSI6bnVsbCwiSHlwZXJsaW5rIjpudWxsLCJJc0NoYW5nZWQiOmZhbHNlLCJJc05ldyI6ZmFsc2V9LHsiJGlkIjoiMzYzIiwiR3JvdXBOYW1lIjpudWxsLCJTdGFydERhdGUiOiIyMDE3LTAxLTAzVDA4OjAwOjAwWiIsIkVuZERhdGUiOiIyMDE3LTAyLTA5VDE3OjAwOjAwWiIsIlBlcmNlbnRhZ2VDb21wbGV0ZSI6bnVsbCwiU3R5bGUiOnsiJGlkIjoiMzY0IiwiU2hhcGUiOjY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3MyIsIk1hcmdpbiI6eyIkcmVmIjoiMTAyIn0sIlBhZGRpbmciOnsiJHJlZiI6IjEwMyJ9LCJCYWNrZ3JvdW5kIjp7IiRpZCI6IjM3NCIsIkNvbG9yIjp7IiRpZCI6IjM3NSIsIkEiOjI1NSwiUiI6MTI4LCJHIjoxMDAsIkIiOjE2Mn19LCJJc1Zpc2libGUiOnRydWUsIldpZHRoIjowLjAsIkhlaWdodCI6MTA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wLCJJZCI6ImM1NTUzYjk2LTk1ODUtNGIyMi1iYTA4LWZkOGEzZWM3MGRjYiIsIkltcG9ydElkIjoiRjcwMTZEOEItRjhFOS1FNTExLUIzMTktQjhDQTNBQTM1REIyIiwiVGl0bGUiOiJJbnN0YWxsYXRpb24iLCJOb3RlIjpudWxsLCJIeXBlcmxpbmsiOm51bGwsIklzQ2hhbmdlZCI6ZmFsc2UsIklzTmV3IjpmYWxzZX0seyIkaWQiOiIzODMiLCJHcm91cE5hbWUiOm51bGwsIlN0YXJ0RGF0ZSI6IjIwMTYtMDQtMDFUMDA6MDA6MDBaIiwiRW5kRGF0ZSI6IjIwMTYtMDktMzBUMjM6NTk6NTkuOTk5WiIsIlBlcmNlbnRhZ2VDb21wbGV0ZSI6bnVsbCwiU3R5bGUiOnsiJGlkIjoiMzg0IiwiU2hhcGUiOjY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5MyIsIk1hcmdpbiI6eyIkcmVmIjoiMTAyIn0sIlBhZGRpbmciOnsiJHJlZiI6IjEwMyJ9LCJCYWNrZ3JvdW5kIjp7IiRpZCI6IjM5NCIsIkNvbG9yIjp7IiRpZCI6IjM5NSIsIkEiOjI1NSwiUiI6OTEsIkciOjE1NSwiQiI6MjEzfX0sIklzVmlzaWJsZSI6dHJ1ZSwiV2lkdGgiOjAuMCwiSGVpZ2h0IjoxMC4wLCJCb3JkZXJTdHlsZSI6eyIkaWQiOiIzOTYiLCJMaW5lQ29sb3IiOnsiJHJlZiI6IjEwNSJ9LCJMaW5lV2VpZ2h0IjowLjAsIkxpbmVUeXBlIjowLCJQYXJlbnRTdHlsZSI6eyIkcmVmIjoiMTA0In19LCJQYXJlbnRTdHlsZSI6eyIkcmVmIjoiMTAxIn19LCJUaXRsZVN0eWxlIjp7IiRpZCI6IjM5NyIsIkZvbnRTZXR0aW5ncyI6eyIkaWQiOiIzO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k5IiwiTGluZUNvbG9yIjpudWxsLCJMaW5lV2VpZ2h0IjowLjAsIkxpbmVUeXBlIjowLCJQYXJlbnRTdHlsZSI6bnVsbH0sIlBhcmVudFN0eWxlIjp7IiRyZWYiOiIxMDcifX0sIkRhdGVTdHlsZSI6eyIkaWQiOiI0MDAiLCJGb250U2V0dGluZ3MiOnsiJGlkIjoiND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DIiLCJMaW5lQ29sb3IiOm51bGwsIkxpbmVXZWlnaHQiOjAuMCwiTGluZVR5cGUiOjAsIlBhcmVudFN0eWxlIjpudWxsfSwiUGFyZW50U3R5bGUiOnsiJHJlZiI6IjExNCJ9fSwiRGF0ZUZvcm1hdCI6eyIkcmVmIjoiMTIxIn0sIklzVmlzaWJsZSI6dHJ1ZSwiUGFyZW50U3R5bGUiOnsiJHJlZiI6IjgwIn19LCJJbmRleCI6MTEsIklkIjoiNzZkNzVhOTUtZTA5ZS00NGY4LThiZmMtNTYwOTJjNGUyZDQzIiwiSW1wb3J0SWQiOm51bGwsIlRpdGxlIjoiUmFkQ29uIiwiTm90ZSI6bnVsbCwiSHlwZXJsaW5rIjpudWxsLCJJc0NoYW5nZWQiOmZhbHNlLCJJc05ldyI6ZmFsc2V9LHsiJGlkIjoiNDAzIiwiR3JvdXBOYW1lIjpudWxsLCJTdGFydERhdGUiOiIyMDE3LTAyLTAzVDAwOjAwOjAwWiIsIkVuZERhdGUiOiIyMDE3LTAyLTAzVDIzOjU5OjU5Ljk5OVoiLCJQZXJjZW50YWdlQ29tcGxldGUiOm51bGwsIlN0eWxlIjp7IiRpZCI6IjQwNCIsIlNoYXBlIjo2LCJTaGFwZVRoaWNrbmVzcyI6MCwiRHVyYXRpb25Gb3JtYXQiOjAsIkluY2x1ZGVOb25Xb3JraW5nRGF5c0luRHVyYXRpb24iOmZhbHNlLCJQZXJjZW50YWdlQ29tcGxldGVTdHlsZSI6eyIkaWQiOiI0MDUiLCJGb250U2V0dGluZ3MiOnsiJGlkIjoiND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3IiwiTGluZUNvbG9yIjpudWxsLCJMaW5lV2VpZ2h0IjowLjAsIkxpbmVUeXBlIjowLCJQYXJlbnRTdHlsZSI6bnVsbH0sIlBhcmVudFN0eWxlIjp7IiRyZWYiOiI4MSJ9fSwiRHVyYXRpb25TdHlsZSI6eyIkaWQiOiI0MDgiLCJGb250U2V0dGluZ3MiOnsiJGlkIjoiND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wIiwiTGluZUNvbG9yIjpudWxsLCJMaW5lV2VpZ2h0IjowLjAsIkxpbmVUeXBlIjowLCJQYXJlbnRTdHlsZSI6bnVsbH0sIlBhcmVudFN0eWxlIjp7IiRyZWYiOiI4OCJ9fSwiSG9yaXpvbnRhbENvbm5lY3RvclN0eWxlIjp7IiRpZCI6IjQxMSIsIkxpbmVDb2xvciI6eyIkcmVmIjoiOTYifSwiTGluZVdlaWdodCI6MC4wLCJMaW5lVHlwZSI6MCwiUGFyZW50U3R5bGUiOnsiJHJlZiI6Ijk1In19LCJWZXJ0aWNhbENvbm5lY3RvclN0eWxlIjp7IiRpZCI6IjQ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MTMiLCJNYXJnaW4iOnsiJHJlZiI6IjEwMiJ9LCJQYWRkaW5nIjp7IiRyZWYiOiIxMDMifSwiQmFja2dyb3VuZCI6eyIkaWQiOiI0MTQiLCJDb2xvciI6eyIkaWQiOiI0MTUiLCJBIjoyNTUsIlIiOjc1LCJHIjoxNzIsIkIiOjE5OH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yLCJJZCI6IjRiZDg0MTQ5LTJmNGYtNDRiOC1iMTc2LWE4M2ZhOWNiZDIzYyIsIkltcG9ydElkIjoiRDIwOTg5RkItMEFFQS1FNTExLUIzMTktQjhDQTNBQTM1REIyIiwiVGl0bGUiOiJIb3QgQ2hlY2tvdXQiLCJOb3RlIjpudWxsLCJIeXBlcmxpbmsiOm51bGwsIklzQ2hhbmdlZCI6ZmFsc2UsIklzTmV3IjpmYWxzZX0seyIkaWQiOiI0MjMiLCJHcm91cE5hbWUiOm51bGwsIlN0YXJ0RGF0ZSI6IjIwMTctMDItMDNUMDg6MDA6MDBaIiwiRW5kRGF0ZSI6IjIwMTctMDItMDdUMTc6MDA6MDBaIiwiUGVyY2VudGFnZUNvbXBsZXRlIjpudWxsLCJTdHlsZSI6eyIkaWQiOiI0MjQiLCJTaGFwZSI6NiwiU2hhcGVUaGlja25lc3MiOjAsIkR1cmF0aW9uRm9ybWF0IjowLCJJbmNsdWRlTm9uV29ya2luZ0RheXNJbkR1cmF0aW9uIjpmYWxzZSwiUGVyY2VudGFnZUNvbXBsZXRlU3R5bGUiOnsiJGlkIjoiNDI1IiwiRm9udFNldHRpbmdzIjp7IiRpZCI6IjQ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yNyIsIkxpbmVDb2xvciI6bnVsbCwiTGluZVdlaWdodCI6MC4wLCJMaW5lVHlwZSI6MCwiUGFyZW50U3R5bGUiOm51bGx9LCJQYXJlbnRTdHlsZSI6eyIkcmVmIjoiODEifX0sIkR1cmF0aW9uU3R5bGUiOnsiJGlkIjoiNDI4IiwiRm9udFNldHRpbmdzIjp7IiRpZCI6IjQ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MCIsIkxpbmVDb2xvciI6bnVsbCwiTGluZVdlaWdodCI6MC4wLCJMaW5lVHlwZSI6MCwiUGFyZW50U3R5bGUiOm51bGx9LCJQYXJlbnRTdHlsZSI6eyIkcmVmIjoiODgifX0sIkhvcml6b250YWxDb25uZWN0b3JTdHlsZSI6eyIkaWQiOiI0MzEiLCJMaW5lQ29sb3IiOnsiJHJlZiI6Ijk2In0sIkxpbmVXZWlnaHQiOjAuMCwiTGluZVR5cGUiOjAsIlBhcmVudFN0eWxlIjp7IiRyZWYiOiI5NSJ9fSwiVmVydGljYWxDb25uZWN0b3JTdHlsZSI6eyIkaWQiOiI0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DMzIiwiTWFyZ2luIjp7IiRyZWYiOiIxMDIifSwiUGFkZGluZyI6eyIkcmVmIjoiMTAzIn0sIkJhY2tncm91bmQiOnsiJGlkIjoiNDM0IiwiQ29sb3IiOnsiJGlkIjoiNDM1IiwiQSI6MjU1LCJSIjoyNDcsIkciOjE1MCwiQiI6NzB9fSwiSXNWaXNpYmxlIjp0cnVlLCJXaWR0aCI6MC4wLCJIZWlnaHQiOjEw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MywiSWQiOiI3ZDI0MGM4MC05NTk5LTQ2NTctOTBkMi03MmRlMGI5YzJjZjciLCJJbXBvcnRJZCI6IjFBOTBCOUY2LTBDRUEtRTUxMS1CMzE5LUI4Q0EzQUEzNURCMiIsIlRpdGxlIjoiVDIgY2VsbCBpbnN0YWxsYXRpb24iLCJOb3RlIjpudWxsLCJIeXBlcmxpbmsiOm51bGwsIklzQ2hhbmdlZCI6ZmFsc2UsIklzTmV3IjpmYWxzZX0seyIkaWQiOiI0NDMiLCJHcm91cE5hbWUiOm51bGwsIlN0YXJ0RGF0ZSI6IjIwMTctMDYtMDRUMDg6MDA6MDBaIiwiRW5kRGF0ZSI6IjIwMTctMDYtMTJUMTc6MDA6MDBaIiwiUGVyY2VudGFnZUNvbXBsZXRlIjpudWxsLCJTdHlsZSI6eyIkaWQiOiI0NDQiLCJTaGFwZSI6NiwiU2hhcGVUaGlja25lc3MiOjAsIkR1cmF0aW9uRm9ybWF0IjowLCJJbmNsdWRlTm9uV29ya2luZ0RheXNJbkR1cmF0aW9uIjpmYWxzZSwiUGVyY2VudGFnZUNvbXBsZXRlU3R5bGUiOnsiJGlkIjoiNDQ1IiwiRm9udFNldHRpbmdzIjp7IiRpZCI6IjQ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0NyIsIkxpbmVDb2xvciI6bnVsbCwiTGluZVdlaWdodCI6MC4wLCJMaW5lVHlwZSI6MCwiUGFyZW50U3R5bGUiOm51bGx9LCJQYXJlbnRTdHlsZSI6eyIkcmVmIjoiODEifX0sIkR1cmF0aW9uU3R5bGUiOnsiJGlkIjoiNDQ4IiwiRm9udFNldHRpbmdzIjp7IiRpZCI6IjQ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1MCIsIkxpbmVDb2xvciI6bnVsbCwiTGluZVdlaWdodCI6MC4wLCJMaW5lVHlwZSI6MCwiUGFyZW50U3R5bGUiOm51bGx9LCJQYXJlbnRTdHlsZSI6eyIkcmVmIjoiODgifX0sIkhvcml6b250YWxDb25uZWN0b3JTdHlsZSI6eyIkaWQiOiI0NTEiLCJMaW5lQ29sb3IiOnsiJHJlZiI6Ijk2In0sIkxpbmVXZWlnaHQiOjAuMCwiTGluZVR5cGUiOjAsIlBhcmVudFN0eWxlIjp7IiRyZWYiOiI5NSJ9fSwiVmVydGljYWxDb25uZWN0b3JTdHlsZSI6eyIkaWQiOiI0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DUzIiwiTWFyZ2luIjp7IiRyZWYiOiIxMDIifSwiUGFkZGluZyI6eyIkcmVmIjoiMTAzIn0sIkJhY2tncm91bmQiOnsiJGlkIjoiNDU0IiwiQ29sb3IiOnsiJGlkIjoiNDU1IiwiQSI6MjU1LCJSIjozMSwiRyI6NzMsIkIiOjEyNX19LCJJc1Zpc2libGUiOnRydWUsIldpZHRoIjowLjAsIkhlaWdodCI6MTAuMCwiQm9yZGVyU3R5bGUiOnsiJGlkIjoiNDU2IiwiTGluZUNvbG9yIjp7IiRyZWYiOiIxMDUifSwiTGluZVdlaWdodCI6MC4wLCJMaW5lVHlwZSI6MCwiUGFyZW50U3R5bGUiOnsiJHJlZiI6IjEwNCJ9fSwiUGFyZW50U3R5bGUiOnsiJHJlZiI6IjEwMSJ9fSwiVGl0bGVTdHlsZSI6eyIkaWQiOiI0NTciLCJGb250U2V0dGluZ3MiOnsiJGlkIjoiND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1OSIsIkxpbmVDb2xvciI6bnVsbCwiTGluZVdlaWdodCI6MC4wLCJMaW5lVHlwZSI6MCwiUGFyZW50U3R5bGUiOm51bGx9LCJQYXJlbnRTdHlsZSI6eyIkcmVmIjoiMTA3In19LCJEYXRlU3R5bGUiOnsiJGlkIjoiNDYwIiwiRm9udFNldHRpbmdzIjp7IiRpZCI6IjQ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YyIiwiTGluZUNvbG9yIjpudWxsLCJMaW5lV2VpZ2h0IjowLjAsIkxpbmVUeXBlIjowLCJQYXJlbnRTdHlsZSI6bnVsbH0sIlBhcmVudFN0eWxlIjp7IiRyZWYiOiIxMTQifX0sIkRhdGVGb3JtYXQiOnsiJHJlZiI6IjEyMSJ9LCJJc1Zpc2libGUiOnRydWUsIlBhcmVudFN0eWxlIjp7IiRyZWYiOiI4MCJ9fSwiSW5kZXgiOjE0LCJJZCI6ImY3ZjhhMWMxLWNlYTQtNDk2Yi1iMWU3LTczY2MxMGJjNjU5YyIsIkltcG9ydElkIjoiQTQzODc1RTYtMTJFQS1FNTExLUIzMTktQjhDQTNBQTM1REIyIiwiVGl0bGUiOiJTdW1tZXIgZG93biIsIk5vdGUiOm51bGwsIkh5cGVybGluayI6bnVsbCwiSXNDaGFuZ2VkIjpmYWxzZSwiSXNOZXciOmZhbHNlfSx7IiRpZCI6IjQ2MyIsIkdyb3VwTmFtZSI6bnVsbCwiU3RhcnREYXRlIjoiMjAxNy0wOS0wMVQwODowMDowMFoiLCJFbmREYXRlIjoiMjAxNy0xMC0wM1QxNzowMDowMFoiLCJQZXJjZW50YWdlQ29tcGxldGUiOm51bGwsIlN0eWxlIjp7IiRpZCI6IjQ2NCIsIlNoYXBlIjo2LCJTaGFwZVRoaWNrbmVzcyI6MCwiRHVyYXRpb25Gb3JtYXQiOjAsIkluY2x1ZGVOb25Xb3JraW5nRGF5c0luRHVyYXRpb24iOmZhbHNlLCJQZXJjZW50YWdlQ29tcGxldGVTdHlsZSI6eyIkaWQiOiI0NjUiLCJGb250U2V0dGluZ3MiOnsiJGlkIjoiND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Y3IiwiTGluZUNvbG9yIjpudWxsLCJMaW5lV2VpZ2h0IjowLjAsIkxpbmVUeXBlIjowLCJQYXJlbnRTdHlsZSI6bnVsbH0sIlBhcmVudFN0eWxlIjp7IiRyZWYiOiI4MSJ9fSwiRHVyYXRpb25TdHlsZSI6eyIkaWQiOiI0NjgiLCJGb250U2V0dGluZ3MiOnsiJGlkIjoiND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cwIiwiTGluZUNvbG9yIjpudWxsLCJMaW5lV2VpZ2h0IjowLjAsIkxpbmVUeXBlIjowLCJQYXJlbnRTdHlsZSI6bnVsbH0sIlBhcmVudFN0eWxlIjp7IiRyZWYiOiI4OCJ9fSwiSG9yaXpvbnRhbENvbm5lY3RvclN0eWxlIjp7IiRpZCI6IjQ3MSIsIkxpbmVDb2xvciI6eyIkcmVmIjoiOTYifSwiTGluZVdlaWdodCI6MC4wLCJMaW5lVHlwZSI6MCwiUGFyZW50U3R5bGUiOnsiJHJlZiI6Ijk1In19LCJWZXJ0aWNhbENvbm5lY3RvclN0eWxlIjp7IiRpZCI6IjQ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NzMiLCJNYXJnaW4iOnsiJHJlZiI6IjEwMiJ9LCJQYWRkaW5nIjp7IiRyZWYiOiIxMDMifSwiQmFja2dyb3VuZCI6eyIkaWQiOiI0NzQiLCJDb2xvciI6eyIkaWQiOiI0NzUiLCJBIjoyNTUsIlIiOjc5LCJHIjoxMjksIkIiOjE4OX19LCJJc1Zpc2libGUiOnRydWUsIldpZHRoIjowLjAsIkhlaWdodCI6MTAuMCwiQm9yZGVyU3R5bGUiOnsiJGlkIjoiNDc2IiwiTGluZUNvbG9yIjp7IiRyZWYiOiIxMDUifSwiTGluZVdlaWdodCI6MC4wLCJMaW5lVHlwZSI6MCwiUGFyZW50U3R5bGUiOnsiJHJlZiI6IjEwNCJ9fSwiUGFyZW50U3R5bGUiOnsiJHJlZiI6IjEwMSJ9fSwiVGl0bGVTdHlsZSI6eyIkaWQiOiI0NzciLCJGb250U2V0dGluZ3MiOnsiJGlkIjoiND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OSIsIkxpbmVDb2xvciI6bnVsbCwiTGluZVdlaWdodCI6MC4wLCJMaW5lVHlwZSI6MCwiUGFyZW50U3R5bGUiOm51bGx9LCJQYXJlbnRTdHlsZSI6eyIkcmVmIjoiMTA3In19LCJEYXRlU3R5bGUiOnsiJGlkIjoiNDgwIiwiRm9udFNldHRpbmdzIjp7IiRpZCI6IjQ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gyIiwiTGluZUNvbG9yIjpudWxsLCJMaW5lV2VpZ2h0IjowLjAsIkxpbmVUeXBlIjowLCJQYXJlbnRTdHlsZSI6bnVsbH0sIlBhcmVudFN0eWxlIjp7IiRyZWYiOiIxMTQifX0sIkRhdGVGb3JtYXQiOnsiJHJlZiI6IjEyMSJ9LCJJc1Zpc2libGUiOnRydWUsIlBhcmVudFN0eWxlIjp7IiRyZWYiOiI4MCJ9fSwiSW5kZXgiOjE1LCJJZCI6Ijg1N2FhNTcyLTdjYWYtNDUyOC04Mjg2LWM5NTk5ZWI4N2MyNSIsIkltcG9ydElkIjoiQzcxRkM4NTAtMUNFQS1FNTExLUIzMTktQjhDQTNBQTM1REIyIiwiVGl0bGUiOiJGYWxsIDIwMTcgSW5zdGFsbCIsIk5vdGUiOm51bGwsIkh5cGVybGluayI6bnVsbCwiSXNDaGFuZ2VkIjpmYWxzZSwiSXNOZXciOmZhbHNlfSx7IiRpZCI6IjQ4MyIsIkdyb3VwTmFtZSI6bnVsbCwiU3RhcnREYXRlIjoiMjAxNy0wOS0wMVQwODowMDowMFoiLCJFbmREYXRlIjoiMjAxNy0wOS0yOFQxNzowMDowMFoiLCJQZXJjZW50YWdlQ29tcGxldGUiOm51bGwsIlN0eWxlIjp7IiRpZCI6IjQ4NCIsIlNoYXBlIjo2LCJTaGFwZVRoaWNrbmVzcyI6MCwiRHVyYXRpb25Gb3JtYXQiOjAsIkluY2x1ZGVOb25Xb3JraW5nRGF5c0luRHVyYXRpb24iOmZhbHNlLCJQZXJjZW50YWdlQ29tcGxldGVTdHlsZSI6eyIkaWQiOiI0ODUiLCJGb250U2V0dGluZ3MiOnsiJGlkIjoiND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g3IiwiTGluZUNvbG9yIjpudWxsLCJMaW5lV2VpZ2h0IjowLjAsIkxpbmVUeXBlIjowLCJQYXJlbnRTdHlsZSI6bnVsbH0sIlBhcmVudFN0eWxlIjp7IiRyZWYiOiI4MSJ9fSwiRHVyYXRpb25TdHlsZSI6eyIkaWQiOiI0ODgiLCJGb250U2V0dGluZ3MiOnsiJGlkIjoiND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kwIiwiTGluZUNvbG9yIjpudWxsLCJMaW5lV2VpZ2h0IjowLjAsIkxpbmVUeXBlIjowLCJQYXJlbnRTdHlsZSI6bnVsbH0sIlBhcmVudFN0eWxlIjp7IiRyZWYiOiI4OCJ9fSwiSG9yaXpvbnRhbENvbm5lY3RvclN0eWxlIjp7IiRpZCI6IjQ5MSIsIkxpbmVDb2xvciI6eyIkcmVmIjoiOTYifSwiTGluZVdlaWdodCI6MC4wLCJMaW5lVHlwZSI6MCwiUGFyZW50U3R5bGUiOnsiJHJlZiI6Ijk1In19LCJWZXJ0aWNhbENvbm5lY3RvclN0eWxlIjp7IiRpZCI6IjQ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OTMiLCJNYXJnaW4iOnsiJHJlZiI6IjEwMiJ9LCJQYWRkaW5nIjp7IiRyZWYiOiIxMDMifSwiQmFja2dyb3VuZCI6eyIkaWQiOiI0OTQiLCJDb2xvciI6eyIkaWQiOiI0OTUiLCJBIjoyNTUsIlIiOjE5MiwiRyI6ODAsIkIiOjc3fX0sIklzVmlzaWJsZSI6dHJ1ZSwiV2lkdGgiOjAuMCwiSGVpZ2h0IjoxMC4wLCJCb3JkZXJTdHlsZSI6eyIkaWQiOiI0OTYiLCJMaW5lQ29sb3IiOnsiJHJlZiI6IjEwNSJ9LCJMaW5lV2VpZ2h0IjowLjAsIkxpbmVUeXBlIjowLCJQYXJlbnRTdHlsZSI6eyIkcmVmIjoiMTA0In19LCJQYXJlbnRTdHlsZSI6eyIkcmVmIjoiMTAxIn19LCJUaXRsZVN0eWxlIjp7IiRpZCI6IjQ5NyIsIkZvbnRTZXR0aW5ncyI6eyIkaWQiOiI0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k5IiwiTGluZUNvbG9yIjpudWxsLCJMaW5lV2VpZ2h0IjowLjAsIkxpbmVUeXBlIjowLCJQYXJlbnRTdHlsZSI6bnVsbH0sIlBhcmVudFN0eWxlIjp7IiRyZWYiOiIxMDcifX0sIkRhdGVTdHlsZSI6eyIkaWQiOiI1MDAiLCJGb250U2V0dGluZ3MiOnsiJGlkIjoiNT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DIiLCJMaW5lQ29sb3IiOm51bGwsIkxpbmVXZWlnaHQiOjAuMCwiTGluZVR5cGUiOjAsIlBhcmVudFN0eWxlIjpudWxsfSwiUGFyZW50U3R5bGUiOnsiJHJlZiI6IjExNCJ9fSwiRGF0ZUZvcm1hdCI6eyIkcmVmIjoiMTIxIn0sIklzVmlzaWJsZSI6dHJ1ZSwiUGFyZW50U3R5bGUiOnsiJHJlZiI6IjgwIn19LCJJbmRleCI6MTYsIklkIjoiZjIxNGIwNDgtYmRkOC00MGNlLWJlZmMtMzMxMzJlYzMyZTFlIiwiSW1wb3J0SWQiOiIzQkFFMDk2Mi0xQ0VBLUU1MTEtQjMxOS1COENBM0FBMzVEQjIiLCJUaXRsZSI6IkhvdCBDaGVja291dCIsIk5vdGUiOm51bGwsIkh5cGVybGluayI6bnVsbCwiSXNDaGFuZ2VkIjpmYWxzZSwiSXNOZXciOmZhbHNlfSx7IiRpZCI6IjUwMyIsIkdyb3VwTmFtZSI6bnVsbCwiU3RhcnREYXRlIjoiMjAxNy0xMi0yMlQwODowMDowMFoiLCJFbmREYXRlIjoiMjAxOC0wMi0wMVQxNzowMDowMFoiLCJQZXJjZW50YWdlQ29tcGxldGUiOm51bGwsIlN0eWxlIjp7IiRpZCI6IjUwNCIsIlNoYXBlIjo2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1MTMiLCJNYXJnaW4iOnsiJHJlZiI6IjEwMiJ9LCJQYWRkaW5nIjp7IiRyZWYiOiIxMDMifSwiQmFja2dyb3VuZCI6eyIkaWQiOiI1MTQiLCJDb2xvciI6eyIkaWQiOiI1MTUiLCJBIjoyNTUsIlIiOjE1NSwiRyI6MTg3LCJCIjo4OX19LCJJc1Zpc2libGUiOnRydWUsIldpZHRoIjowLjAsIkhlaWdodCI6MTAuMCwiQm9yZGVyU3R5bGUiOnsiJGlkIjoiNTE2IiwiTGluZUNvbG9yIjp7IiRyZWYiOiIxMDUifSwiTGluZVdlaWdodCI6MC4wLCJMaW5lVHlwZSI6MCwiUGFyZW50U3R5bGUiOnsiJHJlZiI6IjEwNCJ9fSwiUGFyZW50U3R5bGUiOnsiJHJlZiI6IjEwMSJ9fSwiVGl0bGVTdHlsZSI6eyIkaWQiOiI1MTciLCJGb250U2V0dGluZ3MiOnsiJGlkIjoiNTE4IiwiRm9udFNpemUiOjExLCJGb250TmFtZSI6IkNhbGlicmkiLCJJc0JvbGQiOnRydWUsIklzSXRhbGljIjpmYWxzZSwiSXNVbmRlcmxpbmVkIjpmYWxzZSwiUGFyZW50U3R5bGUiOnsiJHJlZiI6IjEwOCJ9fSwiQXV0b1NpemUiOjIsIkZvcmVncm91bmQiOnsiJHJlZiI6IjEwOSJ9LCJNYXhXaWR0aCI6ODQ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TcsIklkIjoiY2FiODllODEtZDk5Yi00NDZiLWJlMDQtZTQzMzRiNTQzMmU0IiwiSW1wb3J0SWQiOiIzNTUxRERDQi0xQ0VBLUU1MTEtQjMxOS1COENBM0FBMzVEQjIiLCJUaXRsZSI6IlJlbW92YWwgb2YgdGFyZ2V0IHN5c3RlbSIsIk5vdGUiOm51bGwsIkh5cGVybGluayI6bnVsbCwiSXNDaGFuZ2VkIjpmYWxzZSwiSXNOZXciOmZhbHNlfSx7IiRpZCI6IjUyMyIsIkdyb3VwTmFtZSI6bnVsbCwiU3RhcnREYXRlIjoiMjAxOC0wMS0xMFQwODowMDowMFoiLCJFbmREYXRlIjoiMjAxOC0wMi0wMVQxNzowMDowMFoiLCJQZXJjZW50YWdlQ29tcGxldGUiOm51bGwsIlN0eWxlIjp7IiRpZCI6IjUyNCIsIlNoYXBlIjo2LCJTaGFwZVRoaWNrbmVzcyI6MCwiRHVyYXRpb25Gb3JtYXQiOjAsIkluY2x1ZGVOb25Xb3JraW5nRGF5c0luRHVyYXRpb24iOmZhbHNlLCJQZXJjZW50YWdlQ29tcGxldGVTdHlsZSI6eyIkaWQiOiI1MjUiLCJGb250U2V0dGluZ3MiOnsiJGlkIjoiNT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I3IiwiTGluZUNvbG9yIjpudWxsLCJMaW5lV2VpZ2h0IjowLjAsIkxpbmVUeXBlIjowLCJQYXJlbnRTdHlsZSI6bnVsbH0sIlBhcmVudFN0eWxlIjp7IiRyZWYiOiI4MSJ9fSwiRHVyYXRpb25TdHlsZSI6eyIkaWQiOiI1MjgiLCJGb250U2V0dGluZ3MiOnsiJGlkIjoiNT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MwIiwiTGluZUNvbG9yIjpudWxsLCJMaW5lV2VpZ2h0IjowLjAsIkxpbmVUeXBlIjowLCJQYXJlbnRTdHlsZSI6bnVsbH0sIlBhcmVudFN0eWxlIjp7IiRyZWYiOiI4OCJ9fSwiSG9yaXpvbnRhbENvbm5lY3RvclN0eWxlIjp7IiRpZCI6IjUzMSIsIkxpbmVDb2xvciI6eyIkcmVmIjoiOTYifSwiTGluZVdlaWdodCI6MC4wLCJMaW5lVHlwZSI6MCwiUGFyZW50U3R5bGUiOnsiJHJlZiI6Ijk1In19LCJWZXJ0aWNhbENvbm5lY3RvclN0eWxlIjp7IiRpZCI6IjU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1MzMiLCJNYXJnaW4iOnsiJHJlZiI6IjEwMiJ9LCJQYWRkaW5nIjp7IiRyZWYiOiIxMDMifSwiQmFja2dyb3VuZCI6eyIkaWQiOiI1MzQiLCJDb2xvciI6eyIkaWQiOiI1MzUiLCJBIjoyNTUsIlIiOjEyOCwiRyI6MTAwLCJCIjoxNjJ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xOCwiSWQiOiJkZTUwZGIwZS1lN2UxLTQ4ZjItOGVlYy05NWY5YjZkMmJhOTkiLCJJbXBvcnRJZCI6IjNDOUQwNEYxLTFDRUEtRTUxMS1CMzE5LUI4Q0EzQUEzNURCMiIsIlRpdGxlIjoiQ2VsbCBSZW1vdmFsIiwiTm90ZSI6bnVsbCwiSHlwZXJsaW5rIjpudWxsLCJJc0NoYW5nZWQiOmZhbHNlLCJJc05ldyI6ZmFsc2V9XSwiTXNQcm9qZWN0SXRlbXNUcmVlIjp7IiRpZCI6IjU0MyIsIlJvb3QiOnsiSW1wb3J0SWQiOm51bGwsIklzSW1wb3J0ZWQiOmZhbHNlLCJDaGlsZHJlbiI6W3siJGlkIjoiNTQ0IiwiSW1wb3J0SWQiOiJhMmM2YTY0YS05MWU5LWU1MTEtODI3NC1mNGYyNmQwNjY3YTAiLCJJc0ltcG9ydGVkIjpmYWxzZSwiQ2hpbGRyZW4iOlt7IiRpZCI6IjU0NSIsIkltcG9ydElkIjoiNzEyZWRiOTQtOTFlOS1lNTExLTgyNzQtZjRmMjZkMDY2N2EwIiwiSXNJbXBvcnRlZCI6ZmFsc2UsIkNoaWxkcmVuIjpbXX0seyIkaWQiOiI1NDYiLCJJbXBvcnRJZCI6ImRiZDY0NWJlLTk1ZTktZTUxMS04Mjc0LWY0ZjI2ZDA2NjdhMCIsIklzSW1wb3J0ZWQiOmZhbHNlLCJDaGlsZHJlbiI6W119XX0seyIkaWQiOiI1NDciLCJJbXBvcnRJZCI6ImVlMWVjZDZlLWE3ZTktZTUxMS04Mjc0LWY0ZjI2ZDA2NjdhMCIsIklzSW1wb3J0ZWQiOmZhbHNlLCJDaGlsZHJlbiI6W3siJGlkIjoiNTQ4IiwiSW1wb3J0SWQiOiIyZDYzYWM1Zi1hN2U5LWU1MTEtODI3NC1mNGYyNmQwNjY3YTAiLCJJc0ltcG9ydGVkIjpmYWxzZSwiQ2hpbGRyZW4iOltdfV19LHsiJGlkIjoiNTQ5IiwiSW1wb3J0SWQiOiJmYTViZTk3ZS05NmU5LWU1MTEtODI3NC1mNGYyNmQwNjY3YTAiLCJJc0ltcG9ydGVkIjpmYWxzZSwiQ2hpbGRyZW4iOlt7IiRpZCI6IjU1MCIsIkltcG9ydElkIjoiY2ExNTYzODctOTZlOS1lNTExLTgyNzQtZjRmMjZkMDY2N2EwIiwiSXNJbXBvcnRlZCI6ZmFsc2UsIkNoaWxkcmVuIjpbXX0seyIkaWQiOiI1NTEiLCJJbXBvcnRJZCI6IjAxOGExNzkxLTk2ZTktZTUxMS04Mjc0LWY0ZjI2ZDA2NjdhMCIsIklzSW1wb3J0ZWQiOmZhbHNlLCJDaGlsZHJlbiI6W119LHsiJGlkIjoiNTUyIiwiSW1wb3J0SWQiOiJkOWM2NDFmZi1hZWU5LWU1MTEtODI3NC1mNGYyNmQwNjY3YTAiLCJJc0ltcG9ydGVkIjpmYWxzZSwiQ2hpbGRyZW4iOltdfSx7IiRpZCI6IjU1MyIsIkltcG9ydElkIjoiMTczNjk1Y2MtOTZlOS1lNTExLTgyNzQtZjRmMjZkMDY2N2EwIiwiSXNJbXBvcnRlZCI6ZmFsc2UsIkNoaWxkcmVuIjpbeyIkaWQiOiI1NTQiLCJJbXBvcnRJZCI6IjM5NmEyMmIxLWE3ZTktZTUxMS04Mjc0LWY0ZjI2ZDA2NjdhMCIsIklzSW1wb3J0ZWQiOmZhbHNlLCJDaGlsZHJlbiI6W119LHsiJGlkIjoiNTU1IiwiSW1wb3J0SWQiOiI2ZTY4NDBhYS1hN2U5LWU1MTEtODI3NC1mNGYyNmQwNjY3YTAiLCJJc0ltcG9ydGVkIjpmYWxzZSwiQ2hpbGRyZW4iOltdfV19LHsiJGlkIjoiNTU2IiwiSW1wb3J0SWQiOiIwNGMyNWEzNi05ZmU5LWU1MTEtODI3NC1mNGYyNmQwNjY3YTAiLCJJc0ltcG9ydGVkIjpmYWxzZSwiQ2hpbGRyZW4iOltdfV19LHsiJGlkIjoiNTU3IiwiSW1wb3J0SWQiOiIxZjM2OTVjYy05NmU5LWU1MTEtODI3NC1mNGYyNmQwNjY3YTAiLCJJc0ltcG9ydGVkIjpmYWxzZSwiQ2hpbGRyZW4iOlt7IiRpZCI6IjU1OCIsIkltcG9ydElkIjoiZmUyYzcxMTItOThlOS1lNTExLTgyNzQtZjRmMjZkMDY2N2EwIiwiSXNJbXBvcnRlZCI6ZmFsc2UsIkNoaWxkcmVuIjpbeyIkaWQiOiI1NTkiLCJJbXBvcnRJZCI6ImY3MzAxYTZjLTk5ZTktZTUxMS04Mjc0LWY0ZjI2ZDA2NjdhMCIsIklzSW1wb3J0ZWQiOmZhbHNlLCJDaGlsZHJlbiI6W119LHsiJGlkIjoiNTYwIiwiSW1wb3J0SWQiOiJmOTMwMWE2Yy05OWU5LWU1MTEtODI3NC1mNGYyNmQwNjY3YTAiLCJJc0ltcG9ydGVkIjpmYWxzZSwiQ2hpbGRyZW4iOltdfSx7IiRpZCI6IjU2MSIsIkltcG9ydElkIjoiZmYyYzcxMTItOThlOS1lNTExLTgyNzQtZjRmMjZkMDY2N2EwIiwiSXNJbXBvcnRlZCI6ZmFsc2UsIkNoaWxkcmVuIjpbXX0seyIkaWQiOiI1NjIiLCJJbXBvcnRJZCI6IjAwMmQ3MTEyLTk4ZTktZTUxMS04Mjc0LWY0ZjI2ZDA2NjdhMCIsIklzSW1wb3J0ZWQiOmZhbHNlLCJDaGlsZHJlbiI6W119LHsiJGlkIjoiNTYzIiwiSW1wb3J0SWQiOiIwMTJkNzExMi05OGU5LWU1MTEtODI3NC1mNGYyNmQwNjY3YTAiLCJJc0ltcG9ydGVkIjpmYWxzZSwiQ2hpbGRyZW4iOltdfSx7IiRpZCI6IjU2NCIsIkltcG9ydElkIjoiZGZiYzI1NTQtOTllOS1lNTExLTgyNzQtZjRmMjZkMDY2N2EwIiwiSXNJbXBvcnRlZCI6ZmFsc2UsIkNoaWxkcmVuIjpbXX0seyIkaWQiOiI1NjUiLCJJbXBvcnRJZCI6ImQxYmI2NDViLTk5ZTktZTUxMS04Mjc0LWY0ZjI2ZDA2NjdhMCIsIklzSW1wb3J0ZWQiOmZhbHNlLCJDaGlsZHJlbiI6W119XX0seyIkaWQiOiI1NjYiLCJJbXBvcnRJZCI6ImQwYmI2NDViLTk5ZTktZTUxMS04Mjc0LWY0ZjI2ZDA2NjdhMCIsIklzSW1wb3J0ZWQiOmZhbHNlLCJDaGlsZHJlbiI6W3siJGlkIjoiNTY3IiwiSW1wb3J0SWQiOiI4NzNmMGIxNS05YWU5LWU1MTEtODI3NC1mNGYyNmQwNjY3YTAiLCJJc0ltcG9ydGVkIjpmYWxzZSwiQ2hpbGRyZW4iOltdfSx7IiRpZCI6IjU2OCIsIkltcG9ydElkIjoiODkzZjBiMTUtOWFlOS1lNTExLTgyNzQtZjRmMjZkMDY2N2EwIiwiSXNJbXBvcnRlZCI6ZmFsc2UsIkNoaWxkcmVuIjpbXX0seyIkaWQiOiI1NjkiLCJJbXBvcnRJZCI6IjhiM2YwYjE1LTlhZTktZTUxMS04Mjc0LWY0ZjI2ZDA2NjdhMCIsIklzSW1wb3J0ZWQiOmZhbHNlLCJDaGlsZHJlbiI6W119LHsiJGlkIjoiNTcwIiwiSW1wb3J0SWQiOiI4ZDNmMGIxNS05YWU5LWU1MTEtODI3NC1mNGYyNmQwNjY3YTAiLCJJc0ltcG9ydGVkIjpmYWxzZSwiQ2hpbGRyZW4iOltdfSx7IiRpZCI6IjU3MSIsIkltcG9ydElkIjoiOGYzZjBiMTUtOWFlOS1lNTExLTgyNzQtZjRmMjZkMDY2N2EwIiwiSXNJbXBvcnRlZCI6ZmFsc2UsIkNoaWxkcmVuIjpbXX1dfSx7IiRpZCI6IjU3MiIsIkltcG9ydElkIjoiNDRkOGUzMjUtOWFlOS1lNTExLTgyNzQtZjRmMjZkMDY2N2EwIiwiSXNJbXBvcnRlZCI6ZmFsc2UsIkNoaWxkcmVuIjpbeyIkaWQiOiI1NzMiLCJJbXBvcnRJZCI6IjY4NDY4MWQ5LWEyZTktZTUxMS04Mjc0LWY0ZjI2ZDA2NjdhMCIsIklzSW1wb3J0ZWQiOmZhbHNlLCJDaGlsZHJlbiI6W119LHsiJGlkIjoiNTc0IiwiSW1wb3J0SWQiOiI2YTQ2ODFkOS1hMmU5LWU1MTEtODI3NC1mNGYyNmQwNjY3YTAiLCJJc0ltcG9ydGVkIjpmYWxzZSwiQ2hpbGRyZW4iOltdfSx7IiRpZCI6IjU3NSIsIkltcG9ydElkIjoiNDNkOGUzMjUtOWFlOS1lNTExLTgyNzQtZjRmMjZkMDY2N2EwIiwiSXNJbXBvcnRlZCI6ZmFsc2UsIkNoaWxkcmVuIjpbXX0seyIkaWQiOiI1NzYiLCJJbXBvcnRJZCI6IjQyZDhlMzI1LTlhZTktZTUxMS04Mjc0LWY0ZjI2ZDA2NjdhMCIsIklzSW1wb3J0ZWQiOmZhbHNlLCJDaGlsZHJlbiI6W119XX0seyIkaWQiOiI1NzciLCJJbXBvcnRJZCI6IjA5MmQ3MTEyLTk4ZTktZTUxMS04Mjc0LWY0ZjI2ZDA2NjdhMCIsIklzSW1wb3J0ZWQiOmZhbHNlLCJDaGlsZHJlbiI6W3siJGlkIjoiNTc4IiwiSW1wb3J0SWQiOiJlMDAwNWFjNC05ZmU5LWU1MTEtODI3NC1mNGYyNmQwNjY3YTAiLCJJc0ltcG9ydGVkIjpmYWxzZSwiQ2hpbGRyZW4iOltdfSx7IiRpZCI6IjU3OSIsIkltcG9ydElkIjoiMTI1MTRhY2ItOWZlOS1lNTExLTgyNzQtZjRmMjZkMDY2N2EwIiwiSXNJbXBvcnRlZCI6ZmFsc2UsIkNoaWxkcmVuIjpbXX0seyIkaWQiOiI1ODAiLCJJbXBvcnRJZCI6IjM3YmI1NGRkLTlmZTktZTUxMS04Mjc0LWY0ZjI2ZDA2NjdhMCIsIklzSW1wb3J0ZWQiOmZhbHNlLCJDaGlsZHJlbiI6W119LHsiJGlkIjoiNTgxIiwiSW1wb3J0SWQiOiIzOWJiNTRkZC05ZmU5LWU1MTEtODI3NC1mNGYyNmQwNjY3YTAiLCJJc0ltcG9ydGVkIjpmYWxzZSwiQ2hpbGRyZW4iOltdfV19LHsiJGlkIjoiNTgyIiwiSW1wb3J0SWQiOiIzNzY3MjYyMC1hOWU5LWU1MTEtODI3NC1mNGYyNmQwNjY3YTAiLCJJc0ltcG9ydGVkIjpmYWxzZSwiQ2hpbGRyZW4iOlt7IiRpZCI6IjU4MyIsIkltcG9ydElkIjoiMzY2NzI2MjAtYTllOS1lNTExLTgyNzQtZjRmMjZkMDY2N2EwIiwiSXNJbXBvcnRlZCI6ZmFsc2UsIkNoaWxkcmVuIjpbXX0seyIkaWQiOiI1ODQiLCJJbXBvcnRJZCI6IjM1NjcyNjIwLWE5ZTktZTUxMS04Mjc0LWY0ZjI2ZDA2NjdhMCIsIklzSW1wb3J0ZWQiOmZhbHNlLCJDaGlsZHJlbiI6W119LHsiJGlkIjoiNTg1IiwiSW1wb3J0SWQiOiIzNDY3MjYyMC1hOWU5LWU1MTEtODI3NC1mNGYyNmQwNjY3YTAiLCJJc0ltcG9ydGVkIjpmYWxzZSwiQ2hpbGRyZW4iOltdfV19LHsiJGlkIjoiNTg2IiwiSW1wb3J0SWQiOiJmMmNlNGEzZS1hZmU5LWU1MTEtODI3NC1mNGYyNmQwNjY3YTAiLCJJc0ltcG9ydGVkIjpmYWxzZSwiQ2hpbGRyZW4iOlt7IiRpZCI6IjU4NyIsIkltcG9ydElkIjoiYzQyMDFkNWYtYWZlOS1lNTExLTgyNzQtZjRmMjZkMDY2N2EwIiwiSXNJbXBvcnRlZCI6ZmFsc2UsIkNoaWxkcmVuIjpbXX0seyIkaWQiOiI1ODgiLCJJbXBvcnRJZCI6ImYxY2U0YTNlLWFmZTktZTUxMS04Mjc0LWY0ZjI2ZDA2NjdhMCIsIklzSW1wb3J0ZWQiOmZhbHNlLCJDaGlsZHJlbiI6W119LHsiJGlkIjoiNTg5IiwiSW1wb3J0SWQiOiJmMGNlNGEzZS1hZmU5LWU1MTEtODI3NC1mNGYyNmQwNjY3YTAiLCJJc0ltcG9ydGVkIjpmYWxzZSwiQ2hpbGRyZW4iOltdfSx7IiRpZCI6IjU5MCIsIkltcG9ydElkIjoiZWZjZTRhM2UtYWZlOS1lNTExLTgyNzQtZjRmMjZkMDY2N2EwIiwiSXNJbXBvcnRlZCI6ZmFsc2UsIkNoaWxkcmVuIjpbXX1dfSx7IiRpZCI6IjU5MSIsIkltcG9ydElkIjoiODAxMmFmNmMtYWZlOS1lNTExLTgyNzQtZjRmMjZkMDY2N2EwIiwiSXNJbXBvcnRlZCI6ZmFsc2UsIkNoaWxkcmVuIjpbeyIkaWQiOiI1OTIiLCJJbXBvcnRJZCI6IjdmMTJhZjZjLWFmZTktZTUxMS04Mjc0LWY0ZjI2ZDA2NjdhMCIsIklzSW1wb3J0ZWQiOmZhbHNlLCJDaGlsZHJlbiI6W119LHsiJGlkIjoiNTkzIiwiSW1wb3J0SWQiOiJlZWNlNGEzZS1hZmU5LWU1MTEtODI3NC1mNGYyNmQwNjY3YTAiLCJJc0ltcG9ydGVkIjpmYWxzZSwiQ2hpbGRyZW4iOltdfSx7IiRpZCI6IjU5NCIsIkltcG9ydElkIjoiMjVlNTQxNzktYWZlOS1lNTExLTgyNzQtZjRmMjZkMDY2N2EwIiwiSXNJbXBvcnRlZCI6ZmFsc2UsIkNoaWxkcmVuIjpbXX0seyIkaWQiOiI1OTUiLCJJbXBvcnRJZCI6IjI0ZTU0MTc5LWFmZTktZTUxMS04Mjc0LWY0ZjI2ZDA2NjdhMCIsIklzSW1wb3J0ZWQiOmZhbHNlLCJDaGlsZHJlbiI6W119LHsiJGlkIjoiNTk2IiwiSW1wb3J0SWQiOiIyM2U1NDE3OS1hZmU5LWU1MTEtODI3NC1mNGYyNmQwNjY3YTAiLCJJc0ltcG9ydGVkIjpmYWxzZSwiQ2hpbGRyZW4iOltdfV19LHsiJGlkIjoiNTk3IiwiSW1wb3J0SWQiOiJiNmYwNjZmOS1lZmU5LWU1MTEtYjMxOS1iOGNhM2FhMzVkYjIiLCJJc0ltcG9ydGVkIjpmYWxzZSwiQ2hpbGRyZW4iOlt7IiRpZCI6IjU5OCIsIkltcG9ydElkIjoiYjVmMDY2ZjktZWZlOS1lNTExLWIzMTktYjhjYTNhYTM1ZGIyIiwiSXNJbXBvcnRlZCI6ZmFsc2UsIkNoaWxkcmVuIjpbXX0seyIkaWQiOiI1OTkiLCJJbXBvcnRJZCI6ImI0ZjA2NmY5LWVmZTktZTUxMS1iMzE5LWI4Y2EzYWEzNWRiMiIsIklzSW1wb3J0ZWQiOmZhbHNlLCJDaGlsZHJlbiI6W119LHsiJGlkIjoiNjAwIiwiSW1wb3J0SWQiOiIyN2NiNDE4Mi0xZWVhLWU1MTEtYjMxOS1iOGNhM2FhMzVkYjIiLCJJc0ltcG9ydGVkIjpmYWxzZSwiQ2hpbGRyZW4iOltdfSx7IiRpZCI6IjYwMSIsIkltcG9ydElkIjoiYjNmMDY2ZjktZWZlOS1lNTExLWIzMTktYjhjYTNhYTM1ZGIyIiwiSXNJbXBvcnRlZCI6ZmFsc2UsIkNoaWxkcmVuIjpbXX0seyIkaWQiOiI2MDIiLCJJbXBvcnRJZCI6IjRkYjdjMjMyLWYwZTktZTUxMS1iMzE5LWI4Y2EzYWEzNWRiMiIsIklzSW1wb3J0ZWQiOmZhbHNlLCJDaGlsZHJlbiI6W119LHsiJGlkIjoiNjAzIiwiSW1wb3J0SWQiOiI0Y2I3YzIzMi1mMGU5LWU1MTEtYjMxOS1iOGNhM2FhMzVkYjIiLCJJc0ltcG9ydGVkIjpmYWxzZSwiQ2hpbGRyZW4iOltdfV19XX0seyIkaWQiOiI2MDQiLCJJbXBvcnRJZCI6IjMxNjcyNjIwLWE5ZTktZTUxMS04Mjc0LWY0ZjI2ZDA2NjdhMCIsIklzSW1wb3J0ZWQiOmZhbHNlLCJDaGlsZHJlbiI6W3siJGlkIjoiNjA1IiwiSW1wb3J0SWQiOiI0NDk4NzA1NS1hZWU5LWU1MTEtODI3NC1mNGYyNmQwNjY3YTAiLCJJc0ltcG9ydGVkIjpmYWxzZSwiQ2hpbGRyZW4iOltdfSx7IiRpZCI6IjYwNiIsIkltcG9ydElkIjoiMzA2NzI2MjAtYTllOS1lNTExLTgyNzQtZjRmMjZkMDY2N2EwIiwiSXNJbXBvcnRlZCI6ZmFsc2UsIkNoaWxkcmVuIjpbXX0seyIkaWQiOiI2MDciLCJJbXBvcnRJZCI6IjlmM2YxODYwLWFlZTktZTUxMS04Mjc0LWY0ZjI2ZDA2NjdhMCIsIklzSW1wb3J0ZWQiOmZhbHNlLCJDaGlsZHJlbiI6W119LHsiJGlkIjoiNjA4IiwiSW1wb3J0SWQiOiI0ODg4OWEzYS00YWVhLWU1MTEtODI3NC1mNGYyNmQwNjY3YTAiLCJJc0ltcG9ydGVkIjpmYWxzZSwiQ2hpbGRyZW4iOltdfSx7IiRpZCI6IjYwOSIsIkltcG9ydElkIjoiOWUzZjE4NjAtYWVlOS1lNTExLTgyNzQtZjRmMjZkMDY2N2EwIiwiSXNJbXBvcnRlZCI6ZmFsc2UsIkNoaWxkcmVuIjpbXX1dfSx7IiRpZCI6IjYxMCIsIkltcG9ydElkIjoiMDM0ZGY2NDctYTZlOS1lNTExLTgyNzQtZjRmMjZkMDY2N2EwIiwiSXNJbXBvcnRlZCI6ZmFsc2UsIkNoaWxkcmVuIjpbeyIkaWQiOiI2MTEiLCJJbXBvcnRJZCI6Ijc4NTE5NDg4LWE2ZTktZTUxMS04Mjc0LWY0ZjI2ZDA2NjdhMCIsIklzSW1wb3J0ZWQiOmZhbHNlLCJDaGlsZHJlbiI6W3siJGlkIjoiNjEyIiwiSW1wb3J0SWQiOiIwMjRkZjY0Ny1hNmU5LWU1MTEtODI3NC1mNGYyNmQwNjY3YTAiLCJJc0ltcG9ydGVkIjpmYWxzZSwiQ2hpbGRyZW4iOltdfSx7IiRpZCI6IjYxMyIsIkltcG9ydElkIjoiMDE0ZGY2NDctYTZlOS1lNTExLTgyNzQtZjRmMjZkMDY2N2EwIiwiSXNJbXBvcnRlZCI6ZmFsc2UsIkNoaWxkcmVuIjpbXX0seyIkaWQiOiI2MTQiLCJJbXBvcnRJZCI6IjAwNGRmNjQ3LWE2ZTktZTUxMS04Mjc0LWY0ZjI2ZDA2NjdhMCIsIklzSW1wb3J0ZWQiOmZhbHNlLCJDaGlsZHJlbiI6W119XX0seyIkaWQiOiI2MTUiLCJJbXBvcnRJZCI6ImZmNGNmNjQ3LWE2ZTktZTUxMS04Mjc0LWY0ZjI2ZDA2NjdhMCIsIklzSW1wb3J0ZWQiOmZhbHNlLCJDaGlsZHJlbiI6W3siJGlkIjoiNjE2IiwiSW1wb3J0SWQiOiI3YjExMDM5Ny1hNmU5LWU1MTEtODI3NC1mNGYyNmQwNjY3YTAiLCJJc0ltcG9ydGVkIjpmYWxzZSwiQ2hpbGRyZW4iOltdfSx7IiRpZCI6IjYxNyIsIkltcG9ydElkIjoiN2ExMTAzOTctYTZlOS1lNTExLTgyNzQtZjRmMjZkMDY2N2EwIiwiSXNJbXBvcnRlZCI6ZmFsc2UsIkNoaWxkcmVuIjpbXX0seyIkaWQiOiI2MTgiLCJJbXBvcnRJZCI6Ijc5MTEwMzk3LWE2ZTktZTUxMS04Mjc0LWY0ZjI2ZDA2NjdhMCIsIklzSW1wb3J0ZWQiOmZhbHNlLCJDaGlsZHJlbiI6W119XX0seyIkaWQiOiI2MTkiLCJJbXBvcnRJZCI6Ijc4MTEwMzk3LWE2ZTktZTUxMS04Mjc0LWY0ZjI2ZDA2NjdhMCIsIklzSW1wb3J0ZWQiOmZhbHNlLCJDaGlsZHJlbiI6W3siJGlkIjoiNjIwIiwiSW1wb3J0SWQiOiIzZThhM2E1NS05YmU5LWU1MTEtODI3NC1mNGYyNmQwNjY3YTAiLCJJc0ltcG9ydGVkIjpmYWxzZSwiQ2hpbGRyZW4iOltdfSx7IiRpZCI6IjYyMSIsIkltcG9ydElkIjoiOGNlOTNiY2ItYTZlOS1lNTExLTgyNzQtZjRmMjZkMDY2N2EwIiwiSXNJbXBvcnRlZCI6ZmFsc2UsIkNoaWxkcmVuIjpbXX1dfSx7IiRpZCI6IjYyMiIsIkltcG9ydElkIjoiOGJlOTNiY2ItYTZlOS1lNTExLTgyNzQtZjRmMjZkMDY2N2EwIiwiSXNJbXBvcnRlZCI6ZmFsc2UsIkNoaWxkcmVuIjpbeyIkaWQiOiI2MjMiLCJJbXBvcnRJZCI6Ijc1M2YyODJmLWE3ZTktZTUxMS04Mjc0LWY0ZjI2ZDA2NjdhMCIsIklzSW1wb3J0ZWQiOmZhbHNlLCJDaGlsZHJlbiI6W119LHsiJGlkIjoiNjI0IiwiSW1wb3J0SWQiOiI4YWU5M2JjYi1hNmU5LWU1MTEtODI3NC1mNGYyNmQwNjY3YTAiLCJJc0ltcG9ydGVkIjpmYWxzZSwiQ2hpbGRyZW4iOltdfV19LHsiJGlkIjoiNjI1IiwiSW1wb3J0SWQiOiI4OWU5M2JjYi1hNmU5LWU1MTEtODI3NC1mNGYyNmQwNjY3YTAiLCJJc0ltcG9ydGVkIjpmYWxzZSwiQ2hpbGRyZW4iOlt7IiRpZCI6IjYyNiIsIkltcG9ydElkIjoiODhlOTNiY2ItYTZlOS1lNTExLTgyNzQtZjRmMjZkMDY2N2EwIiwiSXNJbXBvcnRlZCI6ZmFsc2UsIkNoaWxkcmVuIjpbXX0seyIkaWQiOiI2MjciLCJJbXBvcnRJZCI6Ijg3ZTkzYmNiLWE2ZTktZTUxMS04Mjc0LWY0ZjI2ZDA2NjdhMCIsIklzSW1wb3J0ZWQiOmZhbHNlLCJDaGlsZHJlbiI6W119LHsiJGlkIjoiNjI4IiwiSW1wb3J0SWQiOiI0ODFmOTg3NC1hZWU5LWU1MTEtODI3NC1mNGYyNmQwNjY3YTAiLCJJc0ltcG9ydGVkIjpmYWxzZSwiQ2hpbGRyZW4iOltdfV19XX0seyIkaWQiOiI2MjkiLCJJbXBvcnRJZCI6IjNkOGEzYTU1LTliZTktZTUxMS04Mjc0LWY0ZjI2ZDA2NjdhMCIsIklzSW1wb3J0ZWQiOmZhbHNlLCJDaGlsZHJlbiI6W3siJGlkIjoiNjMwIiwiSW1wb3J0SWQiOiIzYzhhM2E1NS05YmU5LWU1MTEtODI3NC1mNGYyNmQwNjY3YTAiLCJJc0ltcG9ydGVkIjpmYWxzZSwiQ2hpbGRyZW4iOltdfSx7IiRpZCI6IjYzMSIsIkltcG9ydElkIjoiYzRjMjkzODItOWJlOS1lNTExLTgyNzQtZjRmMjZkMDY2N2EwIiwiSXNJbXBvcnRlZCI6ZmFsc2UsIkNoaWxkcmVuIjpbeyIkaWQiOiI2MzIiLCJJbXBvcnRJZCI6ImVlZDY0Nzc0LTliZTktZTUxMS04Mjc0LWY0ZjI2ZDA2NjdhMCIsIklzSW1wb3J0ZWQiOmZhbHNlLCJDaGlsZHJlbiI6W119LHsiJGlkIjoiNjMzIiwiSW1wb3J0SWQiOiIzYjhhM2E1NS05YmU5LWU1MTEtODI3NC1mNGYyNmQwNjY3YTAiLCJJc0ltcG9ydGVkIjpmYWxzZSwiQ2hpbGRyZW4iOltdfSx7IiRpZCI6IjYzNCIsIkltcG9ydElkIjoiM2E4YTNhNTUtOWJlOS1lNTExLTgyNzQtZjRmMjZkMDY2N2EwIiwiSXNJbXBvcnRlZCI6ZmFsc2UsIkNoaWxkcmVuIjpbXX0seyIkaWQiOiI2MzUiLCJJbXBvcnRJZCI6IjQyZDIwM2E5LTliZTktZTUxMS04Mjc0LWY0ZjI2ZDA2NjdhMCIsIklzSW1wb3J0ZWQiOmZhbHNlLCJDaGlsZHJlbiI6W119LHsiJGlkIjoiNjM2IiwiSW1wb3J0SWQiOiI4OTBmMjMyYi05Y2U5LWU1MTEtODI3NC1mNGYyNmQwNjY3YTAiLCJJc0ltcG9ydGVkIjpmYWxzZSwiQ2hpbGRyZW4iOltdfV19LHsiJGlkIjoiNjM3IiwiSW1wb3J0SWQiOiIwN2NhZGE3NC05ZGU5LWU1MTEtODI3NC1mNGYyNmQwNjY3YTAiLCJJc0ltcG9ydGVkIjpmYWxzZSwiQ2hpbGRyZW4iOlt7IiRpZCI6IjYzOCIsIkltcG9ydElkIjoiMDZjYWRhNzQtOWRlOS1lNTExLTgyNzQtZjRmMjZkMDY2N2EwIiwiSXNJbXBvcnRlZCI6ZmFsc2UsIkNoaWxkcmVuIjpbXX0seyIkaWQiOiI2MzkiLCJJbXBvcnRJZCI6IjA1Y2FkYTc0LTlkZTktZTUxMS04Mjc0LWY0ZjI2ZDA2NjdhMCIsIklzSW1wb3J0ZWQiOmZhbHNlLCJDaGlsZHJlbiI6W119LHsiJGlkIjoiNjQwIiwiSW1wb3J0SWQiOiJkOThjOWMyYy05YmU5LWU1MTEtODI3NC1mNGYyNmQwNjY3YTAiLCJJc0ltcG9ydGVkIjpmYWxzZSwiQ2hpbGRyZW4iOltdfSx7IiRpZCI6IjY0MSIsIkltcG9ydElkIjoiMGVmZjZmODEtOWRlOS1lNTExLTgyNzQtZjRmMjZkMDY2N2EwIiwiSXNJbXBvcnRlZCI6ZmFsc2UsIkNoaWxkcmVuIjpbXX1dfSx7IiRpZCI6IjY0MiIsIkltcG9ydElkIjoiYmMyZTNlMDMtYWNlOS1lNTExLTgyNzQtZjRmMjZkMDY2N2EwIiwiSXNJbXBvcnRlZCI6ZmFsc2UsIkNoaWxkcmVuIjpbeyIkaWQiOiI2NDMiLCJJbXBvcnRJZCI6IjBkZmY2ZjgxLTlkZTktZTUxMS04Mjc0LWY0ZjI2ZDA2NjdhMCIsIklzSW1wb3J0ZWQiOmZhbHNlLCJDaGlsZHJlbiI6W119LHsiJGlkIjoiNjQ0IiwiSW1wb3J0SWQiOiI0MjQxNWU2Ny1hYmU5LWU1MTEtODI3NC1mNGYyNmQwNjY3YTAiLCJJc0ltcG9ydGVkIjpmYWxzZSwiQ2hpbGRyZW4iOltdfV19LHsiJGlkIjoiNjQ1IiwiSW1wb3J0SWQiOiI0MTQxNWU2Ny1hYmU5LWU1MTEtODI3NC1mNGYyNmQwNjY3YTAiLCJJc0ltcG9ydGVkIjpmYWxzZSwiQ2hpbGRyZW4iOlt7IiRpZCI6IjY0NiIsIkltcG9ydElkIjoiNDA0MTVlNjctYWJlOS1lNTExLTgyNzQtZjRmMjZkMDY2N2EwIiwiSXNJbXBvcnRlZCI6ZmFsc2UsIkNoaWxkcmVuIjpbXX0seyIkaWQiOiI2NDciLCJJbXBvcnRJZCI6IjNmNDE1ZTY3LWFiZTktZTUxMS04Mjc0LWY0ZjI2ZDA2NjdhMCIsIklzSW1wb3J0ZWQiOmZhbHNlLCJDaGlsZHJlbiI6W119LHsiJGlkIjoiNjQ4IiwiSW1wb3J0SWQiOiIzZTQxNWU2Ny1hYmU5LWU1MTEtODI3NC1mNGYyNmQwNjY3YTAiLCJJc0ltcG9ydGVkIjpmYWxzZSwiQ2hpbGRyZW4iOltdfV19XX0seyIkaWQiOiI2NDkiLCJJbXBvcnRJZCI6IjIyMzY5NjBjLTk3ZTktZTUxMS04Mjc0LWY0ZjI2ZDA2NjdhMCIsIklzSW1wb3J0ZWQiOmZhbHNlLCJDaGlsZHJlbiI6W3siJGlkIjoiNjUwIiwiSW1wb3J0SWQiOiIyMzM2OTYwYy05N2U5LWU1MTEtODI3NC1mNGYyNmQwNjY3YTAiLCJJc0ltcG9ydGVkIjpmYWxzZSwiQ2hpbGRyZW4iOlt7IiRpZCI6IjY1MSIsIkltcG9ydElkIjoiNDM3ZWMzNjItOThlOS1lNTExLTgyNzQtZjRmMjZkMDY2N2EwIiwiSXNJbXBvcnRlZCI6ZmFsc2UsIkNoaWxkcmVuIjpbXX0seyIkaWQiOiI2NTIiLCJJbXBvcnRJZCI6Ijg4MDZlYzc1LTk4ZTktZTUxMS04Mjc0LWY0ZjI2ZDA2NjdhMCIsIklzSW1wb3J0ZWQiOmZhbHNlLCJDaGlsZHJlbiI6W119LHsiJGlkIjoiNjUzIiwiSW1wb3J0SWQiOiI4NzA2ZWM3NS05OGU5LWU1MTEtODI3NC1mNGYyNmQwNjY3YTAiLCJJc0ltcG9ydGVkIjpmYWxzZSwiQ2hpbGRyZW4iOltdfSx7IiRpZCI6IjY1NCIsIkltcG9ydElkIjoiODYwNmVjNzUtOThlOS1lNTExLTgyNzQtZjRmMjZkMDY2N2EwIiwiSXNJbXBvcnRlZCI6ZmFsc2UsIkNoaWxkcmVuIjpbXX0seyIkaWQiOiI2NTUiLCJJbXBvcnRJZCI6IjQxN2VjMzYyLTk4ZTktZTUxMS04Mjc0LWY0ZjI2ZDA2NjdhMCIsIklzSW1wb3J0ZWQiOmZhbHNlLCJDaGlsZHJlbiI6W119LHsiJGlkIjoiNjU2IiwiSW1wb3J0SWQiOiJmYWM1MzkyNS1hZGU5LWU1MTEtODI3NC1mNGYyNmQwNjY3YTAiLCJJc0ltcG9ydGVkIjpmYWxzZSwiQ2hpbGRyZW4iOltdfSx7IiRpZCI6IjY1NyIsIkltcG9ydElkIjoiZDJkNGJiZGEtOThlOS1lNTExLTgyNzQtZjRmMjZkMDY2N2EwIiwiSXNJbXBvcnRlZCI6ZmFsc2UsIkNoaWxkcmVuIjpbXX1dfSx7IiRpZCI6IjY1OCIsIkltcG9ydElkIjoiZTEwMjM0NzMtYWNlOS1lNTExLTgyNzQtZjRmMjZkMDY2N2EwIiwiSXNJbXBvcnRlZCI6ZmFsc2UsIkNoaWxkcmVuIjpbeyIkaWQiOiI2NTkiLCJJbXBvcnRJZCI6ImEyYjllY2Y0LWFjZTktZTUxMS04Mjc0LWY0ZjI2ZDA2NjdhMCIsIklzSW1wb3J0ZWQiOmZhbHNlLCJDaGlsZHJlbiI6W119LHsiJGlkIjoiNjYwIiwiSW1wb3J0SWQiOiJmYTJjNjBmYy1hY2U5LWU1MTEtODI3NC1mNGYyNmQwNjY3YTAiLCJJc0ltcG9ydGVkIjpmYWxzZSwiQ2hpbGRyZW4iOltdfSx7IiRpZCI6IjY2MSIsIkltcG9ydElkIjoiZjdmMTI0ZWUtYWNlOS1lNTExLTgyNzQtZjRmMjZkMDY2N2EwIiwiSXNJbXBvcnRlZCI6ZmFsc2UsIkNoaWxkcmVuIjpbXX1dfSx7IiRpZCI6IjY2MiIsIkltcG9ydElkIjoiZTMwMjM0NzMtYWNlOS1lNTExLTgyNzQtZjRmMjZkMDY2N2EwIiwiSXNJbXBvcnRlZCI6ZmFsc2UsIkNoaWxkcmVuIjpbeyIkaWQiOiI2NjMiLCJJbXBvcnRJZCI6IjlhYjI0NGFjLWFjZTktZTUxMS04Mjc0LWY0ZjI2ZDA2NjdhMCIsIklzSW1wb3J0ZWQiOmZhbHNlLCJDaGlsZHJlbiI6W119LHsiJGlkIjoiNjY0IiwiSW1wb3J0SWQiOiI4N2RjNGQ4MS1hY2U5LWU1MTEtODI3NC1mNGYyNmQwNjY3YTAiLCJJc0ltcG9ydGVkIjpmYWxzZSwiQ2hpbGRyZW4iOltdfSx7IiRpZCI6IjY2NSIsIkltcG9ydElkIjoiNGM4YTliN2EtYWNlOS1lNTExLTgyNzQtZjRmMjZkMDY2N2EwIiwiSXNJbXBvcnRlZCI6ZmFsc2UsIkNoaWxkcmVuIjpbXX1dfV19LHsiJGlkIjoiNjY2IiwiSW1wb3J0SWQiOiI3ZWRhMGUwOC1mNWU5LWU1MTEtYjMxOS1iOGNhM2FhMzVkYjIiLCJJc0ltcG9ydGVkIjpmYWxzZSwiQ2hpbGRyZW4iOlt7IiRpZCI6IjY2NyIsIkltcG9ydElkIjoiMmFhZGI1OTAtYjJlOS1lNTExLTgyNzQtZjRmMjZkMDY2N2EwIiwiSXNJbXBvcnRlZCI6ZmFsc2UsIkNoaWxkcmVuIjpbeyIkaWQiOiI2NjgiLCJJbXBvcnRJZCI6IjI4MGU0MTFlLWVmZTktZTUxMS1iMzE5LWI4Y2EzYWEzNWRiMiIsIklzSW1wb3J0ZWQiOmZhbHNlLCJDaGlsZHJlbiI6W119LHsiJGlkIjoiNjY5IiwiSW1wb3J0SWQiOiI0YWMzZDcyNS1lZmU5LWU1MTEtYjMxOS1iOGNhM2FhMzVkYjIiLCJJc0ltcG9ydGVkIjpmYWxzZSwiQ2hpbGRyZW4iOlt7IiRpZCI6IjY3MCIsIkltcG9ydElkIjoiNTBkNWQ4YjEtZWZlOS1lNTExLWIzMTktYjhjYTNhYTM1ZGIyIiwiSXNJbXBvcnRlZCI6ZmFsc2UsIkNoaWxkcmVuIjpbXX0seyIkaWQiOiI2NzEiLCJJbXBvcnRJZCI6ImUzOGU0ZTMyLWVmZTktZTUxMS1iMzE5LWI4Y2EzYWEzNWRiMiIsIklzSW1wb3J0ZWQiOmZhbHNlLCJDaGlsZHJlbiI6W119LHsiJGlkIjoiNjcyIiwiSW1wb3J0SWQiOiI2YjFkNzQzZC1lZmU5LWU1MTEtYjMxOS1iOGNhM2FhMzVkYjIiLCJJc0ltcG9ydGVkIjpmYWxzZSwiQ2hpbGRyZW4iOltdfSx7IiRpZCI6IjY3MyIsIkltcG9ydElkIjoiYzgwMTZjNGEtZWZlOS1lNTExLWIzMTktYjhjYTNhYTM1ZGIyIiwiSXNJbXBvcnRlZCI6ZmFsc2UsIkNoaWxkcmVuIjpbXX1dfSx7IiRpZCI6IjY3NCIsIkltcG9ydElkIjoiMTE1M2FjN2UtZWZlOS1lNTExLWIzMTktYjhjYTNhYTM1ZGIyIiwiSXNJbXBvcnRlZCI6ZmFsc2UsIkNoaWxkcmVuIjpbXX0seyIkaWQiOiI2NzUiLCJJbXBvcnRJZCI6ImY2MmQwZDhmLWVmZTktZTUxMS1iMzE5LWI4Y2EzYWEzNWRiMiIsIklzSW1wb3J0ZWQiOmZhbHNlLCJDaGlsZHJlbiI6W119LHsiJGlkIjoiNjc2IiwiSW1wb3J0SWQiOiIyZDkxYmU5Ni1lZmU5LWU1MTEtYjMxOS1iOGNhM2FhMzVkYjIiLCJJc0ltcG9ydGVkIjpmYWxzZSwiQ2hpbGRyZW4iOltdfSx7IiRpZCI6IjY3NyIsIkltcG9ydElkIjoiNmIwMTRhNzYtZjBlOS1lNTExLWIzMTktYjhjYTNhYTM1ZGIyIiwiSXNJbXBvcnRlZCI6ZmFsc2UsIkNoaWxkcmVuIjpbXX1dfSx7IiRpZCI6IjY3OCIsIkltcG9ydElkIjoiNWYzNDI0M2UtZjZlOS1lNTExLWIzMTktYjhjYTNhYTM1ZGIyIiwiSXNJbXBvcnRlZCI6ZmFsc2UsIkNoaWxkcmVuIjpbeyIkaWQiOiI2NzkiLCJJbXBvcnRJZCI6IjczY2I1YjQ5LWY2ZTktZTUxMS1iMzE5LWI4Y2EzYWEzNWRiMiIsIklzSW1wb3J0ZWQiOmZhbHNlLCJDaGlsZHJlbiI6W119LHsiJGlkIjoiNjgwIiwiSW1wb3J0SWQiOiI5ODA2Yjk1My1mNmU5LWU1MTEtYjMxOS1iOGNhM2FhMzVkYjIiLCJJc0ltcG9ydGVkIjpmYWxzZSwiQ2hpbGRyZW4iOltdfV19LHsiJGlkIjoiNjgxIiwiSW1wb3J0SWQiOiI3MWZhNjlhZC1mNmU5LWU1MTEtYjMxOS1iOGNhM2FhMzVkYjIiLCJJc0ltcG9ydGVkIjpmYWxzZSwiQ2hpbGRyZW4iOlt7IiRpZCI6IjY4MiIsIkltcG9ydElkIjoiMTk0Yzc5YjQtZjZlOS1lNTExLWIzMTktYjhjYTNhYTM1ZGIyIiwiSXNJbXBvcnRlZCI6ZmFsc2UsIkNoaWxkcmVuIjpbXX0seyIkaWQiOiI2ODMiLCJJbXBvcnRJZCI6ImMwNGZhN2JhLWY2ZTktZTUxMS1iMzE5LWI4Y2EzYWEzNWRiMiIsIklzSW1wb3J0ZWQiOmZhbHNlLCJDaGlsZHJlbiI6W119LHsiJGlkIjoiNjg0IiwiSW1wb3J0SWQiOiJjMjRmYTdiYS1mNmU5LWU1MTEtYjMxOS1iOGNhM2FhMzVkYjIiLCJJc0ltcG9ydGVkIjpmYWxzZSwiQ2hpbGRyZW4iOltdfSx7IiRpZCI6IjY4NSIsIkltcG9ydElkIjoiOTM3NWIxYzUtZjZlOS1lNTExLWIzMTktYjhjYTNhYTM1ZGIyIiwiSXNJbXBvcnRlZCI6ZmFsc2UsIkNoaWxkcmVuIjpbXX0seyIkaWQiOiI2ODYiLCJJbXBvcnRJZCI6Ijg4NGE1MzM2LTFjZWEtZTUxMS1iMzE5LWI4Y2EzYWEzNWRiMiIsIklzSW1wb3J0ZWQiOmZhbHNlLCJDaGlsZHJlbiI6W119LHsiJGlkIjoiNjg3IiwiSW1wb3J0SWQiOiIyNGRlYmQ0OC1mN2U5LWU1MTEtYjMxOS1iOGNhM2FhMzVkYjIiLCJJc0ltcG9ydGVkIjpmYWxzZSwiQ2hpbGRyZW4iOltdfV19XX0seyIkaWQiOiI2ODgiLCJJbXBvcnRJZCI6ImY3MDE2ZDhiLWY4ZTktZTUxMS1iMzE5LWI4Y2EzYWEzNWRiMiIsIklzSW1wb3J0ZWQiOmZhbHNlLCJDaGlsZHJlbiI6W3siJGlkIjoiNjg5IiwiSW1wb3J0SWQiOiJkMjM5NWQzZS1mYWU5LWU1MTEtYjMxOS1iOGNhM2FhMzVkYjIiLCJJc0ltcG9ydGVkIjpmYWxzZSwiQ2hpbGRyZW4iOltdfSx7IiRpZCI6IjY5MCIsIkltcG9ydElkIjoiMWUyZTEyYWQtZjhlOS1lNTExLWIzMTktYjhjYTNhYTM1ZGIyIiwiSXNJbXBvcnRlZCI6ZmFsc2UsIkNoaWxkcmVuIjpbXX0seyIkaWQiOiI2OTEiLCJJbXBvcnRJZCI6ImEwY2YwMmI0LWY4ZTktZTUxMS1iMzE5LWI4Y2EzYWEzNWRiMiIsIklzSW1wb3J0ZWQiOmZhbHNlLCJDaGlsZHJlbiI6W119LHsiJGlkIjoiNjkyIiwiSW1wb3J0SWQiOiIyYWVjMDE1Mi0wYmVhLWU1MTEtYjMxOS1iOGNhM2FhMzVkYjIiLCJJc0ltcG9ydGVkIjpmYWxzZSwiQ2hpbGRyZW4iOltdfSx7IiRpZCI6IjY5MyIsIkltcG9ydElkIjoiOTg1ZWMxYzItZjhlOS1lNTExLWIzMTktYjhjYTNhYTM1ZGIyIiwiSXNJbXBvcnRlZCI6ZmFsc2UsIkNoaWxkcmVuIjpbXX0seyIkaWQiOiI2OTQiLCJJbXBvcnRJZCI6ImQ5ODNlYTYxLWZhZTktZTUxMS1iMzE5LWI4Y2EzYWEzNWRiMiIsIklzSW1wb3J0ZWQiOmZhbHNlLCJDaGlsZHJlbiI6W119LHsiJGlkIjoiNjk1IiwiSW1wb3J0SWQiOiJkYjgzZWE2MS1mYWU5LWU1MTEtYjMxOS1iOGNhM2FhMzVkYjIiLCJJc0ltcG9ydGVkIjpmYWxzZSwiQ2hpbGRyZW4iOltdfSx7IiRpZCI6IjY5NiIsIkltcG9ydElkIjoiNzIxMzNmNjktZmFlOS1lNTExLWIzMTktYjhjYTNhYTM1ZGIyIiwiSXNJbXBvcnRlZCI6ZmFsc2UsIkNoaWxkcmVuIjpbXX0seyIkaWQiOiI2OTciLCJJbXBvcnRJZCI6Ijc0MTMzZjY5LWZhZTktZTUxMS1iMzE5LWI4Y2EzYWEzNWRiMiIsIklzSW1wb3J0ZWQiOmZhbHNlLCJDaGlsZHJlbiI6W119LHsiJGlkIjoiNjk4IiwiSW1wb3J0SWQiOiIyMDNjYTA2Zi1mYWU5LWU1MTEtYjMxOS1iOGNhM2FhMzVkYjIiLCJJc0ltcG9ydGVkIjpmYWxzZSwiQ2hpbGRyZW4iOltdfSx7IiRpZCI6IjY5OSIsIkltcG9ydElkIjoiZWY3MWE5N2ItZmFlOS1lNTExLWIzMTktYjhjYTNhYTM1ZGIyIiwiSXNJbXBvcnRlZCI6ZmFsc2UsIkNoaWxkcmVuIjpbXX0seyIkaWQiOiI3MDAiLCJJbXBvcnRJZCI6ImQyMDk4OWZiLTBhZWEtZTUxMS1iMzE5LWI4Y2EzYWEzNWRiMiIsIklzSW1wb3J0ZWQiOmZhbHNlLCJDaGlsZHJlbiI6W3siJGlkIjoiNzAxIiwiSW1wb3J0SWQiOiJkNDA5ODlmYi0wYWVhLWU1MTEtYjMxOS1iOGNhM2FhMzVkYjIiLCJJc0ltcG9ydGVkIjpmYWxzZSwiQ2hpbGRyZW4iOltdfSx7IiRpZCI6IjcwMiIsIkltcG9ydElkIjoiNzdjNGNkMTUtMGJlYS1lNTExLWIzMTktYjhjYTNhYTM1ZGIyIiwiSXNJbXBvcnRlZCI6ZmFsc2UsIkNoaWxkcmVuIjpbXX0seyIkaWQiOiI3MDMiLCJJbXBvcnRJZCI6IjE1MTU4YzFkLTBiZWEtZTUxMS1iMzE5LWI4Y2EzYWEzNWRiMiIsIklzSW1wb3J0ZWQiOmZhbHNlLCJDaGlsZHJlbiI6W119LHsiJGlkIjoiNzA0IiwiSW1wb3J0SWQiOiIxNzE1OGMxZC0wYmVhLWU1MTEtYjMxOS1iOGNhM2FhMzVkYjIiLCJJc0ltcG9ydGVkIjpmYWxzZSwiQ2hpbGRyZW4iOltdfSx7IiRpZCI6IjcwNSIsIkltcG9ydElkIjoiNjBhODZiNGItMGJlYS1lNTExLWIzMTktYjhjYTNhYTM1ZGIyIiwiSXNJbXBvcnRlZCI6ZmFsc2UsIkNoaWxkcmVuIjpbXX0seyIkaWQiOiI3MDYiLCJJbXBvcnRJZCI6IjM4Yzg2YWU4LTBjZWEtZTUxMS1iMzE5LWI4Y2EzYWEzNWRiMiIsIklzSW1wb3J0ZWQiOmZhbHNlLCJDaGlsZHJlbiI6W119XX0seyIkaWQiOiI3MDciLCJJbXBvcnRJZCI6IjFhOTBiOWY2LTBjZWEtZTUxMS1iMzE5LWI4Y2EzYWEzNWRiMiIsIklzSW1wb3J0ZWQiOmZhbHNlLCJDaGlsZHJlbiI6W3siJGlkIjoiNzA4IiwiSW1wb3J0SWQiOiIzZTM1YjZmZi0wY2VhLWU1MTEtYjMxOS1iOGNhM2FhMzVkYjIiLCJJc0ltcG9ydGVkIjpmYWxzZSwiQ2hpbGRyZW4iOltdfSx7IiRpZCI6IjcwOSIsIkltcG9ydElkIjoiOGQ0YmI4MDUtMGRlYS1lNTExLWIzMTktYjhjYTNhYTM1ZGIyIiwiSXNJbXBvcnRlZCI6ZmFsc2UsIkNoaWxkcmVuIjpbXX0seyIkaWQiOiI3MTAiLCJJbXBvcnRJZCI6ImJjZjQ1YTExLTBkZWEtZTUxMS1iMzE5LWI4Y2EzYWEzNWRiMiIsIklzSW1wb3J0ZWQiOmZhbHNlLCJDaGlsZHJlbiI6W119LHsiJGlkIjoiNzExIiwiSW1wb3J0SWQiOiJlM2M2ODhlYi0wZGVhLWU1MTEtYjMxOS1iOGNhM2FhMzVkYjIiLCJJc0ltcG9ydGVkIjpmYWxzZSwiQ2hpbGRyZW4iOltdfSx7IiRpZCI6IjcxMiIsIkltcG9ydElkIjoiYjhhNGQ5NjQtMGVlYS1lNTExLWIzMTktYjhjYTNhYTM1ZGIyIiwiSXNJbXBvcnRlZCI6ZmFsc2UsIkNoaWxkcmVuIjpbXX0seyIkaWQiOiI3MTMiLCJJbXBvcnRJZCI6Ijk4NjkzZDdhLTBlZWEtZTUxMS1iMzE5LWI4Y2EzYWEzNWRiMiIsIklzSW1wb3J0ZWQiOmZhbHNlLCJDaGlsZHJlbiI6W119XX0seyIkaWQiOiI3MTQiLCJJbXBvcnRJZCI6ImUwY2I0MWVmLTEyZWEtZTUxMS1iMzE5LWI4Y2EzYWEzNWRiMiIsIklzSW1wb3J0ZWQiOmZhbHNlLCJDaGlsZHJlbiI6W119LHsiJGlkIjoiNzE1IiwiSW1wb3J0SWQiOiJkZmNiNDFlZi0xMmVhLWU1MTEtYjMxOS1iOGNhM2FhMzVkYjIiLCJJc0ltcG9ydGVkIjpmYWxzZSwiQ2hpbGRyZW4iOltdfV19LHsiJGlkIjoiNzE2IiwiSW1wb3J0SWQiOiJhNDM4NzVlNi0xMmVhLWU1MTEtYjMxOS1iOGNhM2FhMzVkYjIiLCJJc0ltcG9ydGVkIjpmYWxzZSwiQ2hpbGRyZW4iOlt7IiRpZCI6IjcxNyIsIkltcG9ydElkIjoiODgwMmNmY2QtMTllYS1lNTExLWIzMTktYjhjYTNhYTM1ZGIyIiwiSXNJbXBvcnRlZCI6ZmFsc2UsIkNoaWxkcmVuIjpbXX0seyIkaWQiOiI3MTgiLCJJbXBvcnRJZCI6IjYzZDkxYTRhLTFkZWEtZTUxMS1iMzE5LWI4Y2EzYWEzNWRiMiIsIklzSW1wb3J0ZWQiOmZhbHNlLCJDaGlsZHJlbiI6W119LHsiJGlkIjoiNzE5IiwiSW1wb3J0SWQiOiI1NzY5ZTFkZS0xOWVhLWU1MTEtYjMxOS1iOGNhM2FhMzVkYjIiLCJJc0ltcG9ydGVkIjpmYWxzZSwiQ2hpbGRyZW4iOlt7IiRpZCI6IjcyMCIsIkltcG9ydElkIjoiMzZjYWU0ZWUtMTllYS1lNTExLWIzMTktYjhjYTNhYTM1ZGIyIiwiSXNJbXBvcnRlZCI6ZmFsc2UsIkNoaWxkcmVuIjpbXX0seyIkaWQiOiI3MjEiLCJJbXBvcnRJZCI6IjM4Y2FlNGVlLTE5ZWEtZTUxMS1iMzE5LWI4Y2EzYWEzNWRiMiIsIklzSW1wb3J0ZWQiOmZhbHNlLCJDaGlsZHJlbiI6W119LHsiJGlkIjoiNzIyIiwiSW1wb3J0SWQiOiIzYWNhZTRlZS0xOWVhLWU1MTEtYjMxOS1iOGNhM2FhMzVkYjIiLCJJc0ltcG9ydGVkIjpmYWxzZSwiQ2hpbGRyZW4iOltdfSx7IiRpZCI6IjcyMyIsIkltcG9ydElkIjoiM2NjYWU0ZWUtMTllYS1lNTExLWIzMTktYjhjYTNhYTM1ZGIyIiwiSXNJbXBvcnRlZCI6ZmFsc2UsIkNoaWxkcmVuIjpbXX0seyIkaWQiOiI3MjQiLCJJbXBvcnRJZCI6IjU3Y2U4YmZjLTFjZWEtZTUxMS1iMzE5LWI4Y2EzYWEzNWRiMiIsIklzSW1wb3J0ZWQiOmZhbHNlLCJDaGlsZHJlbiI6W119LHsiJGlkIjoiNzI1IiwiSW1wb3J0SWQiOiIzZWNhZTRlZS0xOWVhLWU1MTEtYjMxOS1iOGNhM2FhMzVkYjIiLCJJc0ltcG9ydGVkIjpmYWxzZSwiQ2hpbGRyZW4iOltdfSx7IiRpZCI6IjcyNiIsIkltcG9ydElkIjoiYmI4NmVmMDYtMWRlYS1lNTExLWIzMTktYjhjYTNhYTM1ZGIyIiwiSXNJbXBvcnRlZCI6ZmFsc2UsIkNoaWxkcmVuIjpbXX0seyIkaWQiOiI3MjciLCJJbXBvcnRJZCI6IjQwY2FlNGVlLTE5ZWEtZTUxMS1iMzE5LWI4Y2EzYWEzNWRiMiIsIklzSW1wb3J0ZWQiOmZhbHNlLCJDaGlsZHJlbiI6W119XX1dfSx7IiRpZCI6IjcyOCIsIkltcG9ydElkIjoiYzcxZmM4NTAtMWNlYS1lNTExLWIzMTktYjhjYTNhYTM1ZGIyIiwiSXNJbXBvcnRlZCI6ZmFsc2UsIkNoaWxkcmVuIjpbeyIkaWQiOiI3MjkiLCJJbXBvcnRJZCI6IjVhMjFjZjViLTFjZWEtZTUxMS1iMzE5LWI4Y2EzYWEzNWRiMiIsIklzSW1wb3J0ZWQiOmZhbHNlLCJDaGlsZHJlbiI6W3siJGlkIjoiNzMwIiwiSW1wb3J0SWQiOiI1YzIxY2Y1Yi0xY2VhLWU1MTEtYjMxOS1iOGNhM2FhMzVkYjIiLCJJc0ltcG9ydGVkIjpmYWxzZSwiQ2hpbGRyZW4iOltdfSx7IiRpZCI6IjczMSIsIkltcG9ydElkIjoiNWUyMWNmNWItMWNlYS1lNTExLWIzMTktYjhjYTNhYTM1ZGIyIiwiSXNJbXBvcnRlZCI6ZmFsc2UsIkNoaWxkcmVuIjpbXX0seyIkaWQiOiI3MzIiLCJJbXBvcnRJZCI6IjYwMjFjZjViLTFjZWEtZTUxMS1iMzE5LWI4Y2EzYWEzNWRiMiIsIklzSW1wb3J0ZWQiOmZhbHNlLCJDaGlsZHJlbiI6W119LHsiJGlkIjoiNzMzIiwiSW1wb3J0SWQiOiI2MjIxY2Y1Yi0xY2VhLWU1MTEtYjMxOS1iOGNhM2FhMzVkYjIiLCJJc0ltcG9ydGVkIjpmYWxzZSwiQ2hpbGRyZW4iOltdfSx7IiRpZCI6IjczNCIsIkltcG9ydElkIjoiNjQyMWNmNWItMWNlYS1lNTExLWIzMTktYjhjYTNhYTM1ZGIyIiwiSXNJbXBvcnRlZCI6ZmFsc2UsIkNoaWxkcmVuIjpbXX0seyIkaWQiOiI3MzUiLCJJbXBvcnRJZCI6IjY2MjFjZjViLTFjZWEtZTUxMS1iMzE5LWI4Y2EzYWEzNWRiMiIsIklzSW1wb3J0ZWQiOmZhbHNlLCJDaGlsZHJlbiI6W119LHsiJGlkIjoiNzM2IiwiSW1wb3J0SWQiOiIzYmFlMDk2Mi0xY2VhLWU1MTEtYjMxOS1iOGNhM2FhMzVkYjIiLCJJc0ltcG9ydGVkIjpmYWxzZSwiQ2hpbGRyZW4iOlt7IiRpZCI6IjczNyIsIkltcG9ydElkIjoiM2RhZTA5NjItMWNlYS1lNTExLWIzMTktYjhjYTNhYTM1ZGIyIiwiSXNJbXBvcnRlZCI6ZmFsc2UsIkNoaWxkcmVuIjpbXX0seyIkaWQiOiI3MzgiLCJJbXBvcnRJZCI6IjNmYWUwOTYyLTFjZWEtZTUxMS1iMzE5LWI4Y2EzYWEzNWRiMiIsIklzSW1wb3J0ZWQiOmZhbHNlLCJDaGlsZHJlbiI6W119LHsiJGlkIjoiNzM5IiwiSW1wb3J0SWQiOiI0MWFlMDk2Mi0xY2VhLWU1MTEtYjMxOS1iOGNhM2FhMzVkYjIiLCJJc0ltcG9ydGVkIjpmYWxzZSwiQ2hpbGRyZW4iOltdfSx7IiRpZCI6Ijc0MCIsIkltcG9ydElkIjoiNDNhZTA5NjItMWNlYS1lNTExLWIzMTktYjhjYTNhYTM1ZGIyIiwiSXNJbXBvcnRlZCI6ZmFsc2UsIkNoaWxkcmVuIjpbXX0seyIkaWQiOiI3NDEiLCJJbXBvcnRJZCI6IjQ1YWUwOTYyLTFjZWEtZTUxMS1iMzE5LWI4Y2EzYWEzNWRiMiIsIklzSW1wb3J0ZWQiOmZhbHNlLCJDaGlsZHJlbiI6W119LHsiJGlkIjoiNzQyIiwiSW1wb3J0SWQiOiI0N2FlMDk2Mi0xY2VhLWU1MTEtYjMxOS1iOGNhM2FhMzVkYjIiLCJJc0ltcG9ydGVkIjpmYWxzZSwiQ2hpbGRyZW4iOltdfV19LHsiJGlkIjoiNzQzIiwiSW1wb3J0SWQiOiI0OGFlMDk2Mi0xY2VhLWU1MTEtYjMxOS1iOGNhM2FhMzVkYjIiLCJJc0ltcG9ydGVkIjpmYWxzZSwiQ2hpbGRyZW4iOltdfSx7IiRpZCI6Ijc0NCIsIkltcG9ydElkIjoiYTJjMzllYzQtMWRlYS1lNTExLWIzMTktYjhjYTNhYTM1ZGIyIiwiSXNJbXBvcnRlZCI6ZmFsc2UsIkNoaWxkcmVuIjpbXX1dfV19LHsiJGlkIjoiNzQ1IiwiSW1wb3J0SWQiOiIzNTUxZGRjYi0xY2VhLWU1MTEtYjMxOS1iOGNhM2FhMzVkYjIiLCJJc0ltcG9ydGVkIjpmYWxzZSwiQ2hpbGRyZW4iOlt7IiRpZCI6Ijc0NiIsIkltcG9ydElkIjoiMzc1MWRkY2ItMWNlYS1lNTExLWIzMTktYjhjYTNhYTM1ZGIyIiwiSXNJbXBvcnRlZCI6ZmFsc2UsIkNoaWxkcmVuIjpbXX0seyIkaWQiOiI3NDciLCJJbXBvcnRJZCI6ImIwNTZmMDQxLTFkZWEtZTUxMS1iMzE5LWI4Y2EzYWEzNWRiMiIsIklzSW1wb3J0ZWQiOmZhbHNlLCJDaGlsZHJlbiI6W119LHsiJGlkIjoiNzQ4IiwiSW1wb3J0SWQiOiIzYzlkMDRmMS0xY2VhLWU1MTEtYjMxOS1iOGNhM2FhMzVkYjIiLCJJc0ltcG9ydGVkIjpmYWxzZSwiQ2hpbGRyZW4iOlt7IiRpZCI6Ijc0OSIsIkltcG9ydElkIjoiM2U5ZDA0ZjEtMWNlYS1lNTExLWIzMTktYjhjYTNhYTM1ZGIyIiwiSXNJbXBvcnRlZCI6ZmFsc2UsIkNoaWxkcmVuIjpbXX0seyIkaWQiOiI3NTAiLCJJbXBvcnRJZCI6IjQwOWQwNGYxLTFjZWEtZTUxMS1iMzE5LWI4Y2EzYWEzNWRiMiIsIklzSW1wb3J0ZWQiOmZhbHNlLCJDaGlsZHJlbiI6W119LHsiJGlkIjoiNzUxIiwiSW1wb3J0SWQiOiI0MjlkMDRmMS0xY2VhLWU1MTEtYjMxOS1iOGNhM2FhMzVkYjIiLCJJc0ltcG9ydGVkIjpmYWxzZSwiQ2hpbGRyZW4iOltdfSx7IiRpZCI6Ijc1MiIsIkltcG9ydElkIjoiNDdmNmY3MjYtMWRlYS1lNTExLWIzMTktYjhjYTNhYTM1ZGIyIiwiSXNJbXBvcnRlZCI6ZmFsc2UsIkNoaWxkcmVuIjpbXX0seyIkaWQiOiI3NTMiLCJJbXBvcnRJZCI6IjQ5ZjZmNzI2LTFkZWEtZTUxMS1iMzE5LWI4Y2EzYWEzNWRiMiIsIklzSW1wb3J0ZWQiOmZhbHNlLCJDaGlsZHJlbiI6W119LHsiJGlkIjoiNzU0IiwiSW1wb3J0SWQiOiI0YmY2ZjcyNi0xZGVhLWU1MTEtYjMxOS1iOGNhM2FhMzVkYjIiLCJJc0ltcG9ydGVkIjpmYWxzZSwiQ2hpbGRyZW4iOltdfSx7IiRpZCI6Ijc1NSIsIkltcG9ydElkIjoiNGRmNmY3MjYtMWRlYS1lNTExLWIzMTktYjhjYTNhYTM1ZGIyIiwiSXNJbXBvcnRlZCI6ZmFsc2UsIkNoaWxkcmVuIjpbXX0seyIkaWQiOiI3NTYiLCJJbXBvcnRJZCI6IjRmZjZmNzI2LTFkZWEtZTUxMS1iMzE5LWI4Y2EzYWEzNWRiMiIsIklzSW1wb3J0ZWQiOmZhbHNlLCJDaGlsZHJlbiI6W119LHsiJGlkIjoiNzU3IiwiSW1wb3J0SWQiOiJkZWMzZWE5NS0xZGVhLWU1MTEtYjMxOS1iOGNhM2FhMzVkYjIiLCJJc0ltcG9ydGVkIjpmYWxzZSwiQ2hpbGRyZW4iOltdfV19XX1dfX0sIk1ldGFkYXRhIjp7IiRpZCI6Ijc1OCJ9LCJTZXR0aW5ncyI6eyIkaWQiOiI3NTkiLCJJbXBhT3B0aW9ucyI6eyIkaWQiOiI3NjA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IsIkZpbGVQYXRoIjoiRDpcXE1lZWtpbnNcXEdvb2dsZURyaXZlXFxKTEFCXFxIYWxsIEFcXFRydGl1bVxcUHJvamVjdFxcVDItc3lzLm1wcCIsIlRpbWVsaW5lSW1wb3J0ZWQiOnRydW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0Ni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4LCJHIjoyMzYsIkIiOjIyN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TAtMDFUMDA6MDA6MDBaIiwiRW5kRGF0ZSI6IjIwMTYtMTItMjBUMjM6NTk6NTkuOTk5WiIsIkZvcm1hdCI6Ik1NTSIsIlR5cGUiOjIsIkF1dG9EYXRlUmFuZ2UiOnRydWUsIldvcmtpbmdEYXlzIjozMSwiVG9kYXlNYXJrZXJUZXh0IjoiVG9kYXkiLCJBdXRvU2NhbGVUeXBlIjp0cnVlfSwiTWlsZXN0b25lcyI6W10sIlRhc2tzIjpbeyIkaWQiOiIxMjMiLCJHcm91cE5hbWUiOm51bGwsIlN0YXJ0RGF0ZSI6IjIwMTUtMTAtMDFUMDA6MDA6MDBaIiwiRW5kRGF0ZSI6IjIwMTYtMDQtMTVUMjM6NTk6NTkuOTk5WiIsIlBlcmNlbnRhZ2VDb21wbGV0ZSI6NjAuM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zMyIsIk1hcmdpbiI6eyIkcmVmIjoiMTAyIn0sIlBhZGRpbmciOnsiJHJlZiI6IjEwMyJ9LCJCYWNrZ3JvdW5kIjp7IiRpZCI6IjEzNCIsIkNvbG9yIjp7IiRpZCI6IjEzNSIsIkEiOjI1NSwiUiI6NzksIkciOjEyOSwiQiI6MTg5fX0sIklzVmlzaWJsZSI6dHJ1ZSwiV2lkdGgiOjAuMCwiSGVpZ2h0IjoxMC4wLCJCb3JkZXJTdHlsZSI6eyIkaWQiOiIxMzYiLCJMaW5lQ29sb3IiOnsiJHJlZiI6IjEwNSJ9LCJMaW5lV2VpZ2h0IjowLjAsIkxpbmVUeXBlIjowLCJQYXJlbnRTdHlsZSI6eyIkcmVmIjoiMTA0In19LCJQYXJlbnRTdHlsZSI6eyIkcmVmIjoiMTAxIn19LCJUaXRsZVN0eWxlIjp7IiRpZCI6IjEzNyIsIkZvbnRTZXR0aW5ncyI6eyIkaWQiOiIx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M5IiwiTGluZUNvbG9yIjpudWxsLCJMaW5lV2VpZ2h0IjowLjAsIkxpbmVUeXBlIjowLCJQYXJlbnRTdHlsZSI6bnVsbH0sIlBhcmVudFN0eWxlIjp7IiRyZWYiOiIxMDcifX0sIkRhdGVTdHlsZSI6eyIkaWQiOiIxNDAiLCJGb250U2V0dGluZ3MiOnsiJGlkIjoiMT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DIiLCJMaW5lQ29sb3IiOm51bGwsIkxpbmVXZWlnaHQiOjAuMCwiTGluZVR5cGUiOjAsIlBhcmVudFN0eWxlIjpudWxsfSwiUGFyZW50U3R5bGUiOnsiJHJlZiI6IjExNCJ9fSwiRGF0ZUZvcm1hdCI6eyIkcmVmIjoiMTIxIn0sIklzVmlzaWJsZSI6dHJ1ZSwiUGFyZW50U3R5bGUiOnsiJHJlZiI6IjgwIn19LCJJbmRleCI6MSwiSWQiOiI2NDNlZDU2OC1mODM1LTQ2NDctOWJiYi1mOTg0ZjE4Y2IyYTQiLCJJbXBvcnRJZCI6bnVsbCwiVGl0bGUiOiJEZXNpZ24iLCJOb3RlIjpudWxsLCJIeXBlcmxpbmsiOm51bGwsIklzQ2hhbmdlZCI6ZmFsc2UsIklzTmV3IjpmYWxzZX0seyIkaWQiOiIxNDMiLCJHcm91cE5hbWUiOm51bGwsIlN0YXJ0RGF0ZSI6IjIwMTUtMTAtMjZUMDA6MDA6MDBaIiwiRW5kRGF0ZSI6IjIwMTYtMTEtMDFUMjM6NTk6NTkuOTk5WiIsIlBlcmNlbnRhZ2VDb21wbGV0ZSI6MjAuM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1MyIsIk1hcmdpbiI6eyIkcmVmIjoiMTAyIn0sIlBhZGRpbmciOnsiJHJlZiI6IjEwMyJ9LCJCYWNrZ3JvdW5kIjp7IiRpZCI6IjE1NCIsIkNvbG9yIjp7IiRpZCI6IjE1NSIsIkEiOjI1NSwiUiI6MTkyLCJHIjo4MCwiQiI6Nzd9fSwiSXNWaXNpYmxlIjp0cnVlLCJXaWR0aCI6MC4wLCJIZWlnaHQiOjEwLjAsIkJvcmRlclN0eWxlIjp7IiRpZCI6IjE1NiIsIkxpbmVDb2xvciI6eyIkcmVmIjoiMTA1In0sIkxpbmVXZWlnaHQiOjAuMCwiTGluZVR5cGUiOjAsIlBhcmVudFN0eWxlIjp7IiRyZWYiOiIxMDQifX0sIlBhcmVudFN0eWxlIjp7IiRyZWYiOiIxMDEifX0sIlRpdGxlU3R5bGUiOnsiJGlkIjoiMTU3IiwiRm9udFNldHRpbmdzIjp7IiRpZCI6IjE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TkiLCJMaW5lQ29sb3IiOm51bGwsIkxpbmVXZWlnaHQiOjAuMCwiTGluZVR5cGUiOjAsIlBhcmVudFN0eWxlIjpudWxsfSwiUGFyZW50U3R5bGUiOnsiJHJlZiI6IjEwNyJ9fSwiRGF0ZVN0eWxlIjp7IiRpZCI6IjE2MCIsIkZvbnRTZXR0aW5ncyI6eyIkaWQiOiIx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2MiIsIkxpbmVDb2xvciI6bnVsbCwiTGluZVdlaWdodCI6MC4wLCJMaW5lVHlwZSI6MCwiUGFyZW50U3R5bGUiOm51bGx9LCJQYXJlbnRTdHlsZSI6eyIkcmVmIjoiMTE0In19LCJEYXRlRm9ybWF0Ijp7IiRyZWYiOiIxMjEifSwiSXNWaXNpYmxlIjp0cnVlLCJQYXJlbnRTdHlsZSI6eyIkcmVmIjoiODAifX0sIkluZGV4IjoyLCJJZCI6IjkzMjg5OTI4LTA1NzUtNGExOS1hYjEwLWI1NDYxOTA4Yzg0NSIsIkltcG9ydElkIjpudWxsLCJUaXRsZSI6IkZhYnJpY2F0aW9uIiwiTm90ZSI6bnVsbCwiSHlwZXJsaW5rIjpudWxsLCJJc0NoYW5nZWQiOmZhbHNlLCJJc05ldyI6ZmFsc2V9LHsiJGlkIjoiMTYzIiwiR3JvdXBOYW1lIjpudWxsLCJTdGFydERhdGUiOiIyMDE2LTAyLTAxVDAwOjAwOjAwWiIsIkVuZERhdGUiOiIyMDE2LTA0LTAxVDIzOjU5OjU5Ljk5OVoiLCJQZXJjZW50YWdlQ29tcGxldGUiOjkwLjAsIlN0eWxlIjp7IiRpZCI6IjE2NCIsIlNoYXBlIjoxLCJTaGFwZVRoaWNrbmVzcyI6MC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NzMiLCJNYXJnaW4iOnsiJHJlZiI6IjEwMiJ9LCJQYWRkaW5nIjp7IiRyZWYiOiIxMDMifSwiQmFja2dyb3VuZCI6eyIkaWQiOiIxNzQiLCJDb2xvciI6eyIkaWQiOiIxNzUiLCJBIjoyNTUsIlIiOjE1NSwiRyI6MTg3LCJCIjo4OX19LCJJc1Zpc2libGUiOnRydWUsIldpZHRoIjowLjAsIkhlaWdodCI6MTAuMCwiQm9yZGVyU3R5bGUiOnsiJGlkIjoiMTc2IiwiTGluZUNvbG9yIjp7IiRyZWYiOiIxMDUifSwiTGluZVdlaWdodCI6MC4wLCJMaW5lVHlwZSI6MCwiUGFyZW50U3R5bGUiOnsiJHJlZiI6IjEwNCJ9fSwiUGFyZW50U3R5bGUiOnsiJHJlZiI6IjEwMSJ9fSwiVGl0bGVTdHlsZSI6eyIkaWQiOiIxNzciLCJGb250U2V0dGluZ3MiOnsiJGlkIjoiM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OSIsIkxpbmVDb2xvciI6bnVsbCwiTGluZVdlaWdodCI6MC4wLCJMaW5lVHlwZSI6MCwiUGFyZW50U3R5bGUiOm51bGx9LCJQYXJlbnRTdHlsZSI6eyIkcmVmIjoiMTA3In19LCJEYXRlU3R5bGUiOnsiJGlkIjoiMTgwIiwiRm9udFNldHRpbmdzIjp7IiRpZCI6IjE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gyIiwiTGluZUNvbG9yIjpudWxsLCJMaW5lV2VpZ2h0IjowLjAsIkxpbmVUeXBlIjowLCJQYXJlbnRTdHlsZSI6bnVsbH0sIlBhcmVudFN0eWxlIjp7IiRyZWYiOiIxMTQifX0sIkRhdGVGb3JtYXQiOnsiJHJlZiI6IjEyMSJ9LCJJc1Zpc2libGUiOnRydWUsIlBhcmVudFN0eWxlIjp7IiRyZWYiOiI4MCJ9fSwiSW5kZXgiOjMsIklkIjoiNDg1YjQ5M2UtZjllZC00ODc3LTkxNTctY2EyZGNmNjI1M2JjIiwiSW1wb3J0SWQiOm51bGwsIlRpdGxlIjoiQ2VsbCBmYWJyaWNhdGlvbiIsIk5vdGUiOm51bGwsIkh5cGVybGluayI6bnVsbCwiSXNDaGFuZ2VkIjpmYWxzZSwiSXNOZXciOmZhbHNlfSx7IiRpZCI6IjE4MyIsIkdyb3VwTmFtZSI6bnVsbCwiU3RhcnREYXRlIjoiMjAxNi0wNC0wNVQwMDowMDowMFoiLCJFbmREYXRlIjoiMjAxNi0wNC0xNVQyMzo1OTo1OS45OTlaIiwiUGVyY2VudGFnZUNvbXBsZXRlIjowLjA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OTMiLCJNYXJnaW4iOnsiJHJlZiI6IjEwMiJ9LCJQYWRkaW5nIjp7IiRyZWYiOiIxMDMifSwiQmFja2dyb3VuZCI6eyIkaWQiOiIxOTQiLCJDb2xvciI6eyIkaWQiOiIxOTUiLCJBIjoyNTUsIlIiOjEyOCwiRyI6MTAwLCJCIjoxNjJ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mNhOTliYTkzLWVlMTgtNDExNC1iZGRmLWM5NTQzNzgyY2I1YSIsIkltcG9ydElkIjpudWxsLCJUaXRsZSI6Ik1vdW50cyIsIk5vdGUiOm51bGwsIkh5cGVybGluayI6bnVsbCwiSXNDaGFuZ2VkIjpmYWxzZSwiSXNOZXciOmZhbHNlfSx7IiRpZCI6IjIwMyIsIkdyb3VwTmFtZSI6bnVsbCwiU3RhcnREYXRlIjoiMjAxNi0wNC0wNVQwMDowMDowMFoiLCJFbmREYXRlIjoiMjAxNi0wNC0xNVQyMzo1OTo1OS45OTlaIiwiUGVyY2VudGFnZUNvbXBsZXRlIjoxMC4wLCJTdHlsZSI6eyIkaWQiOiIyMDQiLCJTaGFwZSI6MSwiU2hhcGVUaGlja25lc3MiOjAsIkR1cmF0aW9uRm9ybWF0IjowLCJJbmNsdWRlTm9uV29ya2luZ0RheXNJbkR1cmF0aW9uIjpmYWxzZSwiUGVyY2VudGFnZUNvbXBsZXRlU3R5bGUiOnsiJGlkIjoiMjA1IiwiRm9udFNldHRpbmdzIjp7IiRpZCI6IjI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yIsIkxpbmVDb2xvciI6bnVsbCwiTGluZVdlaWdodCI6MC4wLCJMaW5lVHlwZSI6MCwiUGFyZW50U3R5bGUiOm51bGx9LCJQYXJlbnRTdHlsZSI6eyIkcmVmIjoiODEifX0sIkR1cmF0aW9uU3R5bGUiOnsiJGlkIjoiMjA4IiwiRm9udFNldHRpbmdzIjp7IiRpZCI6IjI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MCIsIkxpbmVDb2xvciI6bnVsbCwiTGluZVdlaWdodCI6MC4wLCJMaW5lVHlwZSI6MCwiUGFyZW50U3R5bGUiOm51bGx9LCJQYXJlbnRTdHlsZSI6eyIkcmVmIjoiODgifX0sIkhvcml6b250YWxDb25uZWN0b3JTdHlsZSI6eyIkaWQiOiIyMTEiLCJMaW5lQ29sb3IiOnsiJHJlZiI6Ijk2In0sIkxpbmVXZWlnaHQiOjAuMCwiTGluZVR5cGUiOjAsIlBhcmVudFN0eWxlIjp7IiRyZWYiOiI5NSJ9fSwiVmVydGljYWxDb25uZWN0b3JTdHlsZSI6eyIkaWQiOiIy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EzIiwiTWFyZ2luIjp7IiRyZWYiOiIxMDIifSwiUGFkZGluZyI6eyIkcmVmIjoiMTAzIn0sIkJhY2tncm91bmQiOnsiJGlkIjoiMjE0IiwiQ29sb3IiOnsiJGlkIjoiMjE1IiwiQSI6MjU1LCJSIjo3NSwiRyI6MTcyLCJCIjoxOTh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jZjZDEwOWJhLTM5NjItNDgxYy1iY2M1LTkxNDczMmQxMGY4MCIsIkltcG9ydElkIjpudWxsLCJUaXRsZSI6IkhYIiwiTm90ZSI6bnVsbCwiSHlwZXJsaW5rIjpudWxsLCJJc0NoYW5nZWQiOmZhbHNlLCJJc05ldyI6ZmFsc2V9LHsiJGlkIjoiMjIzIiwiR3JvdXBOYW1lIjpudWxsLCJTdGFydERhdGUiOiIyMDE1LTEwLTI2VDAwOjAwOjAwWiIsIkVuZERhdGUiOiIyMDE1LTExLTAyVDIzOjU5OjU5Ljk5OVoiLCJQZXJjZW50YWdlQ29tcGxldGUiOjEwMC4wLCJTdHlsZSI6eyIkaWQiOiIyMjQiLCJTaGFwZSI6MS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MzIiwiTWFyZ2luIjp7IiRyZWYiOiIxMDIifSwiUGFkZGluZyI6eyIkcmVmIjoiMTAzIn0sIkJhY2tncm91bmQiOnsiJGlkIjoiMjM0IiwiQ29sb3IiOnsiJGlkIjoiMjM1IiwiQSI6MjU1LCJSIjoyNDcsIkciOjE1MCwiQiI6NzB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jVmZTczNGNlLTEzMjQtNDg1MC05NTczLWY3YWMzMTg0MzQ4ZCIsIkltcG9ydElkIjpudWxsLCJUaXRsZSI6IkpUIHZhbHZlcyIsIk5vdGUiOm51bGwsIkh5cGVybGluayI6bnVsbCwiSXNDaGFuZ2VkIjpmYWxzZSwiSXNOZXciOmZhbHNlfSx7IiRpZCI6IjI0MyIsIkdyb3VwTmFtZSI6bnVsbCwiU3RhcnREYXRlIjoiMjAxNi0wMi0wMVQwMDowMDowMFoiLCJFbmREYXRlIjoiMjAxNi0wNy0wMVQyMzo1OTo1OS45OTlaIiwiUGVyY2VudGFnZUNvbXBsZXRlIjoyMC4w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UzIiwiTWFyZ2luIjp7IiRyZWYiOiIxMDIifSwiUGFkZGluZyI6eyIkcmVmIjoiMTAzIn0sIkJhY2tncm91bmQiOnsiJGlkIjoiMjU0IiwiQ29sb3IiOnsiJGlkIjoiMjU1IiwiQSI6MjU1LCJSIjozMSwiRyI6NzMsIkIiOjEyNX19LCJJc1Zpc2libGUiOnRydWUsIldpZHRoIjowLjAsIkhlaWdodCI6MTA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ZTkzZjMyMTYtMjEwNC00YzI1LWE2MmEtODdhNGNlZmM5Mjc1IiwiSW1wb3J0SWQiOm51bGwsIlRpdGxlIjoiQ3J5byBwaXBpbmciLCJOb3RlIjpudWxsLCJIeXBlcmxpbmsiOm51bGwsIklzQ2hhbmdlZCI6ZmFsc2UsIklzTmV3IjpmYWxzZX0seyIkaWQiOiIyNjMiLCJHcm91cE5hbWUiOm51bGwsIlN0YXJ0RGF0ZSI6IjIwMTYtMDQtMTVUMDA6MDA6MDBaIiwiRW5kRGF0ZSI6IjIwMTYtMDctMDRUMjM6NTk6NTkuOTk5WiIsIlBlcmNlbnRhZ2VDb21wbGV0ZSI6bnVsbCwiU3R5bGUiOnsiJGlkIjoiMjY0IiwiU2hhcGUiOjEsIlNoYXBlVGhpY2tuZXNzIjowLCJEdXJhdGlvbkZvcm1hdCI6MCwiSW5jbHVkZU5vbldvcmtpbmdEYXlzSW5EdXJhdGlvbiI6ZmFsc2UsIlBlcmNlbnRhZ2VDb21wbGV0ZVN0eWxlIjp7IiRpZCI6IjI2NSIsIkZvbnRTZXR0aW5ncyI6eyIkaWQiOiIy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jciLCJMaW5lQ29sb3IiOm51bGwsIkxpbmVXZWlnaHQiOjAuMCwiTGluZVR5cGUiOjAsIlBhcmVudFN0eWxlIjpudWxsfSwiUGFyZW50U3R5bGUiOnsiJHJlZiI6IjgxIn19LCJEdXJhdGlvblN0eWxlIjp7IiRpZCI6IjI2OCIsIkZvbnRTZXR0aW5ncyI6eyIkaWQiOiIy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AiLCJMaW5lQ29sb3IiOm51bGwsIkxpbmVXZWlnaHQiOjAuMCwiTGluZVR5cGUiOjAsIlBhcmVudFN0eWxlIjpudWxsfSwiUGFyZW50U3R5bGUiOnsiJHJlZiI6Ijg4In19LCJIb3Jpem9udGFsQ29ubmVjdG9yU3R5bGUiOnsiJGlkIjoiMjcxIiwiTGluZUNvbG9yIjp7IiRyZWYiOiI5NiJ9LCJMaW5lV2VpZ2h0IjowLjAsIkxpbmVUeXBlIjowLCJQYXJlbnRTdHlsZSI6eyIkcmVmIjoiOTUifX0sIlZlcnRpY2FsQ29ubmVjdG9yU3R5bGUiOnsiJGlkIjoiMj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3MyIsIk1hcmdpbiI6eyIkcmVmIjoiMTAyIn0sIlBhZGRpbmciOnsiJHJlZiI6IjEwMyJ9LCJCYWNrZ3JvdW5kIjp7IiRpZCI6IjI3NCIsIkNvbG9yIjp7IiRpZCI6IjI3NSIsIkEiOjI1NSwiUiI6NzksIkciOjEyOSwiQiI6MTg5fX0sIklzVmlzaWJsZSI6dHJ1ZSwiV2lkdGgiOjAuMCwiSGVpZ2h0IjoxMC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OCwiSWQiOiI1Yzg5NTM0Yy1hZjA3LTQ0MGEtYjhiNC05YTFiYzk2NzM0MmQiLCJJbXBvcnRJZCI6bnVsbCwiVGl0bGUiOiJUZXN0aW5nL0V4YW1pbmF0aW9uL0luc3BlY3Rpb24iLCJOb3RlIjpudWxsLCJIeXBlcmxpbmsiOm51bGwsIklzQ2hhbmdlZCI6ZmFsc2UsIklzTmV3IjpmYWxzZX0seyIkaWQiOiIyODMiLCJHcm91cE5hbWUiOm51bGwsIlN0YXJ0RGF0ZSI6IjIwMTYtMDQtMTVUMDA6MDA6MDBaIiwiRW5kRGF0ZSI6IjIwMTYtMDYtMDFUMjM6NTk6NTkuOTk5WiIsIlBlcmNlbnRhZ2VDb21wbGV0ZSI6bnVsbCwiU3R5bGUiOnsiJGlkIjoiMjg0IiwiU2hhcGUiOjEsIlNoYXBlVGhpY2tuZXNzIjow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wLjAsIkxpbmVUeXBlIjowLCJQYXJlbnRTdHlsZSI6eyIkcmVmIjoiOTUifX0sIlZlcnRpY2FsQ29ubmVjdG9yU3R5bGUiOnsiJGlkIjoiMj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5MyIsIk1hcmdpbiI6eyIkcmVmIjoiMTAyIn0sIlBhZGRpbmciOnsiJHJlZiI6IjEwMyJ9LCJCYWNrZ3JvdW5kIjp7IiRpZCI6IjI5NCIsIkNvbG9yIjp7IiRpZCI6IjI5NSIsIkEiOjI1NSwiUiI6MTkyLCJHIjo4MCwiQiI6Nzd9fSwiSXNWaXNpYmxlIjp0cnVlLCJXaWR0aCI6MC4wLCJIZWlnaHQiOjEw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OTkiLCJMaW5lQ29sb3IiOm51bGwsIkxpbmVXZWlnaHQiOjAuMCwiTGluZVR5cGUiOjAsIlBhcmVudFN0eWxlIjpudWxsfSwiUGFyZW50U3R5bGUiOnsiJHJlZiI6IjEwNyJ9fSwiRGF0ZVN0eWxlIjp7IiRpZCI6IjMwMCIsIkZvbnRTZXR0aW5ncyI6eyIkaWQiOiIz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yZWYiOiIxMjEifSwiSXNWaXNpYmxlIjp0cnVlLCJQYXJlbnRTdHlsZSI6eyIkcmVmIjoiODAifX0sIkluZGV4Ijo5LCJJZCI6ImNhZjA3N2VhLWMxN2QtNDgyYi1hZTM2LWZjOGQ2MDMyYzM2MiIsIkltcG9ydElkIjpudWxsLCJUaXRsZSI6ImNlbGwgd2VsZGluZyIsIk5vdGUiOm51bGwsIkh5cGVybGluayI6bnVsbCwiSXNDaGFuZ2VkIjpmYWxzZSwiSXNOZXciOmZhbHNlfSx7IiRpZCI6IjMwMyIsIkdyb3VwTmFtZSI6bnVsbCwiU3RhcnREYXRlIjoiMjAxNi0wNi0wMlQwMDowMDowMFoiLCJFbmREYXRlIjoiMjAxNi0wNy0wMV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EzIiwiTWFyZ2luIjp7IiRyZWYiOiIxMDIifSwiUGFkZGluZyI6eyIkcmVmIjoiMTAzIn0sIkJhY2tncm91bmQiOnsiJGlkIjoiMzE0IiwiQ29sb3IiOnsiJGlkIjoiMzE1IiwiQSI6MjU1LCJSIjoxNTUsIkciOjE4NywiQiI6ODl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MCwiSWQiOiI2YjQzZmE5Yi01MWVlLTQyZTgtYWRhMi0yOTY1YmNmNmIxOWQiLCJJbXBvcnRJZCI6bnVsbCwiVGl0bGUiOiJjZWxsIGxlYWsgdGVzdGluZyIsIk5vdGUiOm51bGwsIkh5cGVybGluayI6bnVsbCwiSXNDaGFuZ2VkIjpmYWxzZSwiSXNOZXciOmZhbHNlfSx7IiRpZCI6IjMyMyIsIkdyb3VwTmFtZSI6bnVsbCwiU3RhcnREYXRlIjoiMjAxNi0wNy0wNFQwMDowMDowMFoiLCJFbmREYXRlIjoiMjAxNi0wNy0wNFQyMzo1OTo1OS45OTlaIiwiUGVyY2VudGFnZUNvbXBsZXRlIjpudWxsLCJTdHlsZSI6eyIkaWQiOiIzMjQiLCJTaGFwZSI6MS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MzIiwiTWFyZ2luIjp7IiRyZWYiOiIxMDIifSwiUGFkZGluZyI6eyIkcmVmIjoiMTAzIn0sIkJhY2tncm91bmQiOnsiJGlkIjoiMzM0IiwiQ29sb3IiOnsiJGlkIjoiMzM1IiwiQSI6MjU1LCJSIjoxMjgsIkciOjEwMCwiQiI6MTYyfX0sIklzVmlzaWJsZSI6dHJ1ZSwiV2lkdGgiOjAuMCwiSGVpZ2h0IjoxMC4wLCJCb3JkZXJTdHlsZSI6eyIkaWQiOiIzMzYiLCJMaW5lQ29sb3IiOnsiJHJlZiI6IjEwNSJ9LCJMaW5lV2VpZ2h0IjowLjAsIkxpbmVUeXBlIjowLCJQYXJlbnRTdHlsZSI6eyIkcmVmIjoiMTA0In19LCJQYXJlbnRTdHlsZSI6eyIkcmVmIjoiMTAxIn19LCJUaXRsZVN0eWxlIjp7IiRpZCI6IjMzNyIsIkZvbnRTZXR0aW5ncyI6eyIkaWQiOiIz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DIiLCJMaW5lQ29sb3IiOm51bGwsIkxpbmVXZWlnaHQiOjAuMCwiTGluZVR5cGUiOjAsIlBhcmVudFN0eWxlIjpudWxsfSwiUGFyZW50U3R5bGUiOnsiJHJlZiI6IjExNCJ9fSwiRGF0ZUZvcm1hdCI6eyIkcmVmIjoiMTIxIn0sIklzVmlzaWJsZSI6dHJ1ZSwiUGFyZW50U3R5bGUiOnsiJHJlZiI6IjgwIn19LCJJbmRleCI6MTEsIklkIjoiNjA5YjVlNTYtOTJjZi00NjQ1LTg4MWYtN2JiMDQzMGY1NTVjIiwiSW1wb3J0SWQiOm51bGwsIlRpdGxlIjoiV2VsZGluZyIsIk5vdGUiOm51bGwsIkh5cGVybGluayI6bnVsbCwiSXNDaGFuZ2VkIjpmYWxzZSwiSXNOZXciOmZhbHNlfSx7IiRpZCI6IjM0MyIsIkdyb3VwTmFtZSI6bnVsbCwiU3RhcnREYXRlIjoiMjAxNi0wNy0wNFQwMDowMDowMFoiLCJFbmREYXRlIjoiMjAxNi0wNy0wNFQyMzo1OTo1OS45OTlaIiwiUGVyY2VudGFnZUNvbXBsZXRlIjpudWxsLCJTdHlsZSI6eyIkaWQiOiIzNDQiLCJTaGFwZSI6MSwiU2hhcGVUaGlja25lc3MiOjAsIkR1cmF0aW9uRm9ybWF0IjowLCJJbmNsdWRlTm9uV29ya2luZ0RheXNJbkR1cmF0aW9uIjpmYWxzZSwiUGVyY2VudGFnZUNvbXBsZXRlU3R5bGUiOnsiJGlkIjoiMzQ1IiwiRm9udFNldHRpbmdzIjp7IiRpZCI6IjM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0NyIsIkxpbmVDb2xvciI6bnVsbCwiTGluZVdlaWdodCI6MC4wLCJMaW5lVHlwZSI6MCwiUGFyZW50U3R5bGUiOm51bGx9LCJQYXJlbnRTdHlsZSI6eyIkcmVmIjoiODEifX0sIkR1cmF0aW9uU3R5bGUiOnsiJGlkIjoiMzQ4IiwiRm9udFNldHRpbmdzIjp7IiRpZCI6IjM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MCIsIkxpbmVDb2xvciI6bnVsbCwiTGluZVdlaWdodCI6MC4wLCJMaW5lVHlwZSI6MCwiUGFyZW50U3R5bGUiOm51bGx9LCJQYXJlbnRTdHlsZSI6eyIkcmVmIjoiODgifX0sIkhvcml6b250YWxDb25uZWN0b3JTdHlsZSI6eyIkaWQiOiIzNTEiLCJMaW5lQ29sb3IiOnsiJHJlZiI6Ijk2In0sIkxpbmVXZWlnaHQiOjAuMCwiTGluZVR5cGUiOjAsIlBhcmVudFN0eWxlIjp7IiRyZWYiOiI5NSJ9fSwiVmVydGljYWxDb25uZWN0b3JTdHlsZSI6eyIkaWQiOiIz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UzIiwiTWFyZ2luIjp7IiRyZWYiOiIxMDIifSwiUGFkZGluZyI6eyIkcmVmIjoiMTAzIn0sIkJhY2tncm91bmQiOnsiJGlkIjoiMzU0IiwiQ29sb3IiOnsiJGlkIjoiMzU1IiwiQSI6MjU1LCJSIjo3NSwiRyI6MTcyLCJCIjoxOTh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I1YzM5ZjJhMy01YzUwLTRhZjgtYWU1MS0wMTU1MTBkZjIyMmEiLCJJbXBvcnRJZCI6bnVsbCwiVGl0bGUiOiJMZWFrIHRlc3RpbmciLCJOb3RlIjpudWxsLCJIeXBlcmxpbmsiOm51bGwsIklzQ2hhbmdlZCI6ZmFsc2UsIklzTmV3IjpmYWxzZX0seyIkaWQiOiIzNjMiLCJHcm91cE5hbWUiOm51bGwsIlN0YXJ0RGF0ZSI6IjIwMTYtMDItMDFUMDA6MDA6MDBaIiwiRW5kRGF0ZSI6IjIwMTYtMDgtMDFUMjM6NTk6NTkuOTk5WiIsIlBlcmNlbnRhZ2VDb21wbGV0ZSI6MjUuM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3MyIsIk1hcmdpbiI6eyIkcmVmIjoiMTAyIn0sIlBhZGRpbmciOnsiJHJlZiI6IjEwMyJ9LCJCYWNrZ3JvdW5kIjp7IiRpZCI6IjM3NCIsIkNvbG9yIjp7IiRpZCI6IjM3NSIsIkEiOjI1NSwiUiI6MjQ3LCJHIjoxNTAsIkIiOjcwfX0sIklzVmlzaWJsZSI6dHJ1ZSwiV2lkdGgiOjAuMCwiSGVpZ2h0IjoxMC4wLCJCb3JkZXJTdHlsZSI6eyIkaWQiOiIzNzYiLCJMaW5lQ29sb3IiOnsiJHJlZiI6IjEwNSJ9LCJMaW5lV2VpZ2h0IjowLjAsIkxpbmVUeXBlIjowLCJQYXJlbnRTdHlsZSI6eyIkcmVmIjoiMTA0In19LCJQYXJlbnRTdHlsZSI6eyIkcmVmIjoiMTAxIn19LCJUaXRsZVN0eWxlIjp7IiRpZCI6IjM3NyIsIkZvbnRTZXR0aW5ncyI6eyIkaWQiOiIz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5IiwiTGluZUNvbG9yIjpudWxsLCJMaW5lV2VpZ2h0IjowLjAsIkxpbmVUeXBlIjowLCJQYXJlbnRTdHlsZSI6bnVsbH0sIlBhcmVudFN0eWxlIjp7IiRyZWYiOiIxMDcifX0sIkRhdGVTdHlsZSI6eyIkaWQiOiIzODAiLCJGb250U2V0dGluZ3MiOnsiJGlkIjoiMz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IiLCJMaW5lQ29sb3IiOm51bGwsIkxpbmVXZWlnaHQiOjAuMCwiTGluZVR5cGUiOjAsIlBhcmVudFN0eWxlIjpudWxsfSwiUGFyZW50U3R5bGUiOnsiJHJlZiI6IjExNCJ9fSwiRGF0ZUZvcm1hdCI6eyIkcmVmIjoiMTIxIn0sIklzVmlzaWJsZSI6dHJ1ZSwiUGFyZW50U3R5bGUiOnsiJHJlZiI6IjgwIn19LCJJbmRleCI6MTMsIklkIjoiZDA3YTMwNTQtZjhhMS00YjQyLWFiMDAtNjY2YTM4ODQyMTVmIiwiSW1wb3J0SWQiOm51bGwsIlRpdGxlIjoiQ2hhbWJlciIsIk5vdGUiOm51bGwsIkh5cGVybGluayI6bnVsbCwiSXNDaGFuZ2VkIjpmYWxzZSwiSXNOZXciOmZhbHNlfSx7IiRpZCI6IjM4MyIsIkdyb3VwTmFtZSI6bnVsbCwiU3RhcnREYXRlIjoiMjAxNi0wMS0wMVQwMDowMDowMFoiLCJFbmREYXRlIjoiMjAxNi0wOC0wMVQyMzo1OTo1OS45OTlaIiwiUGVyY2VudGFnZUNvbXBsZXRlIjo1MC4wLCJTdHlsZSI6eyIkaWQiOiIzODQiLCJTaGFwZSI6MSwiU2hhcGVUaGlja25lc3MiOjAsIkR1cmF0aW9uRm9ybWF0IjowLCJJbmNsdWRlTm9uV29ya2luZ0RheXNJbkR1cmF0aW9uIjpmYWxzZSwiUGVyY2VudGFnZUNvbXBsZXRlU3R5bGUiOnsiJGlkIjoiMzg1IiwiRm9udFNldHRpbmdzIjp7IiRpZCI6IjM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NyIsIkxpbmVDb2xvciI6bnVsbCwiTGluZVdlaWdodCI6MC4wLCJMaW5lVHlwZSI6MCwiUGFyZW50U3R5bGUiOm51bGx9LCJQYXJlbnRTdHlsZSI6eyIkcmVmIjoiODEifX0sIkR1cmF0aW9uU3R5bGUiOnsiJGlkIjoiMzg4IiwiRm9udFNldHRpbmdzIjp7IiRpZCI6IjM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CIsIkxpbmVDb2xvciI6bnVsbCwiTGluZVdlaWdodCI6MC4wLCJMaW5lVHlwZSI6MCwiUGFyZW50U3R5bGUiOm51bGx9LCJQYXJlbnRTdHlsZSI6eyIkcmVmIjoiODgifX0sIkhvcml6b250YWxDb25uZWN0b3JTdHlsZSI6eyIkaWQiOiIzOTEiLCJMaW5lQ29sb3IiOnsiJHJlZiI6Ijk2In0sIkxpbmVXZWlnaHQiOjAuMCwiTGluZVR5cGUiOjAsIlBhcmVudFN0eWxlIjp7IiRyZWYiOiI5NSJ9fSwiVmVydGljYWxDb25uZWN0b3JTdHlsZSI6eyIkaWQiOiIz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kzIiwiTWFyZ2luIjp7IiRyZWYiOiIxMDIifSwiUGFkZGluZyI6eyIkcmVmIjoiMTAzIn0sIkJhY2tncm91bmQiOnsiJGlkIjoiMzk0IiwiQ29sb3IiOnsiJGlkIjoiMzk1IiwiQSI6MjU1LCJSIjozMSwiRyI6NzMsIkIiOjEyNX19LCJJc1Zpc2libGUiOnRydWUsIldpZHRoIjowLjAsIkhlaWdodCI6MTAuMCwiQm9yZGVyU3R5bGUiOnsiJGlkIjoiMzk2IiwiTGluZUNvbG9yIjp7IiRyZWYiOiIxMDUifSwiTGluZVdlaWdodCI6MC4wLCJMaW5lVHlwZSI6MCwiUGFyZW50U3R5bGUiOnsiJHJlZiI6IjEwNCJ9fSwiUGFyZW50U3R5bGUiOnsiJHJlZiI6IjEwMSJ9fSwiVGl0bGVTdHlsZSI6eyIkaWQiOiIzOTciLCJGb250U2V0dGluZ3MiOnsiJGlkIjoiMz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5OSIsIkxpbmVDb2xvciI6bnVsbCwiTGluZVdlaWdodCI6MC4wLCJMaW5lVHlwZSI6MCwiUGFyZW50U3R5bGUiOm51bGx9LCJQYXJlbnRTdHlsZSI6eyIkcmVmIjoiMTA3In19LCJEYXRlU3R5bGUiOnsiJGlkIjoiNDAwIiwiRm9udFNldHRpbmdzIjp7IiRpZCI6IjQ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AyIiwiTGluZUNvbG9yIjpudWxsLCJMaW5lV2VpZ2h0IjowLjAsIkxpbmVUeXBlIjowLCJQYXJlbnRTdHlsZSI6bnVsbH0sIlBhcmVudFN0eWxlIjp7IiRyZWYiOiIxMTQifX0sIkRhdGVGb3JtYXQiOnsiJHJlZiI6IjEyMSJ9LCJJc1Zpc2libGUiOnRydWUsIlBhcmVudFN0eWxlIjp7IiRyZWYiOiI4MCJ9fSwiSW5kZXgiOjE0LCJJZCI6IjQ5M2Y4YmFjLTEzZTgtNGZiZi04MmQzLWUwZDU5MjZlMWY0ZSIsIkltcG9ydElkIjpudWxsLCJUaXRsZSI6IlBsYXRmb3JtIiwiTm90ZSI6bnVsbCwiSHlwZXJsaW5rIjpudWxsLCJJc0NoYW5nZWQiOmZhbHNlLCJJc05ldyI6ZmFsc2V9LHsiJGlkIjoiNDAzIiwiR3JvdXBOYW1lIjpudWxsLCJTdGFydERhdGUiOiIyMDE2LTA2LTAxVDAwOjAwOjAwWiIsIkVuZERhdGUiOiIyMDE2LTEyLTIwVDIzOjU5OjU5Ljk5OVoiLCJQZXJjZW50YWdlQ29tcGxldGUiOm51bGwsIlN0eWxlIjp7IiRpZCI6IjQwNCIsIlNoYXBlIjoxLCJTaGFwZVRoaWNrbmVzcyI6MCwiRHVyYXRpb25Gb3JtYXQiOjAsIkluY2x1ZGVOb25Xb3JraW5nRGF5c0luRHVyYXRpb24iOmZhbHNlLCJQZXJjZW50YWdlQ29tcGxldGVTdHlsZSI6eyIkaWQiOiI0MDUiLCJGb250U2V0dGluZ3MiOnsiJGlkIjoiND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3IiwiTGluZUNvbG9yIjpudWxsLCJMaW5lV2VpZ2h0IjowLjAsIkxpbmVUeXBlIjowLCJQYXJlbnRTdHlsZSI6bnVsbH0sIlBhcmVudFN0eWxlIjp7IiRyZWYiOiI4MSJ9fSwiRHVyYXRpb25TdHlsZSI6eyIkaWQiOiI0MDgiLCJGb250U2V0dGluZ3MiOnsiJGlkIjoiND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wIiwiTGluZUNvbG9yIjpudWxsLCJMaW5lV2VpZ2h0IjowLjAsIkxpbmVUeXBlIjowLCJQYXJlbnRTdHlsZSI6bnVsbH0sIlBhcmVudFN0eWxlIjp7IiRyZWYiOiI4OCJ9fSwiSG9yaXpvbnRhbENvbm5lY3RvclN0eWxlIjp7IiRpZCI6IjQxMSIsIkxpbmVDb2xvciI6eyIkcmVmIjoiOTYifSwiTGluZVdlaWdodCI6MC4wLCJMaW5lVHlwZSI6MCwiUGFyZW50U3R5bGUiOnsiJHJlZiI6Ijk1In19LCJWZXJ0aWNhbENvbm5lY3RvclN0eWxlIjp7IiRpZCI6IjQ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MTMiLCJNYXJnaW4iOnsiJHJlZiI6IjEwMiJ9LCJQYWRkaW5nIjp7IiRyZWYiOiIxMDMifSwiQmFja2dyb3VuZCI6eyIkaWQiOiI0MTQiLCJDb2xvciI6eyIkaWQiOiI0MTUiLCJBIjoyNTUsIlIiOjc5LCJHIjoxMjksIkIiOjE4OX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jRmZjBjYTBiLWE4MjMtNGE5NC04MjY0LTQ1M2U5NGVmYjEyYSIsIkltcG9ydElkIjpudWxsLCJUaXRsZSI6Ik5vbi1UMiBjZWxsIGZpbGxpbmciLCJOb3RlIjpudWxsLCJIeXBlcmxpbmsiOm51bGwsIklzQ2hhbmdlZCI6ZmFsc2UsIklzTmV3IjpmYWxzZX0seyIkaWQiOiI0MjMiLCJHcm91cE5hbWUiOm51bGwsIlN0YXJ0RGF0ZSI6IjIwMTYtMDYtMDFUMDA6MDA6MDBaIiwiRW5kRGF0ZSI6IjIwMTYtMTEtMDJUMjM6NTk6NTkuOTk5WiIsIlBlcmNlbnRhZ2VDb21wbGV0ZSI6bnVsbCwiU3R5bGUiOnsiJGlkIjoiNDI0IiwiU2hhcGUiOjEsIlNoYXBlVGhpY2tuZXNzIjow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zMyIsIk1hcmdpbiI6eyIkcmVmIjoiMTAyIn0sIlBhZGRpbmciOnsiJHJlZiI6IjEwMyJ9LCJCYWNrZ3JvdW5kIjp7IiRpZCI6IjQzNCIsIkNvbG9yIjp7IiRpZCI6IjQzNSIsIkEiOjI1NSwiUiI6MjM0LCJHIjoyMiwiQiI6MzB9fSwiSXNWaXNpYmxlIjp0cnVlLCJXaWR0aCI6MC4wLCJIZWlnaHQiOjEw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NiwiSWQiOiJjNmYyZWI1OC1jZTFmLTQ2ZmMtOGQ0OC0wNjUxMjU0ZjJhYjEiLCJJbXBvcnRJZCI6bnVsbCwiVGl0bGUiOiJUMiBDZWxsIiwiTm90ZSI6bnVsbCwiSHlwZXJsaW5rIjpudWxsLCJJc0NoYW5nZWQiOmZhbHNlLCJJc05ldyI6ZmFsc2V9LHsiJGlkIjoiNDQzIiwiR3JvdXBOYW1lIjpudWxsLCJTdGFydERhdGUiOiIyMDE2LTA2LTAxVDAwOjAwOjAwWiIsIkVuZERhdGUiOiIyMDE2LTA2LTE2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NTMiLCJNYXJnaW4iOnsiJHJlZiI6IjEwMiJ9LCJQYWRkaW5nIjp7IiRyZWYiOiIxMDMifSwiQmFja2dyb3VuZCI6eyIkaWQiOiI0NTQiLCJDb2xvciI6eyIkaWQiOiI0NTUiLCJBIjoyNTUsIlIiOjIzNCwiRyI6MjIsIkIiOjMw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Y2I4OWFhNjUtZjM2MC00MzNkLWFhYjQtOTllMTBlODVlZWEwIiwiSW1wb3J0SWQiOm51bGwsIlRpdGxlIjoiYXNzZW1ibGUgY2VsbHMiLCJOb3RlIjpudWxsLCJIeXBlcmxpbmsiOm51bGwsIklzQ2hhbmdlZCI6ZmFsc2UsIklzTmV3IjpmYWxzZX0seyIkaWQiOiI0NjMiLCJHcm91cE5hbWUiOm51bGwsIlN0YXJ0RGF0ZSI6IjIwMTYtMDctMDFUMDA6MDA6MDBaIiwiRW5kRGF0ZSI6IjIwMTYtMDctMTV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3MyIsIk1hcmdpbiI6eyIkcmVmIjoiMTAyIn0sIlBhZGRpbmciOnsiJHJlZiI6IjEwMyJ9LCJCYWNrZ3JvdW5kIjp7IiRpZCI6IjQ3NCIsIkNvbG9yIjp7IiRpZCI6IjQ3NSIsIkEiOjI1NSwiUiI6MjM0LCJHIjoyMiwiQiI6MzB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IzMDA5ZTQxYS1iNGQ4LTQ0MWEtOTgyNy1kZTUzZmQzZGM1NDMiLCJJbXBvcnRJZCI6bnVsbCwiVGl0bGUiOiJwZXJmb3JtIGxlYWsgdGVzdGluZyIsIk5vdGUiOm51bGwsIkh5cGVybGluayI6bnVsbCwiSXNDaGFuZ2VkIjpmYWxzZSwiSXNOZXciOmZhbHNlfSx7IiRpZCI6IjQ4MyIsIkdyb3VwTmFtZSI6bnVsbCwiU3RhcnREYXRlIjoiMjAxNi0wNy0xOFQwMDowMDowMFoiLCJFbmREYXRlIjoiMjAxNi0wOC0wMV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DkzIiwiTWFyZ2luIjp7IiRyZWYiOiIxMDIifSwiUGFkZGluZyI6eyIkcmVmIjoiMTAzIn0sIkJhY2tncm91bmQiOnsiJGlkIjoiNDk0IiwiQ29sb3IiOnsiJGlkIjoiNDk1IiwiQSI6MjU1LCJSIjoyMzQsIkciOjIyLCJCIjozMH19LCJJc1Zpc2libGUiOnRydWUsIldpZHRoIjowLjAsIkhlaWdodCI6MTAuMCwiQm9yZGVyU3R5bGUiOnsiJGlkIjoiNDk2IiwiTGluZUNvbG9yIjp7IiRyZWYiOiIxMDUifSwiTGluZVdlaWdodCI6MC4wLCJMaW5lVHlwZSI6MCwiUGFyZW50U3R5bGUiOnsiJHJlZiI6IjEwNCJ9fSwiUGFyZW50U3R5bGUiOnsiJHJlZiI6IjEwMSJ9fSwiVGl0bGVTdHlsZSI6eyIkaWQiOiI0OTciLCJGb250U2V0dGluZ3MiOnsiJGlkIjoiND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5OSIsIkxpbmVDb2xvciI6bnVsbCwiTGluZVdlaWdodCI6MC4wLCJMaW5lVHlwZSI6MCwiUGFyZW50U3R5bGUiOm51bGx9LCJQYXJlbnRTdHlsZSI6eyIkcmVmIjoiMTA3In19LCJEYXRlU3R5bGUiOnsiJGlkIjoiNTAwIiwiRm9udFNldHRpbmdzIjp7IiRpZCI6IjU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AyIiwiTGluZUNvbG9yIjpudWxsLCJMaW5lV2VpZ2h0IjowLjAsIkxpbmVUeXBlIjowLCJQYXJlbnRTdHlsZSI6bnVsbH0sIlBhcmVudFN0eWxlIjp7IiRyZWYiOiIxMTQifX0sIkRhdGVGb3JtYXQiOnsiJHJlZiI6IjEyMSJ9LCJJc1Zpc2libGUiOnRydWUsIlBhcmVudFN0eWxlIjp7IiRyZWYiOiI4MCJ9fSwiSW5kZXgiOjE5LCJJZCI6ImZjMjEwNGZhLTAxNjAtNDczMy1hYzhmLTY3MDM4MTEzZjQ1MSIsIkltcG9ydElkIjpudWxsLCJUaXRsZSI6ImNsZWFuIGNlbGxzIiwiTm90ZSI6bnVsbCwiSHlwZXJsaW5rIjpudWxsLCJJc0NoYW5nZWQiOmZhbHNlLCJJc05ldyI6ZmFsc2V9LHsiJGlkIjoiNTAzIiwiR3JvdXBOYW1lIjpudWxsLCJTdGFydERhdGUiOiIyMDE2LTA4LTAyVDAwOjAwOjAwWiIsIkVuZERhdGUiOiIyMDE2LTA4LTA1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1MTMiLCJNYXJnaW4iOnsiJHJlZiI6IjEwMiJ9LCJQYWRkaW5nIjp7IiRyZWYiOiIxMDMifSwiQmFja2dyb3VuZCI6eyIkaWQiOiI1MTQiLCJDb2xvciI6eyIkaWQiOiI1MTUiLCJBIjoyNTUsIlIiOjIzNCwiRyI6MjIsIkIiOjMwfX0sIklzVmlzaWJsZSI6dHJ1ZSwiV2lkdGgiOjAuMCwiSGVpZ2h0IjoxMC4wLCJCb3JkZXJTdHlsZSI6eyIkaWQiOiI1MTYiLCJMaW5lQ29sb3IiOnsiJHJlZiI6IjEwNSJ9LCJMaW5lV2VpZ2h0IjowLjAsIkxpbmVUeXBlIjowLCJQYXJlbnRTdHlsZSI6eyIkcmVmIjoiMTA0In19LCJQYXJlbnRTdHlsZSI6eyIkcmVmIjoiMTAxIn19LCJUaXRsZVN0eWxlIjp7IiRpZCI6IjUxNyIsIkZvbnRTZXR0aW5ncyI6eyIkaWQiOiI1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jAsIklkIjoiNzczMDFiZTMtMjg3Zi00MDY4LTljYzMtZTRhZmJiN2Q0YWMzIiwiSW1wb3J0SWQiOm51bGwsIlRpdGxlIjoicHVtcC9wdXJnZSIsIk5vdGUiOm51bGwsIkh5cGVybGluayI6bnVsbCwiSXNDaGFuZ2VkIjpmYWxzZSwiSXNOZXciOmZhbHNlfSx7IiRpZCI6IjUyMyIsIkdyb3VwTmFtZSI6bnVsbCwiU3RhcnREYXRlIjoiMjAxNi0xMS0wMVQwMDowMDowMFoiLCJFbmREYXRlIjoiMjAxNi0xMS0wMlQyMzo1OTo1OS45OTlaIiwiUGVyY2VudGFnZUNvbXBsZXRlIjpudWxsLCJTdHlsZSI6eyIkaWQiOiI1MjQiLCJTaGFwZSI6MSwiU2hhcGVUaGlja25lc3MiOjAsIkR1cmF0aW9uRm9ybWF0IjowLCJJbmNsdWRlTm9uV29ya2luZ0RheXNJbkR1cmF0aW9uIjpmYWxzZSwiUGVyY2VudGFnZUNvbXBsZXRlU3R5bGUiOnsiJGlkIjoiNTI1IiwiRm9udFNldHRpbmdzIjp7IiRpZCI6IjU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yNyIsIkxpbmVDb2xvciI6bnVsbCwiTGluZVdlaWdodCI6MC4wLCJMaW5lVHlwZSI6MCwiUGFyZW50U3R5bGUiOm51bGx9LCJQYXJlbnRTdHlsZSI6eyIkcmVmIjoiODEifX0sIkR1cmF0aW9uU3R5bGUiOnsiJGlkIjoiNTI4IiwiRm9udFNldHRpbmdzIjp7IiRpZCI6IjU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zMCIsIkxpbmVDb2xvciI6bnVsbCwiTGluZVdlaWdodCI6MC4wLCJMaW5lVHlwZSI6MCwiUGFyZW50U3R5bGUiOm51bGx9LCJQYXJlbnRTdHlsZSI6eyIkcmVmIjoiODgifX0sIkhvcml6b250YWxDb25uZWN0b3JTdHlsZSI6eyIkaWQiOiI1MzEiLCJMaW5lQ29sb3IiOnsiJHJlZiI6Ijk2In0sIkxpbmVXZWlnaHQiOjAuMCwiTGluZVR5cGUiOjAsIlBhcmVudFN0eWxlIjp7IiRyZWYiOiI5NSJ9fSwiVmVydGljYWxDb25uZWN0b3JTdHlsZSI6eyIkaWQiOiI1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TMzIiwiTWFyZ2luIjp7IiRyZWYiOiIxMDIifSwiUGFkZGluZyI6eyIkcmVmIjoiMTAzIn0sIkJhY2tncm91bmQiOnsiJGlkIjoiNTM0IiwiQ29sb3IiOnsiJGlkIjoiNTM1IiwiQSI6MjU1LCJSIjoyMzQsIkciOjIyLCJCIjozMH19LCJJc1Zpc2libGUiOnRydWUsIldpZHRoIjowLjAsIkhlaWdodCI6MTAuMCwiQm9yZGVyU3R5bGUiOnsiJGlkIjoiNTM2IiwiTGluZUNvbG9yIjp7IiRyZWYiOiIxMDUifSwiTGluZVdlaWdodCI6MC4wLCJMaW5lVHlwZSI6MCwiUGFyZW50U3R5bGUiOnsiJHJlZiI6IjEwNCJ9fSwiUGFyZW50U3R5bGUiOnsiJHJlZiI6IjEwMSJ9fSwiVGl0bGVTdHlsZSI6eyIkaWQiOiI1MzciLCJGb250U2V0dGluZ3MiOnsiJGlkIjoiN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zOSIsIkxpbmVDb2xvciI6bnVsbCwiTGluZVdlaWdodCI6MC4wLCJMaW5lVHlwZSI6MCwiUGFyZW50U3R5bGUiOm51bGx9LCJQYXJlbnRTdHlsZSI6eyIkcmVmIjoiMTA3In19LCJEYXRlU3R5bGUiOnsiJGlkIjoiNTQwIiwiRm9udFNldHRpbmdzIjp7IiRpZCI6IjU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QyIiwiTGluZUNvbG9yIjpudWxsLCJMaW5lV2VpZ2h0IjowLjAsIkxpbmVUeXBlIjowLCJQYXJlbnRTdHlsZSI6bnVsbH0sIlBhcmVudFN0eWxlIjp7IiRyZWYiOiIxMTQifX0sIkRhdGVGb3JtYXQiOnsiJHJlZiI6IjEyMSJ9LCJJc1Zpc2libGUiOnRydWUsIlBhcmVudFN0eWxlIjp7IiRyZWYiOiI4MCJ9fSwiSW5kZXgiOjIxLCJJZCI6IjJiMzRkODFlLTU0N2UtNDViOS04ZWFhLTAyZTU0OTgwZGUyMCIsIkltcG9ydElkIjpudWxsLCJUaXRsZSI6InNoaXAgdG8gU1JTIiwiTm90ZSI6bnVsbCwiSHlwZXJsaW5rIjpudWxsLCJJc0NoYW5nZWQiOmZhbHNlLCJJc05ldyI6ZmFsc2V9XSwiTXNQcm9qZWN0SXRlbXNUcmVlIjp7IiRpZCI6IjU0MyIsIlJvb3QiOnsiSW1wb3J0SWQiOm51bGwsIklzSW1wb3J0ZWQiOmZhbHNlLCJDaGlsZHJlbiI6W119fSwiTWV0YWRhdGEiOnsiJGlkIjoiNTQ0In0sIlNldHRpbmdzIjp7IiRpZCI6IjU0NSIsIkltcGFPcHRpb25zIjp7IiRpZCI6IjU0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=="/>
  <p:tag name="__MASTER" val="__part_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gsIkciOjIzNiwiQiI6MjI1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YtMDYtMDFUMDA6MDA6MDBaIiwiRW5kRGF0ZSI6IjIwMTctMDEtMTBUMjM6NTk6NTkuOTk5WiIsIkZvcm1hdCI6Ik1NTSIsIlR5cGUiOjIsIkF1dG9EYXRlUmFuZ2UiOnRydWUsIldvcmtpbmdEYXlzIjozMSwiVG9kYXlNYXJrZXJUZXh0IjoiVG9kYXkiLCJBdXRvU2NhbGVUeXBlIjp0cnVlfSwiTWlsZXN0b25lcyI6W10sIlRhc2tzIjpbeyIkaWQiOiIxMjMiLCJHcm91cE5hbWUiOm51bGwsIlN0YXJ0RGF0ZSI6IjIwMTYtMDYtMDFUMDA6MDA6MDBaIiwiRW5kRGF0ZSI6IjIwMTctMDEtMTB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zMyIsIk1hcmdpbiI6eyIkcmVmIjoiMTAyIn0sIlBhZGRpbmciOnsiJHJlZiI6IjEwMyJ9LCJCYWNrZ3JvdW5kIjp7IiRpZCI6IjEzNCIsIkNvbG9yIjp7IiRpZCI6IjEzNSIsIkEiOjI1NSwiUiI6MCwiRyI6MTE0LCJCIjoxODh9fSwiSXNWaXNpYmxlIjp0cnVlLCJXaWR0aCI6MC4wLCJIZWlnaHQiOjEw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Y4Y2QwYWU4LWM4MzgtNDBlOC04MDRjLWJmOTc1MDFiYzA3NSIsIkltcG9ydElkIjpudWxsLCJUaXRsZSI6IlZhY3V1bSBTeXN0ZW0iLCJOb3RlIjpudWxsLCJIeXBlcmxpbmsiOm51bGwsIklzQ2hhbmdlZCI6ZmFsc2UsIklzTmV3IjpmYWxzZX0seyIkaWQiOiIxNDMiLCJHcm91cE5hbWUiOm51bGwsIlN0YXJ0RGF0ZSI6IjIwMTctMDEtMDNUMDA6MDA6MDBaIiwiRW5kRGF0ZSI6IjIwMTctMDEtMTBUMjM6NTk6NTkuOTk5WiIsIlBlcmNlbnRhZ2VDb21wbGV0ZSI6bnVsb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2YzU2MTg0ZS05MjBlLTRlZmEtYWYwNC0yNTIxMDVjOWE4MmQiLCJJbXBvcnRJZCI6bnVsbCwiVGl0bGUiOiJJbnN0YWxsIEdldHRlciIsIk5vdGUiOm51bGwsIkh5cGVybGluayI6bnVsbCwiSXNDaGFuZ2VkIjpmYWxzZSwiSXNOZXciOmZhbHNlfSx7IiRpZCI6IjE2MyIsIkdyb3VwTmFtZSI6bnVsbCwiU3RhcnREYXRlIjoiMjAxNy0wMS0wM1QwMDowMDowMFoiLCJFbmREYXRlIjoiMjAxNy0wMS0xMFQyMzo1OTo1OS45OTlaIiwiUGVyY2VudGFnZUNvbXBsZXRlIjpudWxsLCJTdHlsZSI6eyIkaWQiOiIxNjQiLCJTaGFwZSI6MSwiU2hhcGVUaGlja25lc3MiOjA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AuMCwiTGluZVR5cGUiOjAsIlBhcmVudFN0eWxlIjp7IiRyZWYiOiI5NSJ9fSwiVmVydGljYWxDb25uZWN0b3JTdHlsZSI6eyIkaWQiOiIx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yLCJGb3JlZ3JvdW5kIjp7IiRyZWYiOiIxMDkifSwiTWF4V2lkdGgiOjEyNy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jYwMmQwZTA4LTBiNGMtNGM4ZS1iNGRiLTFjYzViOTJhZDYyOSIsIkltcG9ydElkIjpudWxsLCJUaXRsZSI6Ikluc3RhbGwgZ2V0dGVyIGludGVybG9ja3MgYW5kIGNvbnRyb2xzIiwiTm90ZSI6bnVsbCwiSHlwZXJsaW5rIjpudWxsLCJJc0NoYW5nZWQiOmZhbHNlLCJJc05ldyI6ZmFsc2V9LHsiJGlkIjoiMTgzIiwiR3JvdXBOYW1lIjpudWxsLCJTdGFydERhdGUiOiIyMDE2LTA2LTAxVDAwOjAwOjAwWiIsIkVuZERhdGUiOiIyMDE2LTA5LTAxVDIzOjU5OjU5Ljk5OVoiLCJQZXJjZW50YWdlQ29tcGxldGUiOjMwLjA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OTMiLCJNYXJnaW4iOnsiJHJlZiI6IjEwMiJ9LCJQYWRkaW5nIjp7IiRyZWYiOiIxMDMifSwiQmFja2dyb3VuZCI6eyIkaWQiOiIxOTQiLCJDb2xvciI6eyIkaWQiOiIxOTUiLCJBIjoyNTUsIlIiOjE2NSwiRyI6MTY1LCJCIjoxNjV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jFkYjQxMWRiLTBkN2ItNDZmZC05OTczLTNjYjg4YzI1NjgyMSIsIkltcG9ydElkIjpudWxsLCJUaXRsZSI6IkFsdGVyIEgyIGV4aGF1c3QgbmVhciBzdG9yYWdlIHRhbmtzIiwiTm90ZSI6bnVsbCwiSHlwZXJsaW5rIjpudWxsLCJJc0NoYW5nZWQiOmZhbHNlLCJJc05ldyI6ZmFsc2V9LHsiJGlkIjoiMjAzIiwiR3JvdXBOYW1lIjpudWxsLCJTdGFydERhdGUiOiIyMDE2LTA2LTAxVDAwOjAwOjAwWiIsIkVuZERhdGUiOiIyMDE2LTA5LTAxVDIzOjU5OjU5Ljk5OVoiLCJQZXJjZW50YWdlQ29tcGxldGUiOm51bGw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TMiLCJNYXJnaW4iOnsiJHJlZiI6IjEwMiJ9LCJQYWRkaW5nIjp7IiRyZWYiOiIxMDMifSwiQmFja2dyb3VuZCI6eyIkaWQiOiIyMTQiLCJDb2xvciI6eyIkaWQiOiIyMTUiLCJBIjoyNTUsIlIiOjI1NSwiRyI6MTkyLCJCIjow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NSwiSWQiOiJkNzA2ZGQ5Zi1lMGVjLTRkNTUtOWJhZC03OGYyNGQ3NmFjMDQiLCJJbXBvcnRJZCI6bnVsbCwiVGl0bGUiOiJBbHRlciBwdW1wIGV4aGF1c3QgZm9yIHNhbXBsaW5nIiwiTm90ZSI6bnVsbCwiSHlwZXJsaW5rIjpudWxsLCJJc0NoYW5nZWQiOmZhbHNlLCJJc05ldyI6ZmFsc2V9LHsiJGlkIjoiMjIzIiwiR3JvdXBOYW1lIjpudWxsLCJTdGFydERhdGUiOiIyMDE2LTA2LTAxVDAwOjAwOjAwWiIsIkVuZERhdGUiOiIyMDE2LTA5LTAxVDIzOjU5OjU5Ljk5OVoiLCJQZXJjZW50YWdlQ29tcGxldGUiOjUwLjAsIlN0eWxlIjp7IiRpZCI6IjIyNCIsIlNoYXBlIjoxLCJTaGFwZVRoaWNrbmVzcyI6MCwiRHVyYXRpb25Gb3JtYXQiOjAsIkluY2x1ZGVOb25Xb3JraW5nRGF5c0luRHVyYXRpb24iOmZhbHNlLCJQZXJjZW50YWdlQ29tcGxldGVTdHlsZSI6eyIkaWQiOiIyMjUiLCJGb250U2V0dGluZ3MiOnsiJGlkIjoiMj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I3IiwiTGluZUNvbG9yIjpudWxsLCJMaW5lV2VpZ2h0IjowLjAsIkxpbmVUeXBlIjowLCJQYXJlbnRTdHlsZSI6bnVsbH0sIlBhcmVudFN0eWxlIjp7IiRyZWYiOiI4MSJ9fSwiRHVyYXRpb25TdHlsZSI6eyIkaWQiOiIyMjgiLCJGb250U2V0dGluZ3MiOnsiJGlkIjoiMj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wIiwiTGluZUNvbG9yIjpudWxsLCJMaW5lV2VpZ2h0IjowLjAsIkxpbmVUeXBlIjowLCJQYXJlbnRTdHlsZSI6bnVsbH0sIlBhcmVudFN0eWxlIjp7IiRyZWYiOiI4OCJ9fSwiSG9yaXpvbnRhbENvbm5lY3RvclN0eWxlIjp7IiRpZCI6IjIzMSIsIkxpbmVDb2xvciI6eyIkcmVmIjoiOTYifSwiTGluZVdlaWdodCI6MC4wLCJMaW5lVHlwZSI6MCwiUGFyZW50U3R5bGUiOnsiJHJlZiI6Ijk1In19LCJWZXJ0aWNhbENvbm5lY3RvclN0eWxlIjp7IiRpZCI6IjI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zMiLCJNYXJnaW4iOnsiJHJlZiI6IjEwMiJ9LCJQYWRkaW5nIjp7IiRyZWYiOiIxMDMifSwiQmFja2dyb3VuZCI6eyIkaWQiOiIyMzQiLCJDb2xvciI6eyIkaWQiOiIyMzUiLCJBIjoyNTUsIlIiOjY4LCJHIjoxMTQsIkIiOjE5Nn19LCJJc1Zpc2libGUiOnRydWUsIldpZHRoIjowLjAsIkhlaWdodCI6MTAuMCwiQm9yZGVyU3R5bGUiOnsiJGlkIjoiMjM2IiwiTGluZUNvbG9yIjp7IiRyZWYiOiIxMDUifSwiTGluZVdlaWdodCI6MC4wLCJMaW5lVHlwZSI6MCwiUGFyZW50U3R5bGUiOnsiJHJlZiI6IjEwNCJ9fSwiUGFyZW50U3R5bGUiOnsiJHJlZiI6IjEwMSJ9fSwiVGl0bGVTdHlsZSI6eyIkaWQiOiIyMzciLCJGb250U2V0dGluZ3MiOnsiJGlkIjoiMj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OSIsIkxpbmVDb2xvciI6bnVsbCwiTGluZVdlaWdodCI6MC4wLCJMaW5lVHlwZSI6MCwiUGFyZW50U3R5bGUiOm51bGx9LCJQYXJlbnRTdHlsZSI6eyIkcmVmIjoiMTA3In19LCJEYXRlU3R5bGUiOnsiJGlkIjoiMjQwIiwiRm9udFNldHRpbmdzIjp7IiRpZCI6IjI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QyIiwiTGluZUNvbG9yIjpudWxsLCJMaW5lV2VpZ2h0IjowLjAsIkxpbmVUeXBlIjowLCJQYXJlbnRTdHlsZSI6bnVsbH0sIlBhcmVudFN0eWxlIjp7IiRyZWYiOiIxMTQifX0sIkRhdGVGb3JtYXQiOnsiJHJlZiI6IjEyMSJ9LCJJc1Zpc2libGUiOnRydWUsIlBhcmVudFN0eWxlIjp7IiRyZWYiOiI4MCJ9fSwiSW5kZXgiOjYsIklkIjoiYjZkYjIyZDUtOWI3YS00ZDcyLWJjODYtOTgxMjliM2IzOTY5IiwiSW1wb3J0SWQiOm51bGwsIlRpdGxlIjoiUGlwZSBydW4gZm9yIGV4aGF1c3QgdG8gdG9wIG9mIEhhbGwiLCJOb3RlIjpudWxsLCJIeXBlcmxpbmsiOm51bGwsIklzQ2hhbmdlZCI6ZmFsc2UsIklzTmV3IjpmYWxzZX0seyIkaWQiOiIyNDMiLCJHcm91cE5hbWUiOm51bGwsIlN0YXJ0RGF0ZSI6IjIwMTYtMDktMDFUMDA6MDA6MDBaIiwiRW5kRGF0ZSI6IjIwMTYtMDktMzB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I1MyIsIk1hcmdpbiI6eyIkcmVmIjoiMTAyIn0sIlBhZGRpbmciOnsiJHJlZiI6IjEwMyJ9LCJCYWNrZ3JvdW5kIjp7IiRpZCI6IjI1NCIsIkNvbG9yIjp7IiRpZCI6IjI1NSIsIkEiOjI1NSwiUiI6MTEyLCJHIjoxNzMsIkIiOjcxfX0sIklzVmlzaWJsZSI6dHJ1ZSwiV2lkdGgiOjAuMCwiSGVpZ2h0IjoxMC4wLCJCb3JkZXJTdHlsZSI6eyIkaWQiOiIyNTYiLCJMaW5lQ29sb3IiOnsiJHJlZiI6IjEwNSJ9LCJMaW5lV2VpZ2h0IjowLjAsIkxpbmVUeXBlIjowLCJQYXJlbnRTdHlsZSI6eyIkcmVmIjoiMTA0In19LCJQYXJlbnRTdHlsZSI6eyIkcmVmIjoiMTAxIn19LCJUaXRsZVN0eWxlIjp7IiRpZCI6IjI1NyIsIkZvbnRTZXR0aW5ncyI6eyIkaWQiOiIy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U5IiwiTGluZUNvbG9yIjpudWxsLCJMaW5lV2VpZ2h0IjowLjAsIkxpbmVUeXBlIjowLCJQYXJlbnRTdHlsZSI6bnVsbH0sIlBhcmVudFN0eWxlIjp7IiRyZWYiOiIxMDcifX0sIkRhdGVTdHlsZSI6eyIkaWQiOiIyNjAiLCJGb250U2V0dGluZ3MiOnsiJGlkIjoiMj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jIiLCJMaW5lQ29sb3IiOm51bGwsIkxpbmVXZWlnaHQiOjAuMCwiTGluZVR5cGUiOjAsIlBhcmVudFN0eWxlIjpudWxsfSwiUGFyZW50U3R5bGUiOnsiJHJlZiI6IjExNCJ9fSwiRGF0ZUZvcm1hdCI6eyIkcmVmIjoiMTIxIn0sIklzVmlzaWJsZSI6dHJ1ZSwiUGFyZW50U3R5bGUiOnsiJHJlZiI6IjgwIn19LCJJbmRleCI6NywiSWQiOiIzOTQxMWQ5NS01OWY2LTQwYTgtOGVjZi0zYWYyODhiYzU1MzUiLCJJbXBvcnRJZCI6bnVsbCwiVGl0bGUiOiJUZXN0IHB1bXAgZXhoYXVzdCBydW4iLCJOb3RlIjpudWxsLCJIeXBlcmxpbmsiOm51bGwsIklzQ2hhbmdlZCI6ZmFsc2UsIklzTmV3IjpmYWxzZX1dLCJNc1Byb2plY3RJdGVtc1RyZWUiOnsiJGlkIjoiMjYzIiwiUm9vdCI6eyJJbXBvcnRJZCI6bnVsbCwiSXNJbXBvcnRlZCI6ZmFsc2UsIkNoaWxkcmVuIjpbXX19LCJNZXRhZGF0YSI6eyIkaWQiOiIyNjQifSwiU2V0dGluZ3MiOnsiJGlkIjoiMjY1IiwiSW1wYU9wdGlvbnMiOnsiJGlkIjoiMjY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"/>
  <p:tag name="__MASTER" val="__part_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gsIkciOjIzNiwiQiI6MjI1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TAtMDFUMDA6MDA6MDBaIiwiRW5kRGF0ZSI6IjIwMTYtMDktMTVUMjM6NTk6NTkuOTk5WiIsIkZvcm1hdCI6Ik1NTSIsIlR5cGUiOjIsIkF1dG9EYXRlUmFuZ2UiOnRydWUsIldvcmtpbmdEYXlzIjozMSwiVG9kYXlNYXJrZXJUZXh0IjoiVG9kYXkiLCJBdXRvU2NhbGVUeXBlIjp0cnVlfSwiTWlsZXN0b25lcyI6W10sIlRhc2tzIjpbeyIkaWQiOiIxMjMiLCJHcm91cE5hbWUiOm51bGwsIlN0YXJ0RGF0ZSI6IjIwMTUtMTAtMDFUMDA6MDA6MDBaIiwiRW5kRGF0ZSI6IjIwMTYtMDktMTV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zMyIsIk1hcmdpbiI6eyIkcmVmIjoiMTAyIn0sIlBhZGRpbmciOnsiJHJlZiI6IjEwMyJ9LCJCYWNrZ3JvdW5kIjp7IiRpZCI6IjEzNCIsIkNvbG9yIjp7IiRpZCI6IjEzNSIsIkEiOjI1NSwiUiI6MCwiRyI6MTE0LCJCIjoxODh9fSwiSXNWaXNpYmxlIjp0cnVlLCJXaWR0aCI6MC4wLCJIZWlnaHQiOjEw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EyM2FiNjNjLTg4MmItNGM0Ni1iYTljLThiMTM0ZWU3MGJhMSIsIkltcG9ydElkIjpudWxsLCJUaXRsZSI6IkV4aGF1c3Qgc3lzdGVtIiwiTm90ZSI6bnVsbCwiSHlwZXJsaW5rIjpudWxsLCJJc0NoYW5nZWQiOmZhbHNlLCJJc05ldyI6ZmFsc2V9LHsiJGlkIjoiMTQzIiwiR3JvdXBOYW1lIjpudWxsLCJTdGFydERhdGUiOiIyMDE1LTEwLTAxVDAwOjAwOjAwWiIsIkVuZERhdGUiOiIyMDE2LTA2LTAxVDIzOjU5OjU5Ljk5OVoiLCJQZXJjZW50YWdlQ29tcGxldGUiOjgwLjA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NTMiLCJNYXJnaW4iOnsiJHJlZiI6IjEwMiJ9LCJQYWRkaW5nIjp7IiRyZWYiOiIxMDMifSwiQmFja2dyb3VuZCI6eyIkaWQiOiIxNTQiLCJDb2xvciI6eyIkaWQiOiIxNTUiLCJBIjoyNTUsIlIiOjkxLCJHIjoxNTUsIkIiOjIxM319LCJJc1Zpc2libGUiOnRydWUsIldpZHRoIjowLjAsIkhlaWdodCI6MTAuMCwiQm9yZGVyU3R5bGUiOnsiJGlkIjoiMTU2IiwiTGluZUNvbG9yIjp7IiRyZWYiOiIxMDUifSwiTGluZVdlaWdodCI6MC4wLCJMaW5lVHlwZSI6MCwiUGFyZW50U3R5bGUiOnsiJHJlZiI6IjEwNCJ9fSwiUGFyZW50U3R5bGUiOnsiJHJlZiI6IjEwMSJ9fSwiVGl0bGVTdHlsZSI6eyIkaWQiOiIxNTciLCJGb250U2V0dGluZ3MiOnsiJGlkIjoiMT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1OSIsIkxpbmVDb2xvciI6bnVsbCwiTGluZVdlaWdodCI6MC4wLCJMaW5lVHlwZSI6MCwiUGFyZW50U3R5bGUiOm51bGx9LCJQYXJlbnRTdHlsZSI6eyIkcmVmIjoiMTA3In19LCJEYXRlU3R5bGUiOnsiJGlkIjoiMTYwIiwiRm9udFNldHRpbmdzIjp7IiRpZCI6IjE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YyIiwiTGluZUNvbG9yIjpudWxsLCJMaW5lV2VpZ2h0IjowLjAsIkxpbmVUeXBlIjowLCJQYXJlbnRTdHlsZSI6bnVsbH0sIlBhcmVudFN0eWxlIjp7IiRyZWYiOiIxMTQifX0sIkRhdGVGb3JtYXQiOnsiJHJlZiI6IjEyMSJ9LCJJc1Zpc2libGUiOnRydWUsIlBhcmVudFN0eWxlIjp7IiRyZWYiOiI4MCJ9fSwiSW5kZXgiOjIsIklkIjoiOTUyMGY1NGQtMThlNi00OGQzLTlkYTctNTg3YzM5Y2JiOGIzIiwiSW1wb3J0SWQiOm51bGwsIlRpdGxlIjoiRGVzaWduIiwiTm90ZSI6bnVsbCwiSHlwZXJsaW5rIjpudWxsLCJJc0NoYW5nZWQiOmZhbHNlLCJJc05ldyI6ZmFsc2V9LHsiJGlkIjoiMTYzIiwiR3JvdXBOYW1lIjpudWxsLCJTdGFydERhdGUiOiIyMDE1LTExLTAyVDAwOjAwOjAwWiIsIkVuZERhdGUiOiIyMDE2LTA0LTAxVDIzOjU5OjU5Ljk5OVoiLCJQZXJjZW50YWdlQ29tcGxldGUiOjkwLjAsIlN0eWxlIjp7IiRpZCI6IjE2NCIsIlNoYXBlIjoxLCJTaGFwZVRoaWNrbmVzcyI6MC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NzMiLCJNYXJnaW4iOnsiJHJlZiI6IjEwMiJ9LCJQYWRkaW5nIjp7IiRyZWYiOiIxMDMifSwiQmFja2dyb3VuZCI6eyIkaWQiOiIxNzQiLCJDb2xvciI6eyIkaWQiOiIxNzUiLCJBIjoyNTUsIlIiOjIzNywiRyI6MTI1LCJCIjo0OX19LCJJc1Zpc2libGUiOnRydWUsIldpZHRoIjowLjAsIkhlaWdodCI6MTAuMCwiQm9yZGVyU3R5bGUiOnsiJGlkIjoiMTc2IiwiTGluZUNvbG9yIjp7IiRyZWYiOiIxMDUifSwiTGluZVdlaWdodCI6MC4wLCJMaW5lVHlwZSI6MCwiUGFyZW50U3R5bGUiOnsiJHJlZiI6IjEwNCJ9fSwiUGFyZW50U3R5bGUiOnsiJHJlZiI6IjEwMSJ9fSwiVGl0bGVTdHlsZSI6eyIkaWQiOiIxNzciLCJGb250U2V0dGluZ3MiOnsiJGlkIjoiM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OSIsIkxpbmVDb2xvciI6bnVsbCwiTGluZVdlaWdodCI6MC4wLCJMaW5lVHlwZSI6MCwiUGFyZW50U3R5bGUiOm51bGx9LCJQYXJlbnRTdHlsZSI6eyIkcmVmIjoiMTA3In19LCJEYXRlU3R5bGUiOnsiJGlkIjoiMTgwIiwiRm9udFNldHRpbmdzIjp7IiRpZCI6IjE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gyIiwiTGluZUNvbG9yIjpudWxsLCJMaW5lV2VpZ2h0IjowLjAsIkxpbmVUeXBlIjowLCJQYXJlbnRTdHlsZSI6bnVsbH0sIlBhcmVudFN0eWxlIjp7IiRyZWYiOiIxMTQifX0sIkRhdGVGb3JtYXQiOnsiJHJlZiI6IjEyMSJ9LCJJc1Zpc2libGUiOnRydWUsIlBhcmVudFN0eWxlIjp7IiRyZWYiOiI4MCJ9fSwiSW5kZXgiOjMsIklkIjoiNTM4ZTE3ZmQtNzU1OC00MjRkLTlkM2MtNmEzMmNiMzYwZGFjIiwiSW1wb3J0SWQiOm51bGwsIlRpdGxlIjoiSW50ZXJpb3IgaHV0IHBpcGluZyIsIk5vdGUiOm51bGwsIkh5cGVybGluayI6bnVsbCwiSXNDaGFuZ2VkIjpmYWxzZSwiSXNOZXciOmZhbHNlfSx7IiRpZCI6IjE4MyIsIkdyb3VwTmFtZSI6bnVsbCwiU3RhcnREYXRlIjoiMjAxNi0wMS0xNVQwMDowMDowMFoiLCJFbmREYXRlIjoiMjAxNi0wNC0wMVQyMzo1OTo1OS45OTlaIiwiUGVyY2VudGFnZUNvbXBsZXRlIjo1MC4wLCJTdHlsZSI6eyIkaWQiOiIxODQiLCJTaGFwZSI6MSwiU2hhcGVUaGlja25lc3MiOjAsIkR1cmF0aW9uRm9ybWF0IjowLCJJbmNsdWRlTm9uV29ya2luZ0RheXNJbkR1cmF0aW9uIjpmYWxzZSwiUGVyY2VudGFnZUNvbXBsZXRlU3R5bGUiOnsiJGlkIjoiMTg1IiwiRm9udFNldHRpbmdzIjp7IiRpZCI6IjE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4NyIsIkxpbmVDb2xvciI6bnVsbCwiTGluZVdlaWdodCI6MC4wLCJMaW5lVHlwZSI6MCwiUGFyZW50U3R5bGUiOm51bGx9LCJQYXJlbnRTdHlsZSI6eyIkcmVmIjoiODEifX0sIkR1cmF0aW9uU3R5bGUiOnsiJGlkIjoiMTg4IiwiRm9udFNldHRpbmdzIjp7IiRpZCI6IjE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MCIsIkxpbmVDb2xvciI6bnVsbCwiTGluZVdlaWdodCI6MC4wLCJMaW5lVHlwZSI6MCwiUGFyZW50U3R5bGUiOm51bGx9LCJQYXJlbnRTdHlsZSI6eyIkcmVmIjoiODgifX0sIkhvcml6b250YWxDb25uZWN0b3JTdHlsZSI6eyIkaWQiOiIxOTEiLCJMaW5lQ29sb3IiOnsiJHJlZiI6Ijk2In0sIkxpbmVXZWlnaHQiOjAuMCwiTGluZVR5cGUiOjAsIlBhcmVudFN0eWxlIjp7IiRyZWYiOiI5NSJ9fSwiVmVydGljYWxDb25uZWN0b3JTdHlsZSI6eyIkaWQiOiIx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IwMTE5OTUzNS04MTZkLTQ4NTAtYTdhNi1jMTg5MzJkZDUyOTQiLCJJbXBvcnRJZCI6bnVsbCwiVGl0bGUiOiJEYW1wZXIgYm94IiwiTm90ZSI6bnVsbCwiSHlwZXJsaW5rIjpudWxsLCJJc0NoYW5nZWQiOmZhbHNlLCJJc05ldyI6ZmFsc2V9LHsiJGlkIjoiMjAzIiwiR3JvdXBOYW1lIjpudWxsLCJTdGFydERhdGUiOiIyMDE2LTAzLTE0VDAwOjAwOjAwWiIsIkVuZERhdGUiOiIyMDE2LTAzLTE0VDIzOjU5OjU5Ljk5OVoiLCJQZXJjZW50YWdlQ29tcGxldGUiOjIwLjA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TMiLCJNYXJnaW4iOnsiJHJlZiI6IjEwMiJ9LCJQYWRkaW5nIjp7IiRyZWYiOiIxMDMifSwiQmFja2dyb3VuZCI6eyIkaWQiOiIyMTQiLCJDb2xvciI6eyIkaWQiOiIyMTUiLCJBIjoyNTUsIlIiOjI1NSwiRyI6MTkyLCJCIjow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NSwiSWQiOiJjN2YyMWQ4ZS02MzM2LTRlZGQtOTEyYy0zZDY5ZWZkMjU3MTQiLCJJbXBvcnRJZCI6bnVsbCwiVGl0bGUiOiJQYWQiLCJOb3RlIjpudWxsLCJIeXBlcmxpbmsiOm51bGwsIklzQ2hhbmdlZCI6ZmFsc2UsIklzTmV3IjpmYWxzZX0seyIkaWQiOiIyMjMiLCJHcm91cE5hbWUiOm51bGwsIlN0YXJ0RGF0ZSI6IjIwMTYtMDEtMTVUMDA6MDA6MDBaIiwiRW5kRGF0ZSI6IjIwMTYtMDMtMTRUMjM6NTk6NTkuOTk5WiIsIlBlcmNlbnRhZ2VDb21wbGV0ZSI6MTAwLjAsIlN0eWxlIjp7IiRpZCI6IjIyNCIsIlNoYXBlIjoxLCJTaGFwZVRoaWNrbmVzcyI6MCwiRHVyYXRpb25Gb3JtYXQiOjAsIkluY2x1ZGVOb25Xb3JraW5nRGF5c0luRHVyYXRpb24iOmZhbHNlLCJQZXJjZW50YWdlQ29tcGxldGVTdHlsZSI6eyIkaWQiOiIyMjUiLCJGb250U2V0dGluZ3MiOnsiJGlkIjoiMj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I3IiwiTGluZUNvbG9yIjpudWxsLCJMaW5lV2VpZ2h0IjowLjAsIkxpbmVUeXBlIjowLCJQYXJlbnRTdHlsZSI6bnVsbH0sIlBhcmVudFN0eWxlIjp7IiRyZWYiOiI4MSJ9fSwiRHVyYXRpb25TdHlsZSI6eyIkaWQiOiIyMjgiLCJGb250U2V0dGluZ3MiOnsiJGlkIjoiMj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wIiwiTGluZUNvbG9yIjpudWxsLCJMaW5lV2VpZ2h0IjowLjAsIkxpbmVUeXBlIjowLCJQYXJlbnRTdHlsZSI6bnVsbH0sIlBhcmVudFN0eWxlIjp7IiRyZWYiOiI4OCJ9fSwiSG9yaXpvbnRhbENvbm5lY3RvclN0eWxlIjp7IiRpZCI6IjIzMSIsIkxpbmVDb2xvciI6eyIkcmVmIjoiOTYifSwiTGluZVdlaWdodCI6MC4wLCJMaW5lVHlwZSI6MCwiUGFyZW50U3R5bGUiOnsiJHJlZiI6Ijk1In19LCJWZXJ0aWNhbENvbm5lY3RvclN0eWxlIjp7IiRpZCI6IjI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zMiLCJNYXJnaW4iOnsiJHJlZiI6IjEwMiJ9LCJQYWRkaW5nIjp7IiRyZWYiOiIxMDMifSwiQmFja2dyb3VuZCI6eyIkaWQiOiIyMzQiLCJDb2xvciI6eyIkaWQiOiIyMzUiLCJBIjoyNTUsIlIiOjY4LCJHIjoxMTQsIkIiOjE5Nn19LCJJc1Zpc2libGUiOnRydWUsIldpZHRoIjowLjAsIkhlaWdodCI6MTAuMCwiQm9yZGVyU3R5bGUiOnsiJGlkIjoiMjM2IiwiTGluZUNvbG9yIjp7IiRyZWYiOiIxMDUifSwiTGluZVdlaWdodCI6MC4wLCJMaW5lVHlwZSI6MCwiUGFyZW50U3R5bGUiOnsiJHJlZiI6IjEwNCJ9fSwiUGFyZW50U3R5bGUiOnsiJHJlZiI6IjEwMSJ9fSwiVGl0bGVTdHlsZSI6eyIkaWQiOiIyMzciLCJGb250U2V0dGluZ3MiOnsiJGlkIjoiMj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OSIsIkxpbmVDb2xvciI6bnVsbCwiTGluZVdlaWdodCI6MC4wLCJMaW5lVHlwZSI6MCwiUGFyZW50U3R5bGUiOm51bGx9LCJQYXJlbnRTdHlsZSI6eyIkcmVmIjoiMTA3In19LCJEYXRlU3R5bGUiOnsiJGlkIjoiMjQwIiwiRm9udFNldHRpbmdzIjp7IiRpZCI6IjI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QyIiwiTGluZUNvbG9yIjpudWxsLCJMaW5lV2VpZ2h0IjowLjAsIkxpbmVUeXBlIjowLCJQYXJlbnRTdHlsZSI6bnVsbH0sIlBhcmVudFN0eWxlIjp7IiRyZWYiOiIxMTQifX0sIkRhdGVGb3JtYXQiOnsiJHJlZiI6IjEyMSJ9LCJJc1Zpc2libGUiOnRydWUsIlBhcmVudFN0eWxlIjp7IiRyZWYiOiI4MCJ9fSwiSW5kZXgiOjYsIklkIjoiYzQ5YjA1NTAtZmFkMy00NDc4LTgwN2YtOTBmZGMxZTIzNTQxIiwiSW1wb3J0SWQiOm51bGwsIlRpdGxlIjoiQmxvd2VyIiwiTm90ZSI6bnVsbCwiSHlwZXJsaW5rIjpudWxsLCJJc0NoYW5nZWQiOmZhbHNlLCJJc05ldyI6ZmFsc2V9LHsiJGlkIjoiMjQzIiwiR3JvdXBOYW1lIjpudWxsLCJTdGFydERhdGUiOiIyMDE1LTEwLTAxVDAwOjAwOjAwWiIsIkVuZERhdGUiOiIyMDE2LTA0LTE1VDIzOjU5OjU5Ljk5OVoiLCJQZXJjZW50YWdlQ29tcGxldGUiOjcwLjAsIlN0eWxlIjp7IiRpZCI6IjI0NCIsIlNoYXBlIjoxLCJTaGFwZVRoaWNrbmVzcyI6MCwiRHVyYXRpb25Gb3JtYXQiOjAsIkluY2x1ZGVOb25Xb3JraW5nRGF5c0luRHVyYXRpb24iOmZhbHNlLCJQZXJjZW50YWdlQ29tcGxldGVTdHlsZSI6eyIkaWQiOiIyNDUiLCJGb250U2V0dGluZ3MiOnsiJGlkIjoiM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Q3IiwiTGluZUNvbG9yIjpudWxsLCJMaW5lV2VpZ2h0IjowLjAsIkxpbmVUeXBlIjowLCJQYXJlbnRTdHlsZSI6bnVsbH0sIlBhcmVudFN0eWxlIjp7IiRyZWYiOiI4MSJ9fSwiRHVyYXRpb25TdHlsZSI6eyIkaWQiOiIyNDgiLCJGb250U2V0dGluZ3MiOnsiJGlkIjoiM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UwIiwiTGluZUNvbG9yIjpudWxsLCJMaW5lV2VpZ2h0IjowLjAsIkxpbmVUeXBlIjowLCJQYXJlbnRTdHlsZSI6bnVsbH0sIlBhcmVudFN0eWxlIjp7IiRyZWYiOiI4OCJ9fSwiSG9yaXpvbnRhbENvbm5lY3RvclN0eWxlIjp7IiRpZCI6IjI1MSIsIkxpbmVDb2xvciI6eyIkcmVmIjoiOTYifSwiTGluZVdlaWdodCI6MC4wLCJMaW5lVHlwZSI6MCwiUGFyZW50U3R5bGUiOnsiJHJlZiI6Ijk1In19LCJWZXJ0aWNhbENvbm5lY3RvclN0eWxlIjp7IiRpZCI6IjI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NTMiLCJNYXJnaW4iOnsiJHJlZiI6IjEwMiJ9LCJQYWRkaW5nIjp7IiRyZWYiOiIxMDMifSwiQmFja2dyb3VuZCI6eyIkaWQiOiIyNTQiLCJDb2xvciI6eyIkaWQiOiIyNTUiLCJBIjoyNTUsIlIiOjExMiwiRyI6MTczLCJCIjo3MX19LCJJc1Zpc2libGUiOnRydWUsIldpZHRoIjowLjAsIkhlaWdodCI6MTA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Y2IyMTAzOTYtYWVlOC00YWYwLWEzMjMtOTNmNTJlMjgzMmJlIiwiSW1wb3J0SWQiOm51bGwsIlRpdGxlIjoiU3RhY2sgZGVzaWduICIsIk5vdGUiOm51bGwsIkh5cGVybGluayI6bnVsbCwiSXNDaGFuZ2VkIjpmYWxzZSwiSXNOZXciOmZhbHNlfSx7IiRpZCI6IjI2MyIsIkdyb3VwTmFtZSI6bnVsbCwiU3RhcnREYXRlIjoiMjAxNi0wMS0wMlQwMDowMDowMFoiLCJFbmREYXRlIjoiMjAxNi0wNC0zMFQyMzo1OTo1OS45OTlaIiwiUGVyY2VudGFnZUNvbXBsZXRlIjo3MC4wLCJTdHlsZSI6eyIkaWQiOiIyNjQiLCJTaGFwZSI6MSwiU2hhcGVUaGlja25lc3MiOjAsIkR1cmF0aW9uRm9ybWF0IjowLCJJbmNsdWRlTm9uV29ya2luZ0RheXNJbkR1cmF0aW9uIjpmYWxzZSwiUGVyY2VudGFnZUNvbXBsZXRlU3R5bGUiOnsiJGlkIjoiMjY1IiwiRm9udFNldHRpbmdzIjp7IiRpZCI6IjI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NyIsIkxpbmVDb2xvciI6bnVsbCwiTGluZVdlaWdodCI6MC4wLCJMaW5lVHlwZSI6MCwiUGFyZW50U3R5bGUiOm51bGx9LCJQYXJlbnRTdHlsZSI6eyIkcmVmIjoiODEifX0sIkR1cmF0aW9uU3R5bGUiOnsiJGlkIjoiMjY4IiwiRm9udFNldHRpbmdzIjp7IiRpZCI6IjI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MCIsIkxpbmVDb2xvciI6bnVsbCwiTGluZVdlaWdodCI6MC4wLCJMaW5lVHlwZSI6MCwiUGFyZW50U3R5bGUiOm51bGx9LCJQYXJlbnRTdHlsZSI6eyIkcmVmIjoiODgifX0sIkhvcml6b250YWxDb25uZWN0b3JTdHlsZSI6eyIkaWQiOiIyNzEiLCJMaW5lQ29sb3IiOnsiJHJlZiI6Ijk2In0sIkxpbmVXZWlnaHQiOjAuMCwiTGluZVR5cGUiOjAsIlBhcmVudFN0eWxlIjp7IiRyZWYiOiI5NSJ9fSwiVmVydGljYWxDb25uZWN0b3JTdHlsZSI6eyIkaWQiOiIy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czIiwiTWFyZ2luIjp7IiRyZWYiOiIxMDIifSwiUGFkZGluZyI6eyIkcmVmIjoiMTAzIn0sIkJhY2tncm91bmQiOnsiJGlkIjoiMjc0IiwiQ29sb3IiOnsiJGlkIjoiMjc1IiwiQSI6MjU1LCJSIjo2OCwiRyI6ODQsIkIiOjEwNn19LCJJc1Zpc2libGUiOnRydWUsIldpZHRoIjowLjAsIkhlaWdodCI6MTAuMCwiQm9yZGVyU3R5bGUiOnsiJGlkIjoiMjc2IiwiTGluZUNvbG9yIjp7IiRyZWYiOiIxMDUifSwiTGluZVdlaWdodCI6MC4wLCJMaW5lVHlwZSI6MCwiUGFyZW50U3R5bGUiOnsiJHJlZiI6IjEwNCJ9fSwiUGFyZW50U3R5bGUiOnsiJHJlZiI6IjEwMSJ9fSwiVGl0bGVTdHlsZSI6eyIkaWQiOiIyNzciLCJGb250U2V0dGluZ3MiOnsiJGlkIjoiM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OSIsIkxpbmVDb2xvciI6bnVsbCwiTGluZVdlaWdodCI6MC4wLCJMaW5lVHlwZSI6MCwiUGFyZW50U3R5bGUiOm51bGx9LCJQYXJlbnRTdHlsZSI6eyIkcmVmIjoiMTA3In19LCJEYXRlU3R5bGUiOnsiJGlkIjoiMjgwIiwiRm9udFNldHRpbmdzIjp7IiRpZCI6IjI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gyIiwiTGluZUNvbG9yIjpudWxsLCJMaW5lV2VpZ2h0IjowLjAsIkxpbmVUeXBlIjowLCJQYXJlbnRTdHlsZSI6bnVsbH0sIlBhcmVudFN0eWxlIjp7IiRyZWYiOiIxMTQifX0sIkRhdGVGb3JtYXQiOnsiJHJlZiI6IjEyMSJ9LCJJc1Zpc2libGUiOnRydWUsIlBhcmVudFN0eWxlIjp7IiRyZWYiOiI4MCJ9fSwiSW5kZXgiOjgsIklkIjoiNWM4ODdjNGMtM2IyMi00Y2E3LWE2NDQtZmQ3NGRjMGY5NGFlIiwiSW1wb3J0SWQiOm51bGwsIlRpdGxlIjoiQ2FsY3MiLCJOb3RlIjpudWxsLCJIeXBlcmxpbmsiOm51bGwsIklzQ2hhbmdlZCI6ZmFsc2UsIklzTmV3IjpmYWxzZX0seyIkaWQiOiIyODMiLCJHcm91cE5hbWUiOm51bGwsIlN0YXJ0RGF0ZSI6IjIwMTYtMDUtMDJUMDA6MDA6MDBaIiwiRW5kRGF0ZSI6IjIwMTYtMDYtMDFUMjM6NTk6NTkuOTk5WiIsIlBlcmNlbnRhZ2VDb21wbGV0ZSI6bnVsbCwiU3R5bGUiOnsiJGlkIjoiMjg0IiwiU2hhcGUiOjEsIlNoYXBlVGhpY2tuZXNzIjow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wLjAsIkxpbmVUeXBlIjowLCJQYXJlbnRTdHlsZSI6eyIkcmVmIjoiOTUifX0sIlZlcnRpY2FsQ29ubmVjdG9yU3R5bGUiOnsiJGlkIjoiMj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I5MyIsIk1hcmdpbiI6eyIkcmVmIjoiMTAyIn0sIlBhZGRpbmciOnsiJHJlZiI6IjEwMyJ9LCJCYWNrZ3JvdW5kIjp7IiRpZCI6IjI5NCIsIkNvbG9yIjp7IiRpZCI6IjI5NSIsIkEiOjI1NSwiUiI6OTEsIkciOjE1NSwiQiI6MjEz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iYmQ1MGFmMy00NTEzLTQ4MDktYmQxNy00NDg0ZWYzZDg4YTciLCJJbXBvcnRJZCI6bnVsbCwiVGl0bGUiOiJSZXZpZXciLCJOb3RlIjpudWxsLCJIeXBlcmxpbmsiOm51bGwsIklzQ2hhbmdlZCI6ZmFsc2UsIklzTmV3IjpmYWxzZX0seyIkaWQiOiIzMDMiLCJHcm91cE5hbWUiOm51bGwsIlN0YXJ0RGF0ZSI6IjIwMTYtMDQtMDFUMDA6MDA6MDBaIiwiRW5kRGF0ZSI6IjIwMTYtMDctMTVUMjM6NTk6NTkuOTk5WiIsIlBlcmNlbnRhZ2VDb21wbGV0ZSI6bnVsbCwiU3R5bGUiOnsiJGlkIjoiMzA0IiwiU2hhcGUiOjEsIlNoYXBlVGhpY2tuZXNzIjowLCJEdXJhdGlvbkZvcm1hdCI6MCwiSW5jbHVkZU5vbldvcmtpbmdEYXlzSW5EdXJhdGlvbiI6ZmFsc2UsIlBlcmNlbnRhZ2VDb21wbGV0ZVN0eWxlIjp7IiRpZCI6IjMwNSIsIkZvbnRTZXR0aW5ncyI6eyIkaWQiOiIz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ciLCJMaW5lQ29sb3IiOm51bGwsIkxpbmVXZWlnaHQiOjAuMCwiTGluZVR5cGUiOjAsIlBhcmVudFN0eWxlIjpudWxsfSwiUGFyZW50U3R5bGUiOnsiJHJlZiI6IjgxIn19LCJEdXJhdGlvblN0eWxlIjp7IiRpZCI6IjMwOCIsIkZvbnRTZXR0aW5ncyI6eyIkaWQiOiIz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AiLCJMaW5lQ29sb3IiOm51bGwsIkxpbmVXZWlnaHQiOjAuMCwiTGluZVR5cGUiOjAsIlBhcmVudFN0eWxlIjpudWxsfSwiUGFyZW50U3R5bGUiOnsiJHJlZiI6Ijg4In19LCJIb3Jpem9udGFsQ29ubmVjdG9yU3R5bGUiOnsiJGlkIjoiMzExIiwiTGluZUNvbG9yIjp7IiRyZWYiOiI5NiJ9LCJMaW5lV2VpZ2h0IjowLjAsIkxpbmVUeXBlIjowLCJQYXJlbnRTdHlsZSI6eyIkcmVmIjoiOTUifX0sIlZlcnRpY2FsQ29ubmVjdG9yU3R5bGUiOnsiJGlkIjoiMz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xMyIsIk1hcmdpbiI6eyIkcmVmIjoiMTAyIn0sIlBhZGRpbmciOnsiJHJlZiI6IjEwMyJ9LCJCYWNrZ3JvdW5kIjp7IiRpZCI6IjMxNCIsIkNvbG9yIjp7IiRpZCI6IjMxNSIsIkEiOjI1NSwiUiI6MjM3LCJHIjoxMjUsIkIiOjQ5fX0sIklzVmlzaWJsZSI6dHJ1ZSwiV2lkdGgiOjAuMCwiSGVpZ2h0IjoxMC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MWUzYmRmZjQtZGQwMy00YmIyLTk4ZjctZjQwMTgwNmY1ZTgyIiwiSW1wb3J0SWQiOm51bGwsIlRpdGxlIjoiRmFicmljYXRpb24iLCJOb3RlIjpudWxsLCJIeXBlcmxpbmsiOm51bGwsIklzQ2hhbmdlZCI6ZmFsc2UsIklzTmV3IjpmYWxzZX0seyIkaWQiOiIzMjMiLCJHcm91cE5hbWUiOm51bGwsIlN0YXJ0RGF0ZSI6IjIwMTYtMDQtMDFUMDA6MDA6MDBaIiwiRW5kRGF0ZSI6IjIwMTYtMDctMTVUMjM6NTk6NTkuOTk5WiIsIlBlcmNlbnRhZ2VDb21wbGV0ZSI6bnVsbCwiU3R5bGUiOnsiJGlkIjoiMzI0IiwiU2hhcGUiOjEsIlNoYXBlVGhpY2tuZXNzIjowLCJEdXJhdGlvbkZvcm1hdCI6MCwiSW5jbHVkZU5vbldvcmtpbmdEYXlzSW5EdXJhdGlvbiI6ZmFsc2UsIlBlcmNlbnRhZ2VDb21wbGV0ZVN0eWxlIjp7IiRpZCI6IjMyNSIsIkZvbnRTZXR0aW5ncyI6eyIkaWQiOiIz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ciLCJMaW5lQ29sb3IiOm51bGwsIkxpbmVXZWlnaHQiOjAuMCwiTGluZVR5cGUiOjAsIlBhcmVudFN0eWxlIjpudWxsfSwiUGFyZW50U3R5bGUiOnsiJHJlZiI6IjgxIn19LCJEdXJhdGlvblN0eWxlIjp7IiRpZCI6IjMyOCIsIkZvbnRTZXR0aW5ncyI6eyIkaWQiOiIz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AiLCJMaW5lQ29sb3IiOm51bGwsIkxpbmVXZWlnaHQiOjAuMCwiTGluZVR5cGUiOjAsIlBhcmVudFN0eWxlIjpudWxsfSwiUGFyZW50U3R5bGUiOnsiJHJlZiI6Ijg4In19LCJIb3Jpem9udGFsQ29ubmVjdG9yU3R5bGUiOnsiJGlkIjoiMzMxIiwiTGluZUNvbG9yIjp7IiRyZWYiOiI5NiJ9LCJMaW5lV2VpZ2h0IjowLjAsIkxpbmVUeXBlIjowLCJQYXJlbnRTdHlsZSI6eyIkcmVmIjoiOTUifX0sIlZlcnRpY2FsQ29ubmVjdG9yU3R5bGUiOnsiJGlkIjoiMz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zMyIsIk1hcmdpbiI6eyIkcmVmIjoiMTAyIn0sIlBhZGRpbmciOnsiJHJlZiI6IjEwMyJ9LCJCYWNrZ3JvdW5kIjp7IiRpZCI6IjMzNCIsIkNvbG9yIjp7IiRpZCI6IjMzNSIsIkEiOjI1NSwiUiI6MTY1LCJHIjoxNjUsIkIiOjE2NX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jYwM2M4NzZhLTc5YjUtNDdjNS1iYjE1LTA0YjdmYTZkMmRmNCIsIkltcG9ydElkIjpudWxsLCJUaXRsZSI6IkFkYXB0ZXJzIiwiTm90ZSI6bnVsbCwiSHlwZXJsaW5rIjpudWxsLCJJc0NoYW5nZWQiOmZhbHNlLCJJc05ldyI6ZmFsc2V9LHsiJGlkIjoiMzQzIiwiR3JvdXBOYW1lIjpudWxsLCJTdGFydERhdGUiOiIyMDE2LTA0LTAxVDAwOjAwOjAwWiIsIkVuZERhdGUiOiIyMDE2LTA3LTE1VDIzOjU5OjU5Ljk5OVoiLCJQZXJjZW50YWdlQ29tcGxldGUiOm51bGwsIlN0eWxlIjp7IiRpZCI6IjM0NCIsIlNoYXBlIjox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zNTMiLCJNYXJnaW4iOnsiJHJlZiI6IjEwMiJ9LCJQYWRkaW5nIjp7IiRyZWYiOiIxMDMifSwiQmFja2dyb3VuZCI6eyIkaWQiOiIzNTQiLCJDb2xvciI6eyIkaWQiOiIzNTUiLCJBIjoyNTUsIlIiOjI1NSwiRyI6MTkyLCJCIjowfX0sIklzVmlzaWJsZSI6dHJ1ZSwiV2lkdGgiOjAuMCwiSGVpZ2h0IjoxMC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ZGUxY2Q4ZjAtYmNkNy00Y2QxLWEyNzctNTNjN2JmYWEwZmY2IiwiSW1wb3J0SWQiOm51bGwsIlRpdGxlIjoiU3RhY2siLCJOb3RlIjpudWxsLCJIeXBlcmxpbmsiOm51bGwsIklzQ2hhbmdlZCI6ZmFsc2UsIklzTmV3IjpmYWxzZX0seyIkaWQiOiIzNjMiLCJHcm91cE5hbWUiOm51bGwsIlN0YXJ0RGF0ZSI6IjIwMTYtMDQtMDFUMDA6MDA6MDBaIiwiRW5kRGF0ZSI6IjIwMTYtMDctMTV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3MyIsIk1hcmdpbiI6eyIkcmVmIjoiMTAyIn0sIlBhZGRpbmciOnsiJHJlZiI6IjEwMyJ9LCJCYWNrZ3JvdW5kIjp7IiRpZCI6IjM3NCIsIkNvbG9yIjp7IiRpZCI6IjM3NSIsIkEiOjI1NSwiUiI6NjgsIkciOjExNCwiQiI6MTk2fX0sIklzVmlzaWJsZSI6dHJ1ZSwiV2lkdGgiOjAuMCwiSGVpZ2h0IjoxMC4wLCJCb3JkZXJTdHlsZSI6eyIkaWQiOiIzNzYiLCJMaW5lQ29sb3IiOnsiJHJlZiI6IjEwNSJ9LCJMaW5lV2VpZ2h0IjowLjAsIkxpbmVUeXBlIjowLCJQYXJlbnRTdHlsZSI6eyIkcmVmIjoiMTA0In19LCJQYXJlbnRTdHlsZSI6eyIkcmVmIjoiMTAxIn19LCJUaXRsZVN0eWxlIjp7IiRpZCI6IjM3NyIsIkZvbnRTZXR0aW5ncyI6eyIkaWQiOiIz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5IiwiTGluZUNvbG9yIjpudWxsLCJMaW5lV2VpZ2h0IjowLjAsIkxpbmVUeXBlIjowLCJQYXJlbnRTdHlsZSI6bnVsbH0sIlBhcmVudFN0eWxlIjp7IiRyZWYiOiIxMDcifX0sIkRhdGVTdHlsZSI6eyIkaWQiOiIzODAiLCJGb250U2V0dGluZ3MiOnsiJGlkIjoiMz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IiLCJMaW5lQ29sb3IiOm51bGwsIkxpbmVXZWlnaHQiOjAuMCwiTGluZVR5cGUiOjAsIlBhcmVudFN0eWxlIjpudWxsfSwiUGFyZW50U3R5bGUiOnsiJHJlZiI6IjExNCJ9fSwiRGF0ZUZvcm1hdCI6eyIkcmVmIjoiMTIxIn0sIklzVmlzaWJsZSI6dHJ1ZSwiUGFyZW50U3R5bGUiOnsiJHJlZiI6IjgwIn19LCJJbmRleCI6MTMsIklkIjoiNWYwMmI2OTAtYjFlMi00ZTZkLTg1NjItZjUyNzE4NjA1ZDRhIiwiSW1wb3J0SWQiOm51bGwsIlRpdGxlIjoiRGFtcGVyIGJveCIsIk5vdGUiOm51bGwsIkh5cGVybGluayI6bnVsbCwiSXNDaGFuZ2VkIjpmYWxzZSwiSXNOZXciOmZhbHNlfSx7IiRpZCI6IjM4MyIsIkdyb3VwTmFtZSI6bnVsbCwiU3RhcnREYXRlIjoiMjAxNi0wNS0wMVQwMDowMDowMFoiLCJFbmREYXRlIjoiMjAxNi0wOS0xNVQyMzo1OTo1OS45OTlaIiwiUGVyY2VudGFnZUNvbXBsZXRlIjpudWxsLCJTdHlsZSI6eyIkaWQiOiIzODQiLCJTaGFwZSI6MSwiU2hhcGVUaGlja25lc3MiOjAsIkR1cmF0aW9uRm9ybWF0IjowLCJJbmNsdWRlTm9uV29ya2luZ0RheXNJbkR1cmF0aW9uIjpmYWxzZSwiUGVyY2VudGFnZUNvbXBsZXRlU3R5bGUiOnsiJGlkIjoiMzg1IiwiRm9udFNldHRpbmdzIjp7IiRpZCI6IjM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NyIsIkxpbmVDb2xvciI6bnVsbCwiTGluZVdlaWdodCI6MC4wLCJMaW5lVHlwZSI6MCwiUGFyZW50U3R5bGUiOm51bGx9LCJQYXJlbnRTdHlsZSI6eyIkcmVmIjoiODEifX0sIkR1cmF0aW9uU3R5bGUiOnsiJGlkIjoiMzg4IiwiRm9udFNldHRpbmdzIjp7IiRpZCI6IjM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CIsIkxpbmVDb2xvciI6bnVsbCwiTGluZVdlaWdodCI6MC4wLCJMaW5lVHlwZSI6MCwiUGFyZW50U3R5bGUiOm51bGx9LCJQYXJlbnRTdHlsZSI6eyIkcmVmIjoiODgifX0sIkhvcml6b250YWxDb25uZWN0b3JTdHlsZSI6eyIkaWQiOiIzOTEiLCJMaW5lQ29sb3IiOnsiJHJlZiI6Ijk2In0sIkxpbmVXZWlnaHQiOjAuMCwiTGluZVR5cGUiOjAsIlBhcmVudFN0eWxlIjp7IiRyZWYiOiI5NSJ9fSwiVmVydGljYWxDb25uZWN0b3JTdHlsZSI6eyIkaWQiOiIz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zkzIiwiTWFyZ2luIjp7IiRyZWYiOiIxMDIifSwiUGFkZGluZyI6eyIkcmVmIjoiMTAzIn0sIkJhY2tncm91bmQiOnsiJGlkIjoiMzk0IiwiQ29sb3IiOnsiJGlkIjoiMzk1IiwiQSI6MjU1LCJSIjoxMTIsIkciOjE3MywiQiI6NzF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I5ZDE4ODk4MS1lMTg2LTQ5M2EtODNmOS1mYmEwNmNlNmU1ZDAiLCJJbXBvcnRJZCI6bnVsbCwiVGl0bGUiOiJJbnN0YWxsYXRpb24iLCJOb3RlIjpudWxsLCJIeXBlcmxpbmsiOm51bGwsIklzQ2hhbmdlZCI6ZmFsc2UsIklzTmV3IjpmYWxzZX0seyIkaWQiOiI0MDMiLCJHcm91cE5hbWUiOm51bGwsIlN0YXJ0RGF0ZSI6IjIwMTYtMDUtMDFUMDA6MDA6MDBaIiwiRW5kRGF0ZSI6IjIwMTYtMDgtMDFUMjM6NTk6NTkuOTk5WiIsIlBlcmNlbnRhZ2VDb21wbGV0ZSI6bnVsbCwiU3R5bGUiOnsiJGlkIjoiNDA0IiwiU2hhcGUiOjEsIlNoYXBlVGhpY2tuZXNzIjow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ciLCJMaW5lQ29sb3IiOm51bGwsIkxpbmVXZWlnaHQiOjAuMCwiTGluZVR5cGUiOjAsIlBhcmVudFN0eWxlIjpudWxsfSwiUGFyZW50U3R5bGUiOnsiJHJlZiI6IjgxIn19LCJEdXJhdGlvblN0eWxlIjp7IiRpZCI6IjQwOCIsIkZvbnRTZXR0aW5ncyI6eyIkaWQiOiI0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AiLCJMaW5lQ29sb3IiOm51bGwsIkxpbmVXZWlnaHQiOjAuMCwiTGluZVR5cGUiOjAsIlBhcmVudFN0eWxlIjpudWxsfSwiUGFyZW50U3R5bGUiOnsiJHJlZiI6Ijg4In19LCJIb3Jpem9udGFsQ29ubmVjdG9yU3R5bGUiOnsiJGlkIjoiNDExIiwiTGluZUNvbG9yIjp7IiRyZWYiOiI5NiJ9LCJMaW5lV2VpZ2h0IjowLjAsIkxpbmVUeXBlIjowLCJQYXJlbnRTdHlsZSI6eyIkcmVmIjoiOTUifX0sIlZlcnRpY2FsQ29ubmVjdG9yU3R5bGUiOnsiJGlkIjoiND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xMyIsIk1hcmdpbiI6eyIkcmVmIjoiMTAyIn0sIlBhZGRpbmciOnsiJHJlZiI6IjEwMyJ9LCJCYWNrZ3JvdW5kIjp7IiRpZCI6IjQxNCIsIkNvbG9yIjp7IiRpZCI6IjQxNSIsIkEiOjI1NSwiUiI6NjgsIkciOjg0LCJCIjoxMDZ9fSwiSXNWaXNpYmxlIjp0cnVlLCJXaWR0aCI6MC4wLCJIZWlnaHQiOjEwLjAsIkJvcmRlclN0eWxlIjp7IiRpZCI6IjQxNiIsIkxpbmVDb2xvciI6eyIkcmVmIjoiMTA1In0sIkxpbmVXZWlnaHQiOjAuMCwiTGluZVR5cGUiOjAsIlBhcmVudFN0eWxlIjp7IiRyZWYiOiIxMDQifX0sIlBhcmVudFN0eWxlIjp7IiRyZWYiOiIxMDEifX0sIlRpdGxlU3R5bGUiOnsiJGlkIjoiNDE3IiwiRm9udFNldHRpbmdzIjp7IiRpZCI6IjQ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TkiLCJMaW5lQ29sb3IiOm51bGwsIkxpbmVXZWlnaHQiOjAuMCwiTGluZVR5cGUiOjAsIlBhcmVudFN0eWxlIjpudWxsfSwiUGFyZW50U3R5bGUiOnsiJHJlZiI6IjEwNyJ9fSwiRGF0ZVN0eWxlIjp7IiRpZCI6IjQyMCIsIkZvbnRTZXR0aW5ncyI6eyIkaWQiOiI0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yMiIsIkxpbmVDb2xvciI6bnVsbCwiTGluZVdlaWdodCI6MC4wLCJMaW5lVHlwZSI6MCwiUGFyZW50U3R5bGUiOm51bGx9LCJQYXJlbnRTdHlsZSI6eyIkcmVmIjoiMTE0In19LCJEYXRlRm9ybWF0Ijp7IiRyZWYiOiIxMjEifSwiSXNWaXNpYmxlIjp0cnVlLCJQYXJlbnRTdHlsZSI6eyIkcmVmIjoiODAifX0sIkluZGV4IjoxNSwiSWQiOiIwNzM0ZDNhYi03ZmJkLTQzYjMtODc5ZS1iOGQzMGRkZDk2OTYiLCJJbXBvcnRJZCI6bnVsbCwiVGl0bGUiOiJNZWNoIGludGVyaW9yIiwiTm90ZSI6bnVsbCwiSHlwZXJsaW5rIjpudWxsLCJJc0NoYW5nZWQiOmZhbHNlLCJJc05ldyI6ZmFsc2V9LHsiJGlkIjoiNDIzIiwiR3JvdXBOYW1lIjpudWxsLCJTdGFydERhdGUiOiIyMDE2LTA4LTAxVDAwOjAwOjAwWiIsIkVuZERhdGUiOiIyMDE2LTA5LTE1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0MzMiLCJNYXJnaW4iOnsiJHJlZiI6IjEwMiJ9LCJQYWRkaW5nIjp7IiRyZWYiOiIxMDMifSwiQmFja2dyb3VuZCI6eyIkaWQiOiI0MzQiLCJDb2xvciI6eyIkaWQiOiI0MzUiLCJBIjoyNTUsIlIiOjkxLCJHIjoxNTUsIkIiOjIxM319LCJJc1Zpc2libGUiOnRydWUsIldpZHRoIjowLjAsIkhlaWdodCI6MTAuMCwiQm9yZGVyU3R5bGUiOnsiJGlkIjoiNDM2IiwiTGluZUNvbG9yIjp7IiRyZWYiOiIxMDUifSwiTGluZVdlaWdodCI6MC4wLCJMaW5lVHlwZSI6MCwiUGFyZW50U3R5bGUiOnsiJHJlZiI6IjEwNCJ9fSwiUGFyZW50U3R5bGUiOnsiJHJlZiI6IjEwMSJ9fSwiVGl0bGVTdHlsZSI6eyIkaWQiOiI0MzciLCJGb250U2V0dGluZ3MiOnsiJGlkIjoiND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zOSIsIkxpbmVDb2xvciI6bnVsbCwiTGluZVdlaWdodCI6MC4wLCJMaW5lVHlwZSI6MCwiUGFyZW50U3R5bGUiOm51bGx9LCJQYXJlbnRTdHlsZSI6eyIkcmVmIjoiMTA3In19LCJEYXRlU3R5bGUiOnsiJGlkIjoiNDQwIiwiRm9udFNldHRpbmdzIjp7IiRpZCI6IjQ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QyIiwiTGluZUNvbG9yIjpudWxsLCJMaW5lV2VpZ2h0IjowLjAsIkxpbmVUeXBlIjowLCJQYXJlbnRTdHlsZSI6bnVsbH0sIlBhcmVudFN0eWxlIjp7IiRyZWYiOiIxMTQifX0sIkRhdGVGb3JtYXQiOnsiJHJlZiI6IjEyMSJ9LCJJc1Zpc2libGUiOnRydWUsIlBhcmVudFN0eWxlIjp7IiRyZWYiOiI4MCJ9fSwiSW5kZXgiOjE2LCJJZCI6ImFlMmExMWQ0LTY1NzgtNGVjMi04Njc2LTgxYjMwNDAxM2M3NyIsIkltcG9ydElkIjpudWxsLCJUaXRsZSI6Ik1lY2ggZXh0ZXJpb3IiLCJOb3RlIjpudWxsLCJIeXBlcmxpbmsiOm51bGwsIklzQ2hhbmdlZCI6ZmFsc2UsIklzTmV3IjpmYWxzZX0seyIkaWQiOiI0NDMiLCJHcm91cE5hbWUiOm51bGwsIlN0YXJ0RGF0ZSI6IjIwMTYtMDgtMDFUMDA6MDA6MDBaIiwiRW5kRGF0ZSI6IjIwMTYtMDktMTVUMjM6NTk6NTkuOTk5WiIsIlBlcmNlbnRhZ2VDb21wbGV0ZSI6bnVsbCwiU3R5bGUiOnsiJGlkIjoiNDQ0IiwiU2hhcGUiOjEsIlNoYXBlVGhpY2tuZXNzIjowLCJEdXJhdGlvbkZvcm1hdCI6MCwiSW5jbHVkZU5vbldvcmtpbmdEYXlzSW5EdXJhdGlvbiI6ZmFsc2UsIlBlcmNlbnRhZ2VDb21wbGV0ZVN0eWxlIjp7IiRpZCI6IjQ0NSIsIkZvbnRTZXR0aW5ncyI6eyIkaWQiOiI0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ciLCJMaW5lQ29sb3IiOm51bGwsIkxpbmVXZWlnaHQiOjAuMCwiTGluZVR5cGUiOjAsIlBhcmVudFN0eWxlIjpudWxsfSwiUGFyZW50U3R5bGUiOnsiJHJlZiI6IjgxIn19LCJEdXJhdGlvblN0eWxlIjp7IiRpZCI6IjQ0OCIsIkZvbnRTZXR0aW5ncyI6eyIkaWQiOiI0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TAiLCJMaW5lQ29sb3IiOm51bGwsIkxpbmVXZWlnaHQiOjAuMCwiTGluZVR5cGUiOjAsIlBhcmVudFN0eWxlIjpudWxsfSwiUGFyZW50U3R5bGUiOnsiJHJlZiI6Ijg4In19LCJIb3Jpem9udGFsQ29ubmVjdG9yU3R5bGUiOnsiJGlkIjoiNDUxIiwiTGluZUNvbG9yIjp7IiRyZWYiOiI5NiJ9LCJMaW5lV2VpZ2h0IjowLjAsIkxpbmVUeXBlIjowLCJQYXJlbnRTdHlsZSI6eyIkcmVmIjoiOTUifX0sIlZlcnRpY2FsQ29ubmVjdG9yU3R5bGUiOnsiJGlkIjoiND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1MyIsIk1hcmdpbiI6eyIkcmVmIjoiMTAyIn0sIlBhZGRpbmciOnsiJHJlZiI6IjEwMyJ9LCJCYWNrZ3JvdW5kIjp7IiRpZCI6IjQ1NCIsIkNvbG9yIjp7IiRpZCI6IjQ1NSIsIkEiOjI1NSwiUiI6MjM3LCJHIjoxMjUsIkIiOjQ5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N2I0MjNjZDktMmY1Mi00NTZlLWE2MTgtZGVjYjgwYmExMjNlIiwiSW1wb3J0SWQiOm51bGwsIlRpdGxlIjoiRWxlY3RyaWNhbCBleHRlcmlvciIsIk5vdGUiOm51bGwsIkh5cGVybGluayI6bnVsbCwiSXNDaGFuZ2VkIjpmYWxzZSwiSXNOZXciOmZhbHNlfV0sIk1zUHJvamVjdEl0ZW1zVHJlZSI6eyIkaWQiOiI0NjMiLCJSb290Ijp7IkltcG9ydElkIjpudWxsLCJJc0ltcG9ydGVkIjpmYWxzZSwiQ2hpbGRyZW4iOltdfX0sIk1ldGFkYXRhIjp7IiRpZCI6IjQ2NCJ9LCJTZXR0aW5ncyI6eyIkaWQiOiI0NjUiLCJJbXBhT3B0aW9ucyI6eyIkaWQiOiI0Nj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gsIkciOjIzNiwiQiI6MjI1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DktMTVUMDA6MDA6MDBaIiwiRW5kRGF0ZSI6IjIwMTctMDItMDNUMjM6NTk6NTkuOTk5WiIsIkZvcm1hdCI6Ik1NTSIsIlR5cGUiOjIsIkF1dG9EYXRlUmFuZ2UiOnRydWUsIldvcmtpbmdEYXlzIjozMSwiVG9kYXlNYXJrZXJUZXh0IjoiVG9kYXkiLCJBdXRvU2NhbGVUeXBlIjp0cnVlfSwiTWlsZXN0b25lcyI6W10sIlRhc2tzIjpbeyIkaWQiOiIxMjMiLCJHcm91cE5hbWUiOm51bGwsIlN0YXJ0RGF0ZSI6IjIwMTYtMDMtMTRUMDA6MDA6MDBaIiwiRW5kRGF0ZSI6IjIwMTctMDItMDN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zMyIsIk1hcmdpbiI6eyIkcmVmIjoiMTAyIn0sIlBhZGRpbmciOnsiJHJlZiI6IjEwMyJ9LCJCYWNrZ3JvdW5kIjp7IiRpZCI6IjEzNCIsIkNvbG9yIjp7IiRpZCI6IjEzNSIsIkEiOjI1NSwiUiI6MCwiRyI6MTE0LCJCIjoxODh9fSwiSXNWaXNpYmxlIjp0cnVlLCJXaWR0aCI6MC4wLCJIZWlnaHQiOjEw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UxOWMyNGM3LWFiY2ItNDAxOS1iYWY3LTRmZmU0NmI0MWU1MSIsIkltcG9ydElkIjpudWxsLCJUaXRsZSI6IkNvbnRyb2xzIiwiTm90ZSI6bnVsbCwiSHlwZXJsaW5rIjpudWxsLCJJc0NoYW5nZWQiOmZhbHNlLCJJc05ldyI6ZmFsc2V9LHsiJGlkIjoiMTQzIiwiR3JvdXBOYW1lIjpudWxsLCJTdGFydERhdGUiOiIyMDE2LTAzLTE0VDAwOjAwOjAwWiIsIkVuZERhdGUiOiIyMDE2LTA0LTAx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NTMiLCJNYXJnaW4iOnsiJHJlZiI6IjEwMiJ9LCJQYWRkaW5nIjp7IiRyZWYiOiIxMDMifSwiQmFja2dyb3VuZCI6eyIkaWQiOiIxNTQiLCJDb2xvciI6eyIkaWQiOiIxNTUiLCJBIjoyNTUsIlIiOjkxLCJHIjoxNTUsIkIiOjIxM319LCJJc1Zpc2libGUiOnRydWUsIldpZHRoIjowLjAsIkhlaWdodCI6MTAuMCwiQm9yZGVyU3R5bGUiOnsiJGlkIjoiMTU2IiwiTGluZUNvbG9yIjp7IiRyZWYiOiIxMDUifSwiTGluZVdlaWdodCI6MC4wLCJMaW5lVHlwZSI6MCwiUGFyZW50U3R5bGUiOnsiJHJlZiI6IjEwNCJ9fSwiUGFyZW50U3R5bGUiOnsiJHJlZiI6IjEwMSJ9fSwiVGl0bGVTdHlsZSI6eyIkaWQiOiIxNTciLCJGb250U2V0dGluZ3MiOnsiJGlkIjoiMT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1OSIsIkxpbmVDb2xvciI6bnVsbCwiTGluZVdlaWdodCI6MC4wLCJMaW5lVHlwZSI6MCwiUGFyZW50U3R5bGUiOm51bGx9LCJQYXJlbnRTdHlsZSI6eyIkcmVmIjoiMTA3In19LCJEYXRlU3R5bGUiOnsiJGlkIjoiMTYwIiwiRm9udFNldHRpbmdzIjp7IiRpZCI6IjE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YyIiwiTGluZUNvbG9yIjpudWxsLCJMaW5lV2VpZ2h0IjowLjAsIkxpbmVUeXBlIjowLCJQYXJlbnRTdHlsZSI6bnVsbH0sIlBhcmVudFN0eWxlIjp7IiRyZWYiOiIxMTQifX0sIkRhdGVGb3JtYXQiOnsiJHJlZiI6IjEyMSJ9LCJJc1Zpc2libGUiOnRydWUsIlBhcmVudFN0eWxlIjp7IiRyZWYiOiI4MCJ9fSwiSW5kZXgiOjIsIklkIjoiNTA1ZGU1NWQtZWU3Zi00NGEyLWJmZjgtMzg3Mzc0ZTc5NGY0IiwiSW1wb3J0SWQiOm51bGwsIlRpdGxlIjoiRGVmaW5lIHNpZ25hbHMiLCJOb3RlIjpudWxsLCJIeXBlcmxpbmsiOm51bGwsIklzQ2hhbmdlZCI6ZmFsc2UsIklzTmV3IjpmYWxzZX0seyIkaWQiOiIxNjMiLCJHcm91cE5hbWUiOm51bGwsIlN0YXJ0RGF0ZSI6IjIwMTYtMDQtMDRUMDA6MDA6MDBaIiwiRW5kRGF0ZSI6IjIwMTctMDEtMDN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3MyIsIk1hcmdpbiI6eyIkcmVmIjoiMTAyIn0sIlBhZGRpbmciOnsiJHJlZiI6IjEwMyJ9LCJCYWNrZ3JvdW5kIjp7IiRpZCI6IjE3NCIsIkNvbG9yIjp7IiRpZCI6IjE3NSIsIkEiOjI1NSwiUiI6MjM3LCJHIjoxMjUsIkIiOjQ5fX0sIklzVmlzaWJsZSI6dHJ1ZSwiV2lkdGgiOjAuMCwiSGVpZ2h0IjoxMC4wLCJCb3JkZXJTdHlsZSI6eyIkaWQiOiIxNzYiLCJMaW5lQ29sb3IiOnsiJHJlZiI6IjEwNSJ9LCJMaW5lV2VpZ2h0IjowLjAsIkxpbmVUeXBlIjowLCJQYXJlbnRTdHlsZSI6eyIkcmVmIjoiMTA0In19LCJQYXJlbnRTdHlsZSI6eyIkcmVmIjoiMTAxIn19LCJUaXRsZVN0eWxlIjp7IiRpZCI6IjE3NyIsIkZvbnRTZXR0aW5ncyI6eyIkaWQiOiIx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c5IiwiTGluZUNvbG9yIjpudWxsLCJMaW5lV2VpZ2h0IjowLjAsIkxpbmVUeXBlIjowLCJQYXJlbnRTdHlsZSI6bnVsbH0sIlBhcmVudFN0eWxlIjp7IiRyZWYiOiIxMDcifX0sIkRhdGVTdHlsZSI6eyIkaWQiOiIxODAiLCJGb250U2V0dGluZ3MiOnsiJGlkIjoiMT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ODIiLCJMaW5lQ29sb3IiOm51bGwsIkxpbmVXZWlnaHQiOjAuMCwiTGluZVR5cGUiOjAsIlBhcmVudFN0eWxlIjpudWxsfSwiUGFyZW50U3R5bGUiOnsiJHJlZiI6IjExNCJ9fSwiRGF0ZUZvcm1hdCI6eyIkcmVmIjoiMTIxIn0sIklzVmlzaWJsZSI6dHJ1ZSwiUGFyZW50U3R5bGUiOnsiJHJlZiI6IjgwIn19LCJJbmRleCI6MywiSWQiOiIyNzg4ODRlZi1mOWFmLTRkYWMtYWJkMS1kZGE0ZjVhNzA3MTMiLCJJbXBvcnRJZCI6bnVsbCwiVGl0bGUiOiJUYXJnZXQgY29udHJvbCBzb2Z0d2FyZSIsIk5vdGUiOm51bGwsIkh5cGVybGluayI6bnVsbCwiSXNDaGFuZ2VkIjpmYWxzZSwiSXNOZXciOmZhbHNlfSx7IiRpZCI6IjE4MyIsIkdyb3VwTmFtZSI6bnVsbCwiU3RhcnREYXRlIjoiMjAxNi0wNC0wNFQwMDowMDowMFoiLCJFbmREYXRlIjoiMjAxNy0wMS0wM1QyMzo1OTo1OS45OTlaIiwiUGVyY2VudGFnZUNvbXBsZXRlIjpudWxsLCJTdHlsZSI6eyIkaWQiOiIxODQiLCJTaGFwZSI6MSwiU2hhcGVUaGlja25lc3MiOjAsIkR1cmF0aW9uRm9ybWF0IjowLCJJbmNsdWRlTm9uV29ya2luZ0RheXNJbkR1cmF0aW9uIjpmYWxzZSwiUGVyY2VudGFnZUNvbXBsZXRlU3R5bGUiOnsiJGlkIjoiMTg1IiwiRm9udFNldHRpbmdzIjp7IiRpZCI6IjE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4NyIsIkxpbmVDb2xvciI6bnVsbCwiTGluZVdlaWdodCI6MC4wLCJMaW5lVHlwZSI6MCwiUGFyZW50U3R5bGUiOm51bGx9LCJQYXJlbnRTdHlsZSI6eyIkcmVmIjoiODEifX0sIkR1cmF0aW9uU3R5bGUiOnsiJGlkIjoiMTg4IiwiRm9udFNldHRpbmdzIjp7IiRpZCI6IjE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MCIsIkxpbmVDb2xvciI6bnVsbCwiTGluZVdlaWdodCI6MC4wLCJMaW5lVHlwZSI6MCwiUGFyZW50U3R5bGUiOm51bGx9LCJQYXJlbnRTdHlsZSI6eyIkcmVmIjoiODgifX0sIkhvcml6b250YWxDb25uZWN0b3JTdHlsZSI6eyIkaWQiOiIxOTEiLCJMaW5lQ29sb3IiOnsiJHJlZiI6Ijk2In0sIkxpbmVXZWlnaHQiOjAuMCwiTGluZVR5cGUiOjAsIlBhcmVudFN0eWxlIjp7IiRyZWYiOiI5NSJ9fSwiVmVydGljYWxDb25uZWN0b3JTdHlsZSI6eyIkaWQiOiIx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JkYjVkYTg2OS0yNWM3LTQwMDktOGIwMC1mMzFiMmYxZDM0ZDUiLCJJbXBvcnRJZCI6bnVsbCwiVGl0bGUiOiJJbnRlcmxvY2sgc29mdHdhcmUgaW50ZXJmYWNlIiwiTm90ZSI6bnVsbCwiSHlwZXJsaW5rIjpudWxsLCJJc0NoYW5nZWQiOmZhbHNlLCJJc05ldyI6ZmFsc2V9LHsiJGlkIjoiMjAzIiwiR3JvdXBOYW1lIjpudWxsLCJTdGFydERhdGUiOiIyMDE3LTAxLTA0VDAwOjAwOjAwWiIsIkVuZERhdGUiOiIyMDE3LTAxLTA0VDIzOjU5OjU5Ljk5OVoiLCJQZXJjZW50YWdlQ29tcGxldGUiOm51bGw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TMiLCJNYXJnaW4iOnsiJHJlZiI6IjEwMiJ9LCJQYWRkaW5nIjp7IiRyZWYiOiIxMDMifSwiQmFja2dyb3VuZCI6eyIkaWQiOiIyMTQiLCJDb2xvciI6eyIkaWQiOiIyMTUiLCJBIjoyNTUsIlIiOjI1NSwiRyI6MTkyLCJCIjow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NSwiSWQiOiIyZDc0YTAzYS0xZTZkLTRhNDUtOWRlMy02ZDVlZTYwZGQwYWEiLCJJbXBvcnRJZCI6bnVsbCwiVGl0bGUiOiJDb21wbGV0ZSBzb2Z0d2FyZSIsIk5vdGUiOm51bGwsIkh5cGVybGluayI6bnVsbCwiSXNDaGFuZ2VkIjpmYWxzZSwiSXNOZXciOmZhbHNlfSx7IiRpZCI6IjIyMyIsIkdyb3VwTmFtZSI6bnVsbCwiU3RhcnREYXRlIjoiMjAxNy0wMS0wNVQwMDowMDowMFoiLCJFbmREYXRlIjoiMjAxNy0wMi0wM1QyMzo1OTo1OS45OTlaIiwiUGVyY2VudGFnZUNvbXBsZXRlIjpudWxsLCJTdHlsZSI6eyIkaWQiOiIyMjQiLCJTaGFwZSI6MS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jUyMmFhZjUxLWY1NmQtNDQxYi04NzI1LTMwNzRlODc5MDcwZiIsIkltcG9ydElkIjpudWxsLCJUaXRsZSI6IlRlc3Qgc29mdHdhcmUvZGVidWciLCJOb3RlIjpudWxsLCJIeXBlcmxpbmsiOm51bGwsIklzQ2hhbmdlZCI6ZmFsc2UsIklzTmV3IjpmYWxzZX0seyIkaWQiOiIyNDMiLCJHcm91cE5hbWUiOm51bGwsIlN0YXJ0RGF0ZSI6IjIwMTUtMDktMTVUMDA6MDA6MDBaIiwiRW5kRGF0ZSI6IjIwMTYtMTAtMDF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I1MyIsIk1hcmdpbiI6eyIkcmVmIjoiMTAyIn0sIlBhZGRpbmciOnsiJHJlZiI6IjEwMyJ9LCJCYWNrZ3JvdW5kIjp7IiRpZCI6IjI1NCIsIkNvbG9yIjp7IiRpZCI6IjI1NSIsIkEiOjI1NSwiUiI6NjgsIkciOjg0LCJCIjoxMDZ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c2MDNkYzAzLWZhYzUtNDhiOC04N2JhLWYyOGUyMTNiMzM3YiIsIkltcG9ydElkIjpudWxsLCJUaXRsZSI6IkVsZXRyaWNhbCIsIk5vdGUiOm51bGwsIkh5cGVybGluayI6bnVsbCwiSXNDaGFuZ2VkIjpmYWxzZSwiSXNOZXciOmZhbHNlfSx7IiRpZCI6IjI2MyIsIkdyb3VwTmFtZSI6bnVsbCwiU3RhcnREYXRlIjoiMjAxNi0wNS0wMVQwMDowMDowMFoiLCJFbmREYXRlIjoiMjAxNi0wOS0wMlQyMzo1OTo1OS45OTlaIiwiUGVyY2VudGFnZUNvbXBsZXRlIjpudWxsLCJTdHlsZSI6eyIkaWQiOiIyNjQiLCJTaGFwZSI6MSwiU2hhcGVUaGlja25lc3MiOjAsIkR1cmF0aW9uRm9ybWF0IjowLCJJbmNsdWRlTm9uV29ya2luZ0RheXNJbkR1cmF0aW9uIjpmYWxzZSwiUGVyY2VudGFnZUNvbXBsZXRlU3R5bGUiOnsiJGlkIjoiMjY1IiwiRm9udFNldHRpbmdzIjp7IiRpZCI6IjI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NyIsIkxpbmVDb2xvciI6bnVsbCwiTGluZVdlaWdodCI6MC4wLCJMaW5lVHlwZSI6MCwiUGFyZW50U3R5bGUiOm51bGx9LCJQYXJlbnRTdHlsZSI6eyIkcmVmIjoiODEifX0sIkR1cmF0aW9uU3R5bGUiOnsiJGlkIjoiMjY4IiwiRm9udFNldHRpbmdzIjp7IiRpZCI6IjI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MCIsIkxpbmVDb2xvciI6bnVsbCwiTGluZVdlaWdodCI6MC4wLCJMaW5lVHlwZSI6MCwiUGFyZW50U3R5bGUiOm51bGx9LCJQYXJlbnRTdHlsZSI6eyIkcmVmIjoiODgifX0sIkhvcml6b250YWxDb25uZWN0b3JTdHlsZSI6eyIkaWQiOiIyNzEiLCJMaW5lQ29sb3IiOnsiJHJlZiI6Ijk2In0sIkxpbmVXZWlnaHQiOjAuMCwiTGluZVR5cGUiOjAsIlBhcmVudFN0eWxlIjp7IiRyZWYiOiI5NSJ9fSwiVmVydGljYWxDb25uZWN0b3JTdHlsZSI6eyIkaWQiOiIy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czIiwiTWFyZ2luIjp7IiRyZWYiOiIxMDIifSwiUGFkZGluZyI6eyIkcmVmIjoiMTAzIn0sIkJhY2tncm91bmQiOnsiJGlkIjoiMjc0IiwiQ29sb3IiOnsiJGlkIjoiMjc1IiwiQSI6MjU1LCJSIjo5MSwiRyI6MTU1LCJCIjoyMTN9fSwiSXNWaXNpYmxlIjp0cnVlLCJXaWR0aCI6MC4wLCJIZWlnaHQiOjEwLjAsIkJvcmRlclN0eWxlIjp7IiRpZCI6IjI3NiIsIkxpbmVDb2xvciI6eyIkcmVmIjoiMTA1In0sIkxpbmVXZWlnaHQiOjAuMCwiTGluZVR5cGUiOjAsIlBhcmVudFN0eWxlIjp7IiRyZWYiOiIxMDQifX0sIlBhcmVudFN0eWxlIjp7IiRyZWYiOiIxMDEifX0sIlRpdGxlU3R5bGUiOnsiJGlkIjoiMjc3IiwiRm9udFNldHRpbmdzIjp7IiRpZCI6IjI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kiLCJMaW5lQ29sb3IiOm51bGwsIkxpbmVXZWlnaHQiOjAuMCwiTGluZVR5cGUiOjAsIlBhcmVudFN0eWxlIjpudWxsfSwiUGFyZW50U3R5bGUiOnsiJHJlZiI6IjEwNyJ9fSwiRGF0ZVN0eWxlIjp7IiRpZCI6IjI4MCIsIkZvbnRTZXR0aW5ncyI6eyIkaWQiOiIy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4MiIsIkxpbmVDb2xvciI6bnVsbCwiTGluZVdlaWdodCI6MC4wLCJMaW5lVHlwZSI6MCwiUGFyZW50U3R5bGUiOm51bGx9LCJQYXJlbnRTdHlsZSI6eyIkcmVmIjoiMTE0In19LCJEYXRlRm9ybWF0Ijp7IiRyZWYiOiIxMjEifSwiSXNWaXNpYmxlIjp0cnVlLCJQYXJlbnRTdHlsZSI6eyIkcmVmIjoiODAifX0sIkluZGV4Ijo4LCJJZCI6IjYzYjEyZWJkLWM2ZjgtNGU2ZS05ZWRjLWU5MDJmNmE5Yzc3ZiIsIkltcG9ydElkIjpudWxsLCJUaXRsZSI6IlRhcmdldCBlbGVjdHJvbmljcyIsIk5vdGUiOm51bGwsIkh5cGVybGluayI6bnVsbCwiSXNDaGFuZ2VkIjpmYWxzZSwiSXNOZXciOmZhbHNlfSx7IiRpZCI6IjI4MyIsIkdyb3VwTmFtZSI6bnVsbCwiU3RhcnREYXRlIjoiMjAxNi0wNS0wMVQwMDowMDowMFoiLCJFbmREYXRlIjoiMjAxNi0wOS0wMVQyMzo1OTo1OS45OTlaIiwiUGVyY2VudGFnZUNvbXBsZXRlIjpudWxsLCJTdHlsZSI6eyIkaWQiOiIyODQiLCJTaGFwZSI6MSwiU2hhcGVUaGlja25lc3MiOjAsIkR1cmF0aW9uRm9ybWF0IjowLCJJbmNsdWRlTm9uV29ya2luZ0RheXNJbkR1cmF0aW9uIjpmYWxzZSwiUGVyY2VudGFnZUNvbXBsZXRlU3R5bGUiOnsiJGlkIjoiMjg1IiwiRm9udFNldHRpbmdzIjp7IiRpZCI6IjI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4NyIsIkxpbmVDb2xvciI6bnVsbCwiTGluZVdlaWdodCI6MC4wLCJMaW5lVHlwZSI6MCwiUGFyZW50U3R5bGUiOm51bGx9LCJQYXJlbnRTdHlsZSI6eyIkcmVmIjoiODEifX0sIkR1cmF0aW9uU3R5bGUiOnsiJGlkIjoiMjg4IiwiRm9udFNldHRpbmdzIjp7IiRpZCI6IjI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MCIsIkxpbmVDb2xvciI6bnVsbCwiTGluZVdlaWdodCI6MC4wLCJMaW5lVHlwZSI6MCwiUGFyZW50U3R5bGUiOm51bGx9LCJQYXJlbnRTdHlsZSI6eyIkcmVmIjoiODgifX0sIkhvcml6b250YWxDb25uZWN0b3JTdHlsZSI6eyIkaWQiOiIyOTEiLCJMaW5lQ29sb3IiOnsiJHJlZiI6Ijk2In0sIkxpbmVXZWlnaHQiOjAuMCwiTGluZVR5cGUiOjAsIlBhcmVudFN0eWxlIjp7IiRyZWYiOiI5NSJ9fSwiVmVydGljYWxDb25uZWN0b3JTdHlsZSI6eyIkaWQiOiIy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kzIiwiTWFyZ2luIjp7IiRyZWYiOiIxMDIifSwiUGFkZGluZyI6eyIkcmVmIjoiMTAzIn0sIkJhY2tncm91bmQiOnsiJGlkIjoiMjk0IiwiQ29sb3IiOnsiJGlkIjoiMjk1IiwiQSI6MjU1LCJSIjoyMzcsIkciOjEyNSwiQiI6NDl9fSwiSXNWaXNpYmxlIjp0cnVlLCJXaWR0aCI6MC4wLCJIZWlnaHQiOjEw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OTkiLCJMaW5lQ29sb3IiOm51bGwsIkxpbmVXZWlnaHQiOjAuMCwiTGluZVR5cGUiOjAsIlBhcmVudFN0eWxlIjpudWxsfSwiUGFyZW50U3R5bGUiOnsiJHJlZiI6IjEwNyJ9fSwiRGF0ZVN0eWxlIjp7IiRpZCI6IjMwMCIsIkZvbnRTZXR0aW5ncyI6eyIkaWQiOiIz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yZWYiOiIxMjEifSwiSXNWaXNpYmxlIjp0cnVlLCJQYXJlbnRTdHlsZSI6eyIkcmVmIjoiODAifX0sIkluZGV4Ijo5LCJJZCI6IjViN2I2ZGQ0LTA0NDMtNDliOC1iMjVhLWIyYjI0NDU4YmY5ZSIsIkltcG9ydElkIjpudWxsLCJUaXRsZSI6IlRhcmdldCBpbnRlcm5hbCBpbnRydW1lbnRhdGlvbiIsIk5vdGUiOm51bGwsIkh5cGVybGluayI6bnVsbCwiSXNDaGFuZ2VkIjpmYWxzZSwiSXNOZXciOmZhbHNlfSx7IiRpZCI6IjMwMyIsIkdyb3VwTmFtZSI6bnVsbCwiU3RhcnREYXRlIjoiMjAxNi0wNS0wMVQwMDowMDowMFoiLCJFbmREYXRlIjoiMjAxNi0wOS0wMl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zEzIiwiTWFyZ2luIjp7IiRyZWYiOiIxMDIifSwiUGFkZGluZyI6eyIkcmVmIjoiMTAzIn0sIkJhY2tncm91bmQiOnsiJGlkIjoiMzE0IiwiQ29sb3IiOnsiJGlkIjoiMzE1IiwiQSI6MjU1LCJSIjoxNjUsIkciOjE2NSwiQiI6MTY1fX0sIklzVmlzaWJsZSI6dHJ1ZSwiV2lkdGgiOjAuMCwiSGVpZ2h0IjoxMC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ZTJjODgwMGUtOGUxMS00ZGFiLWEyNjAtMzY0ODAxMzRmNDdlIiwiSW1wb3J0SWQiOm51bGwsIlRpdGxlIjoiQnJlYWtvdXQgYm94ZXMiLCJOb3RlIjpudWxsLCJIeXBlcmxpbmsiOm51bGwsIklzQ2hhbmdlZCI6ZmFsc2UsIklzTmV3IjpmYWxzZX0seyIkaWQiOiIzMjMiLCJHcm91cE5hbWUiOm51bGwsIlN0YXJ0RGF0ZSI6IjIwMTYtMDUtMDFUMDA6MDA6MDBaIiwiRW5kRGF0ZSI6IjIwMTYtMDktMDJUMjM6NTk6NTkuOTk5WiIsIlBlcmNlbnRhZ2VDb21wbGV0ZSI6bnVsbCwiU3R5bGUiOnsiJGlkIjoiMzI0IiwiU2hhcGUiOjEsIlNoYXBlVGhpY2tuZXNzIjowLCJEdXJhdGlvbkZvcm1hdCI6MCwiSW5jbHVkZU5vbldvcmtpbmdEYXlzSW5EdXJhdGlvbiI6ZmFsc2UsIlBlcmNlbnRhZ2VDb21wbGV0ZVN0eWxlIjp7IiRpZCI6IjMyNSIsIkZvbnRTZXR0aW5ncyI6eyIkaWQiOiIz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ciLCJMaW5lQ29sb3IiOm51bGwsIkxpbmVXZWlnaHQiOjAuMCwiTGluZVR5cGUiOjAsIlBhcmVudFN0eWxlIjpudWxsfSwiUGFyZW50U3R5bGUiOnsiJHJlZiI6IjgxIn19LCJEdXJhdGlvblN0eWxlIjp7IiRpZCI6IjMyOCIsIkZvbnRTZXR0aW5ncyI6eyIkaWQiOiIz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AiLCJMaW5lQ29sb3IiOm51bGwsIkxpbmVXZWlnaHQiOjAuMCwiTGluZVR5cGUiOjAsIlBhcmVudFN0eWxlIjpudWxsfSwiUGFyZW50U3R5bGUiOnsiJHJlZiI6Ijg4In19LCJIb3Jpem9udGFsQ29ubmVjdG9yU3R5bGUiOnsiJGlkIjoiMzMxIiwiTGluZUNvbG9yIjp7IiRyZWYiOiI5NiJ9LCJMaW5lV2VpZ2h0IjowLjAsIkxpbmVUeXBlIjowLCJQYXJlbnRTdHlsZSI6eyIkcmVmIjoiOTUifX0sIlZlcnRpY2FsQ29ubmVjdG9yU3R5bGUiOnsiJGlkIjoiMz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zMyIsIk1hcmdpbiI6eyIkcmVmIjoiMTAyIn0sIlBhZGRpbmciOnsiJHJlZiI6IjEwMyJ9LCJCYWNrZ3JvdW5kIjp7IiRpZCI6IjMzNCIsIkNvbG9yIjp7IiRpZCI6IjMzNSIsIkEiOjI1NSwiUiI6MjU1LCJHIjoxOTIsIkIiOjB9fSwiSXNWaXNpYmxlIjp0cnVlLCJXaWR0aCI6MC4wLCJIZWlnaHQiOjEwLjAsIkJvcmRlclN0eWxlIjp7IiRpZCI6IjMzNiIsIkxpbmVDb2xvciI6eyIkcmVmIjoiMTA1In0sIkxpbmVXZWlnaHQiOjAuMCwiTGluZVR5cGUiOjAsIlBhcmVudFN0eWxlIjp7IiRyZWYiOiIxMDQifX0sIlBhcmVudFN0eWxlIjp7IiRyZWYiOiIxMDEifX0sIlRpdGxlU3R5bGUiOnsiJGlkIjoiMzM3IiwiRm9udFNldHRpbmdzIjp7IiRpZCI6IjM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zkiLCJMaW5lQ29sb3IiOm51bGwsIkxpbmVXZWlnaHQiOjAuMCwiTGluZVR5cGUiOjAsIlBhcmVudFN0eWxlIjpudWxsfSwiUGFyZW50U3R5bGUiOnsiJHJlZiI6IjEwNyJ9fSwiRGF0ZVN0eWxlIjp7IiRpZCI6IjM0MCIsIkZvbnRTZXR0aW5ncyI6eyIkaWQiOiIz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0MiIsIkxpbmVDb2xvciI6bnVsbCwiTGluZVdlaWdodCI6MC4wLCJMaW5lVHlwZSI6MCwiUGFyZW50U3R5bGUiOm51bGx9LCJQYXJlbnRTdHlsZSI6eyIkcmVmIjoiMTE0In19LCJEYXRlRm9ybWF0Ijp7IiRyZWYiOiIxMjEifSwiSXNWaXNpYmxlIjp0cnVlLCJQYXJlbnRTdHlsZSI6eyIkcmVmIjoiODAifX0sIkluZGV4IjoxMSwiSWQiOiIyMzliMmE1Mi01MTcwLTQwMDctOTRlYi01ZmM2N2FiNTcxYjQiLCJJbXBvcnRJZCI6bnVsbCwiVGl0bGUiOiJjYWJsZXMiLCJOb3RlIjpudWxsLCJIeXBlcmxpbmsiOm51bGwsIklzQ2hhbmdlZCI6ZmFsc2UsIklzTmV3IjpmYWxzZX0seyIkaWQiOiIzNDMiLCJHcm91cE5hbWUiOm51bGwsIlN0YXJ0RGF0ZSI6IjIwMTYtMDUtMDFUMDA6MDA6MDBaIiwiRW5kRGF0ZSI6IjIwMTYtMDctMDFUMjM6NTk6NTkuOTk5WiIsIlBlcmNlbnRhZ2VDb21wbGV0ZSI6bnVsbCwiU3R5bGUiOnsiJGlkIjoiMzQ0IiwiU2hhcGUiOjEsIlNoYXBlVGhpY2tuZXNzIjow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1MyIsIk1hcmdpbiI6eyIkcmVmIjoiMTAyIn0sIlBhZGRpbmciOnsiJHJlZiI6IjEwMyJ9LCJCYWNrZ3JvdW5kIjp7IiRpZCI6IjM1NCIsIkNvbG9yIjp7IiRpZCI6IjM1NSIsIkEiOjI1NSwiUiI6NjgsIkciOjExNCwiQiI6MTk2fX0sIklzVmlzaWJsZSI6dHJ1ZSwiV2lkdGgiOjAuMCwiSGVpZ2h0IjoxMC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YWVjZDUyZjgtYzcxNC00Y2JjLTgwOTYtMjRhOTgwOGI1MjM5IiwiSW1wb3J0SWQiOm51bGwsIlRpdGxlIjoiRlNEIEVsZWN0cm9uaWNzIiwiTm90ZSI6bnVsbCwiSHlwZXJsaW5rIjpudWxsLCJJc0NoYW5nZWQiOmZhbHNlLCJJc05ldyI6ZmFsc2V9LHsiJGlkIjoiMzYzIiwiR3JvdXBOYW1lIjpudWxsLCJTdGFydERhdGUiOiIyMDE1LTA5LTE1VDAwOjAwOjAwWiIsIkVuZERhdGUiOiIyMDE2LTA5LTAxVDIzOjU5OjU5Ljk5OVoiLCJQZXJjZW50YWdlQ29tcGxldGUiOjUwLjAsIlN0eWxlIjp7IiRpZCI6IjM2NCIsIlNoYXBlIjoxLCJTaGFwZVRoaWNrbmVzcyI6MCwiRHVyYXRpb25Gb3JtYXQiOjAsIkluY2x1ZGVOb25Xb3JraW5nRGF5c0luRHVyYXRpb24iOmZhbHNlLCJQZXJjZW50YWdlQ29tcGxldGVTdHlsZSI6eyIkaWQiOiIzNjUiLCJGb250U2V0dGluZ3MiOnsiJGlkIjoiMz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Y3IiwiTGluZUNvbG9yIjpudWxsLCJMaW5lV2VpZ2h0IjowLjAsIkxpbmVUeXBlIjowLCJQYXJlbnRTdHlsZSI6bnVsbH0sIlBhcmVudFN0eWxlIjp7IiRyZWYiOiI4MSJ9fSwiRHVyYXRpb25TdHlsZSI6eyIkaWQiOiIzNjgiLCJGb250U2V0dGluZ3MiOnsiJGlkIjoiMz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cwIiwiTGluZUNvbG9yIjpudWxsLCJMaW5lV2VpZ2h0IjowLjAsIkxpbmVUeXBlIjowLCJQYXJlbnRTdHlsZSI6bnVsbH0sIlBhcmVudFN0eWxlIjp7IiRyZWYiOiI4OCJ9fSwiSG9yaXpvbnRhbENvbm5lY3RvclN0eWxlIjp7IiRpZCI6IjM3MSIsIkxpbmVDb2xvciI6eyIkcmVmIjoiOTYifSwiTGluZVdlaWdodCI6MC4wLCJMaW5lVHlwZSI6MCwiUGFyZW50U3R5bGUiOnsiJHJlZiI6Ijk1In19LCJWZXJ0aWNhbENvbm5lY3RvclN0eWxlIjp7IiRpZCI6IjM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zNzMiLCJNYXJnaW4iOnsiJHJlZiI6IjEwMiJ9LCJQYWRkaW5nIjp7IiRyZWYiOiIxMDMifSwiQmFja2dyb3VuZCI6eyIkaWQiOiIzNzQiLCJDb2xvciI6eyIkaWQiOiIzNzUiLCJBIjoyNTUsIlIiOjExMiwiRyI6MTczLCJCIjo3MX19LCJJc1Zpc2libGUiOnRydWUsIldpZHRoIjowLjAsIkhlaWdodCI6MTA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zLCJJZCI6Ijc0ZGM0NzZhLTUxZDctNDhlOS1iMjQwLTBmNGMyMzliMzE2MSIsIkltcG9ydElkIjpudWxsLCJUaXRsZSI6IkFjY2VzcyBDb250cm9scyIsIk5vdGUiOm51bGwsIkh5cGVybGluayI6bnVsbCwiSXNDaGFuZ2VkIjpmYWxzZSwiSXNOZXciOmZhbHNlfSx7IiRpZCI6IjM4MyIsIkdyb3VwTmFtZSI6bnVsbCwiU3RhcnREYXRlIjoiMjAxNi0wNS0wMVQwMDowMDowMFoiLCJFbmREYXRlIjoiMjAxNi0wOS0wMVQyMzo1OTo1OS45OTlaIiwiUGVyY2VudGFnZUNvbXBsZXRlIjpudWxsLCJTdHlsZSI6eyIkaWQiOiIzODQiLCJTaGFwZSI6MSwiU2hhcGVUaGlja25lc3MiOjAsIkR1cmF0aW9uRm9ybWF0IjowLCJJbmNsdWRlTm9uV29ya2luZ0RheXNJbkR1cmF0aW9uIjpmYWxzZSwiUGVyY2VudGFnZUNvbXBsZXRlU3R5bGUiOnsiJGlkIjoiMzg1IiwiRm9udFNldHRpbmdzIjp7IiRpZCI6IjM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NyIsIkxpbmVDb2xvciI6bnVsbCwiTGluZVdlaWdodCI6MC4wLCJMaW5lVHlwZSI6MCwiUGFyZW50U3R5bGUiOm51bGx9LCJQYXJlbnRTdHlsZSI6eyIkcmVmIjoiODEifX0sIkR1cmF0aW9uU3R5bGUiOnsiJGlkIjoiMzg4IiwiRm9udFNldHRpbmdzIjp7IiRpZCI6IjM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CIsIkxpbmVDb2xvciI6bnVsbCwiTGluZVdlaWdodCI6MC4wLCJMaW5lVHlwZSI6MCwiUGFyZW50U3R5bGUiOm51bGx9LCJQYXJlbnRTdHlsZSI6eyIkcmVmIjoiODgifX0sIkhvcml6b250YWxDb25uZWN0b3JTdHlsZSI6eyIkaWQiOiIzOTEiLCJMaW5lQ29sb3IiOnsiJHJlZiI6Ijk2In0sIkxpbmVXZWlnaHQiOjAuMCwiTGluZVR5cGUiOjAsIlBhcmVudFN0eWxlIjp7IiRyZWYiOiI5NSJ9fSwiVmVydGljYWxDb25uZWN0b3JTdHlsZSI6eyIkaWQiOiIz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zkzIiwiTWFyZ2luIjp7IiRyZWYiOiIxMDIifSwiUGFkZGluZyI6eyIkcmVmIjoiMTAzIn0sIkJhY2tncm91bmQiOnsiJGlkIjoiMzk0IiwiQ29sb3IiOnsiJGlkIjoiMzk1IiwiQSI6MjU1LCJSIjo2OCwiRyI6ODQsIkIiOjEwNn19LCJJc1Zpc2libGUiOnRydWUsIldpZHRoIjowLjAsIkhlaWdodCI6MTAuMCwiQm9yZGVyU3R5bGUiOnsiJGlkIjoiMzk2IiwiTGluZUNvbG9yIjp7IiRyZWYiOiIxMDUifSwiTGluZVdlaWdodCI6MC4wLCJMaW5lVHlwZSI6MCwiUGFyZW50U3R5bGUiOnsiJHJlZiI6IjEwNCJ9fSwiUGFyZW50U3R5bGUiOnsiJHJlZiI6IjEwMSJ9fSwiVGl0bGVTdHlsZSI6eyIkaWQiOiIzOTciLCJGb250U2V0dGluZ3MiOnsiJGlkIjoiMz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5OSIsIkxpbmVDb2xvciI6bnVsbCwiTGluZVdlaWdodCI6MC4wLCJMaW5lVHlwZSI6MCwiUGFyZW50U3R5bGUiOm51bGx9LCJQYXJlbnRTdHlsZSI6eyIkcmVmIjoiMTA3In19LCJEYXRlU3R5bGUiOnsiJGlkIjoiNDAwIiwiRm9udFNldHRpbmdzIjp7IiRpZCI6IjQ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AyIiwiTGluZUNvbG9yIjpudWxsLCJMaW5lV2VpZ2h0IjowLjAsIkxpbmVUeXBlIjowLCJQYXJlbnRTdHlsZSI6bnVsbH0sIlBhcmVudFN0eWxlIjp7IiRyZWYiOiIxMTQifX0sIkRhdGVGb3JtYXQiOnsiJHJlZiI6IjEyMSJ9LCJJc1Zpc2libGUiOnRydWUsIlBhcmVudFN0eWxlIjp7IiRyZWYiOiI4MCJ9fSwiSW5kZXgiOjE0LCJJZCI6IjI5ZTRkNTBkLTc1M2MtNDA1NS05ZGU1LTQ1OGJlMmU3ZDE1ZSIsIkltcG9ydElkIjpudWxsLCJUaXRsZSI6IkV4aGF1c3Qgc3lzdGVtIiwiTm90ZSI6bnVsbCwiSHlwZXJsaW5rIjpudWxsLCJJc0NoYW5nZWQiOmZhbHNlLCJJc05ldyI6ZmFsc2V9LHsiJGlkIjoiNDAzIiwiR3JvdXBOYW1lIjpudWxsLCJTdGFydERhdGUiOiIyMDE2LTA1LTAxVDAwOjAwOjAwWiIsIkVuZERhdGUiOiIyMDE2LTA5LTAxVDIzOjU5OjU5Ljk5OVoiLCJQZXJjZW50YWdlQ29tcGxldGUiOm51bGwsIlN0eWxlIjp7IiRpZCI6IjQwNCIsIlNoYXBlIjoxLCJTaGFwZVRoaWNrbmVzcyI6MCwiRHVyYXRpb25Gb3JtYXQiOjAsIkluY2x1ZGVOb25Xb3JraW5nRGF5c0luRHVyYXRpb24iOmZhbHNlLCJQZXJjZW50YWdlQ29tcGxldGVTdHlsZSI6eyIkaWQiOiI0MDUiLCJGb250U2V0dGluZ3MiOnsiJGlkIjoiND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3IiwiTGluZUNvbG9yIjpudWxsLCJMaW5lV2VpZ2h0IjowLjAsIkxpbmVUeXBlIjowLCJQYXJlbnRTdHlsZSI6bnVsbH0sIlBhcmVudFN0eWxlIjp7IiRyZWYiOiI4MSJ9fSwiRHVyYXRpb25TdHlsZSI6eyIkaWQiOiI0MDgiLCJGb250U2V0dGluZ3MiOnsiJGlkIjoiND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wIiwiTGluZUNvbG9yIjpudWxsLCJMaW5lV2VpZ2h0IjowLjAsIkxpbmVUeXBlIjowLCJQYXJlbnRTdHlsZSI6bnVsbH0sIlBhcmVudFN0eWxlIjp7IiRyZWYiOiI4OCJ9fSwiSG9yaXpvbnRhbENvbm5lY3RvclN0eWxlIjp7IiRpZCI6IjQxMSIsIkxpbmVDb2xvciI6eyIkcmVmIjoiOTYifSwiTGluZVdlaWdodCI6MC4wLCJMaW5lVHlwZSI6MCwiUGFyZW50U3R5bGUiOnsiJHJlZiI6Ijk1In19LCJWZXJ0aWNhbENvbm5lY3RvclN0eWxlIjp7IiRpZCI6IjQ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0MTMiLCJNYXJnaW4iOnsiJHJlZiI6IjEwMiJ9LCJQYWRkaW5nIjp7IiRyZWYiOiIxMDMifSwiQmFja2dyb3VuZCI6eyIkaWQiOiI0MTQiLCJDb2xvciI6eyIkaWQiOiI0MTUiLCJBIjoyNTUsIlIiOjkxLCJHIjoxNTUsIkIiOjIxM3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jA0MzNjYWZlLTcwZjUtNGFlMC04ZmQxLTg4NWI1ZGI3NzMzZiIsIkltcG9ydElkIjpudWxsLCJUaXRsZSI6IkFsYXJtIHNpZ25hbHMiLCJOb3RlIjpudWxsLCJIeXBlcmxpbmsiOm51bGwsIklzQ2hhbmdlZCI6ZmFsc2UsIklzTmV3IjpmYWxzZX0seyIkaWQiOiI0MjMiLCJHcm91cE5hbWUiOm51bGwsIlN0YXJ0RGF0ZSI6IjIwMTYtMDUtMDFUMDA6MDA6MDBaIiwiRW5kRGF0ZSI6IjIwMTYtMDktMDFUMjM6NTk6NTkuOTk5WiIsIlBlcmNlbnRhZ2VDb21wbGV0ZSI6bnVsbCwiU3R5bGUiOnsiJGlkIjoiNDI0IiwiU2hhcGUiOjEsIlNoYXBlVGhpY2tuZXNzIjow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zMyIsIk1hcmdpbiI6eyIkcmVmIjoiMTAyIn0sIlBhZGRpbmciOnsiJHJlZiI6IjEwMyJ9LCJCYWNrZ3JvdW5kIjp7IiRpZCI6IjQzNCIsIkNvbG9yIjp7IiRpZCI6IjQzNSIsIkEiOjI1NSwiUiI6MjM3LCJHIjoxMjUsIkIiOjQ5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ZTQyMGVjYjYtZDUyOS00MjU2LTg4MDAtZjg0YWRmOWQ2ODk3IiwiSW1wb3J0SWQiOm51bGwsIlRpdGxlIjoiRmFuIGNvbnRyb2xzL1Bvd2VyIiwiTm90ZSI6bnVsbCwiSHlwZXJsaW5rIjpudWxsLCJJc0NoYW5nZWQiOmZhbHNlLCJJc05ldyI6ZmFsc2V9LHsiJGlkIjoiNDQzIiwiR3JvdXBOYW1lIjpudWxsLCJTdGFydERhdGUiOiIyMDE2LTA1LTAxVDAwOjAwOjAwWiIsIkVuZERhdGUiOiIyMDE2LTEwLTAx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0NTMiLCJNYXJnaW4iOnsiJHJlZiI6IjEwMiJ9LCJQYWRkaW5nIjp7IiRyZWYiOiIxMDMifSwiQmFja2dyb3VuZCI6eyIkaWQiOiI0NTQiLCJDb2xvciI6eyIkaWQiOiI0NTUiLCJBIjoyNTUsIlIiOjE2NSwiRyI6MTY1LCJCIjoxNjV9fSwiSXNWaXNpYmxlIjp0cnVlLCJXaWR0aCI6MC4wLCJIZWlnaHQiOjEwLjAsIkJvcmRlclN0eWxlIjp7IiRpZCI6IjQ1NiIsIkxpbmVDb2xvciI6eyIkcmVmIjoiMTA1In0sIkxpbmVXZWlnaHQiOjAuMCwiTGluZVR5cGUiOjAsIlBhcmVudFN0eWxlIjp7IiRyZWYiOiIxMDQifX0sIlBhcmVudFN0eWxlIjp7IiRyZWYiOiIxMDEifX0sIlRpdGxlU3R5bGUiOnsiJGlkIjoiNDU3IiwiRm9udFNldHRpbmdzIjp7IiRpZCI6IjQ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kiLCJMaW5lQ29sb3IiOm51bGwsIkxpbmVXZWlnaHQiOjAuMCwiTGluZVR5cGUiOjAsIlBhcmVudFN0eWxlIjpudWxsfSwiUGFyZW50U3R5bGUiOnsiJHJlZiI6IjEwNyJ9fSwiRGF0ZVN0eWxlIjp7IiRpZCI6IjQ2MCIsIkZvbnRTZXR0aW5ncyI6eyIkaWQiOiI0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MiIsIkxpbmVDb2xvciI6bnVsbCwiTGluZVdlaWdodCI6MC4wLCJMaW5lVHlwZSI6MCwiUGFyZW50U3R5bGUiOm51bGx9LCJQYXJlbnRTdHlsZSI6eyIkcmVmIjoiMTE0In19LCJEYXRlRm9ybWF0Ijp7IiRyZWYiOiIxMjEifSwiSXNWaXNpYmxlIjp0cnVlLCJQYXJlbnRTdHlsZSI6eyIkcmVmIjoiODAifX0sIkluZGV4IjoxNywiSWQiOiI2ODk4NmQ2Mi1mMTY3LTQxZTktOWRkYy1mZGRhYTNmYWFlZTciLCJJbXBvcnRJZCI6bnVsbCwiVGl0bGUiOiJBbGFybXMgYW5kIGludGVybG9ja3MiLCJOb3RlIjpudWxsLCJIeXBlcmxpbmsiOm51bGwsIklzQ2hhbmdlZCI6ZmFsc2UsIklzTmV3IjpmYWxzZX0seyIkaWQiOiI0NjMiLCJHcm91cE5hbWUiOm51bGwsIlN0YXJ0RGF0ZSI6IjIwMTYtMDUtMDFUMDA6MDA6MDBaIiwiRW5kRGF0ZSI6IjIwMTYtMDktMDF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3MyIsIk1hcmdpbiI6eyIkcmVmIjoiMTAyIn0sIlBhZGRpbmciOnsiJHJlZiI6IjEwMyJ9LCJCYWNrZ3JvdW5kIjp7IiRpZCI6IjQ3NCIsIkNvbG9yIjp7IiRpZCI6IjQ3NSIsIkEiOjI1NSwiUiI6MjU1LCJHIjoxOTIsIkIiOjB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JkNzRkZjVhNS1jMDJkLTRkNjAtYmNmOS1iNDc0Y2FhMjhmN2QiLCJJbXBvcnRJZCI6bnVsbCwiVGl0bGUiOiJUMiBhbGFybXMiLCJOb3RlIjpudWxsLCJIeXBlcmxpbmsiOm51bGwsIklzQ2hhbmdlZCI6ZmFsc2UsIklzTmV3IjpmYWxzZX0seyIkaWQiOiI0ODMiLCJHcm91cE5hbWUiOm51bGwsIlN0YXJ0RGF0ZSI6IjIwMTYtMDUtMDFUMDA6MDA6MDBaIiwiRW5kRGF0ZSI6IjIwMTYtMDktMDFUMjM6NTk6NTkuOTk5WiIsIlBlcmNlbnRhZ2VDb21wbGV0ZSI6bnVsbCwiU3R5bGUiOnsiJGlkIjoiNDg0IiwiU2hhcGUiOjEsIlNoYXBlVGhpY2tuZXNzIjowLCJEdXJhdGlvbkZvcm1hdCI6MCwiSW5jbHVkZU5vbldvcmtpbmdEYXlzSW5EdXJhdGlvbiI6ZmFsc2UsIlBlcmNlbnRhZ2VDb21wbGV0ZVN0eWxlIjp7IiRpZCI6IjQ4NSIsIkZvbnRTZXR0aW5ncyI6eyIkaWQiOiI0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ODciLCJMaW5lQ29sb3IiOm51bGwsIkxpbmVXZWlnaHQiOjAuMCwiTGluZVR5cGUiOjAsIlBhcmVudFN0eWxlIjpudWxsfSwiUGFyZW50U3R5bGUiOnsiJHJlZiI6IjgxIn19LCJEdXJhdGlvblN0eWxlIjp7IiRpZCI6IjQ4OCIsIkZvbnRTZXR0aW5ncyI6eyIkaWQiOiI0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OTAiLCJMaW5lQ29sb3IiOm51bGwsIkxpbmVXZWlnaHQiOjAuMCwiTGluZVR5cGUiOjAsIlBhcmVudFN0eWxlIjpudWxsfSwiUGFyZW50U3R5bGUiOnsiJHJlZiI6Ijg4In19LCJIb3Jpem9udGFsQ29ubmVjdG9yU3R5bGUiOnsiJGlkIjoiNDkxIiwiTGluZUNvbG9yIjp7IiRyZWYiOiI5NiJ9LCJMaW5lV2VpZ2h0IjowLjAsIkxpbmVUeXBlIjowLCJQYXJlbnRTdHlsZSI6eyIkcmVmIjoiOTUifX0sIlZlcnRpY2FsQ29ubmVjdG9yU3R5bGUiOnsiJGlkIjoiND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5MyIsIk1hcmdpbiI6eyIkcmVmIjoiMTAyIn0sIlBhZGRpbmciOnsiJHJlZiI6IjEwMyJ9LCJCYWNrZ3JvdW5kIjp7IiRpZCI6IjQ5NCIsIkNvbG9yIjp7IiRpZCI6IjQ5NSIsIkEiOjI1NSwiUiI6NjgsIkciOjExNCwiQiI6MTk2fX0sIklzVmlzaWJsZSI6dHJ1ZSwiV2lkdGgiOjAuMCwiSGVpZ2h0IjoxMC4wLCJCb3JkZXJTdHlsZSI6eyIkaWQiOiI0OTYiLCJMaW5lQ29sb3IiOnsiJHJlZiI6IjEwNSJ9LCJMaW5lV2VpZ2h0IjowLjAsIkxpbmVUeXBlIjowLCJQYXJlbnRTdHlsZSI6eyIkcmVmIjoiMTA0In19LCJQYXJlbnRTdHlsZSI6eyIkcmVmIjoiMTAxIn19LCJUaXRsZVN0eWxlIjp7IiRpZCI6IjQ5NyIsIkZvbnRTZXR0aW5ncyI6eyIkaWQiOiI0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k5IiwiTGluZUNvbG9yIjpudWxsLCJMaW5lV2VpZ2h0IjowLjAsIkxpbmVUeXBlIjowLCJQYXJlbnRTdHlsZSI6bnVsbH0sIlBhcmVudFN0eWxlIjp7IiRyZWYiOiIxMDcifX0sIkRhdGVTdHlsZSI6eyIkaWQiOiI1MDAiLCJGb250U2V0dGluZ3MiOnsiJGlkIjoiNT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DIiLCJMaW5lQ29sb3IiOm51bGwsIkxpbmVXZWlnaHQiOjAuMCwiTGluZVR5cGUiOjAsIlBhcmVudFN0eWxlIjpudWxsfSwiUGFyZW50U3R5bGUiOnsiJHJlZiI6IjExNCJ9fSwiRGF0ZUZvcm1hdCI6eyIkcmVmIjoiMTIxIn0sIklzVmlzaWJsZSI6dHJ1ZSwiUGFyZW50U3R5bGUiOnsiJHJlZiI6IjgwIn19LCJJbmRleCI6MTksIklkIjoiNGNlNzhjMTAtMmJkOS00NjQyLWI2ZmUtNTYxYjhhODA2MzdiIiwiSW1wb3J0SWQiOm51bGwsIlRpdGxlIjoiSW50ZXJsb2NrcyIsIk5vdGUiOm51bGwsIkh5cGVybGluayI6bnVsbCwiSXNDaGFuZ2VkIjpmYWxzZSwiSXNOZXciOmZhbHNlfSx7IiRpZCI6IjUwMyIsIkdyb3VwTmFtZSI6bnVsbCwiU3RhcnREYXRlIjoiMjAxNi0wNS0wMVQwMDowMDowMFoiLCJFbmREYXRlIjoiMjAxNi0xMC0wMVQyMzo1OTo1OS45OTlaIiwiUGVyY2VudGFnZUNvbXBsZXRlIjpudWxsLCJTdHlsZSI6eyIkaWQiOiI1MDQiLCJTaGFwZSI6MSwiU2hhcGVUaGlja25lc3MiOjAsIkR1cmF0aW9uRm9ybWF0IjowLCJJbmNsdWRlTm9uV29ya2luZ0RheXNJbkR1cmF0aW9uIjpmYWxzZSwiUGVyY2VudGFnZUNvbXBsZXRlU3R5bGUiOnsiJGlkIjoiNTA1IiwiRm9udFNldHRpbmdzIjp7IiRpZCI6IjU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wNyIsIkxpbmVDb2xvciI6bnVsbCwiTGluZVdlaWdodCI6MC4wLCJMaW5lVHlwZSI6MCwiUGFyZW50U3R5bGUiOm51bGx9LCJQYXJlbnRTdHlsZSI6eyIkcmVmIjoiODEifX0sIkR1cmF0aW9uU3R5bGUiOnsiJGlkIjoiNTA4IiwiRm9udFNldHRpbmdzIjp7IiRpZCI6IjU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xMCIsIkxpbmVDb2xvciI6bnVsbCwiTGluZVdlaWdodCI6MC4wLCJMaW5lVHlwZSI6MCwiUGFyZW50U3R5bGUiOm51bGx9LCJQYXJlbnRTdHlsZSI6eyIkcmVmIjoiODgifX0sIkhvcml6b250YWxDb25uZWN0b3JTdHlsZSI6eyIkaWQiOiI1MTEiLCJMaW5lQ29sb3IiOnsiJHJlZiI6Ijk2In0sIkxpbmVXZWlnaHQiOjAuMCwiTGluZVR5cGUiOjAsIlBhcmVudFN0eWxlIjp7IiRyZWYiOiI5NSJ9fSwiVmVydGljYWxDb25uZWN0b3JTdHlsZSI6eyIkaWQiOiI1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NTEzIiwiTWFyZ2luIjp7IiRyZWYiOiIxMDIifSwiUGFkZGluZyI6eyIkcmVmIjoiMTAzIn0sIkJhY2tncm91bmQiOnsiJGlkIjoiNTE0IiwiQ29sb3IiOnsiJGlkIjoiNTE1IiwiQSI6MjU1LCJSIjoxMTIsIkciOjE3MywiQiI6NzF9fSwiSXNWaXNpYmxlIjp0cnVlLCJXaWR0aCI6MC4wLCJIZWlnaHQiOjEwLjAsIkJvcmRlclN0eWxlIjp7IiRpZCI6IjUxNiIsIkxpbmVDb2xvciI6eyIkcmVmIjoiMTA1In0sIkxpbmVXZWlnaHQiOjAuMCwiTGluZVR5cGUiOjAsIlBhcmVudFN0eWxlIjp7IiRyZWYiOiIxMDQifX0sIlBhcmVudFN0eWxlIjp7IiRyZWYiOiIxMDEifX0sIlRpdGxlU3R5bGUiOnsiJGlkIjoiNTE3IiwiRm9udFNldHRpbmdzIjp7IiRpZCI6IjU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TkiLCJMaW5lQ29sb3IiOm51bGwsIkxpbmVXZWlnaHQiOjAuMCwiTGluZVR5cGUiOjAsIlBhcmVudFN0eWxlIjpudWxsfSwiUGFyZW50U3R5bGUiOnsiJHJlZiI6IjEwNyJ9fSwiRGF0ZVN0eWxlIjp7IiRpZCI6IjUyMCIsIkZvbnRTZXR0aW5ncyI6eyIkaWQiOiI1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yMiIsIkxpbmVDb2xvciI6bnVsbCwiTGluZVdlaWdodCI6MC4wLCJMaW5lVHlwZSI6MCwiUGFyZW50U3R5bGUiOm51bGx9LCJQYXJlbnRTdHlsZSI6eyIkcmVmIjoiMTE0In19LCJEYXRlRm9ybWF0Ijp7IiRyZWYiOiIxMjEifSwiSXNWaXNpYmxlIjp0cnVlLCJQYXJlbnRTdHlsZSI6eyIkcmVmIjoiODAifX0sIkluZGV4IjoyMCwiSWQiOiIzN2Y4OWEzZC1iMmE5LTQzMTYtYTlmNS1hZTY3ZjEyYWI2M2EiLCJJbXBvcnRJZCI6bnVsbCwiVGl0bGUiOiJJbmRpY2F0b3IgYm94ZXMgYW5kIHN3aXRjaGVzIiwiTm90ZSI6bnVsbCwiSHlwZXJsaW5rIjpudWxsLCJJc0NoYW5nZWQiOmZhbHNlLCJJc05ldyI6ZmFsc2V9XSwiTXNQcm9qZWN0SXRlbXNUcmVlIjp7IiRpZCI6IjUyMyIsIlJvb3QiOnsiSW1wb3J0SWQiOm51bGwsIklzSW1wb3J0ZWQiOmZhbHNlLCJDaGlsZHJlbiI6W119fSwiTWV0YWRhdGEiOnsiJGlkIjoiNTI0In0sIlNldHRpbmdzIjp7IiRpZCI6IjUyNSIsIkltcGFPcHRpb25zIjp7IiRpZCI6IjUy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=="/>
  <p:tag name="__MASTER" val="__part_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ywiQWJzb2x1dGVQb3NpdGlvbiI6MjAuNTcxNDE2OS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V9LCJJc1Zpc2libGUiOnRydWUsIlBhcmVudFN0eWxlIjpudWxsfSwiRGVmYXVsdFRhc2tTdHlsZSI6eyIkaWQiOiI4MCIsIlNoYXBlIjox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NywiRyI6MTI1LCJCIjo0O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ctMDEtMDNUMDA6MDA6MDBaIiwiRW5kRGF0ZSI6IjIwMTctMDItMDlUMjM6NTk6NTkuOTk5WiIsIkZvcm1hdCI6Ik1NTSIsIlR5cGUiOjIsIkF1dG9EYXRlUmFuZ2UiOnRydWUsIldvcmtpbmdEYXlzIjozMSwiVG9kYXlNYXJrZXJUZXh0IjoiVG9kYXkiLCJBdXRvU2NhbGVUeXBlIjp0cnVlfSwiTWlsZXN0b25lcyI6W10sIlRhc2tzIjpbeyIkaWQiOiIxMjMiLCJHcm91cE5hbWUiOm51bGwsIlN0YXJ0RGF0ZSI6IjIwMTctMDEtMDNUMDA6MDA6MDBaIiwiRW5kRGF0ZSI6IjIwMTctMDItMDl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zNmN2QwNTktNjkzOS00ZjNjLWExMzItNzdkZmZjNWYwNmM2IiwiSW1wb3J0SWQiOm51bGwsIlRpdGxlIjoiSW5zdGFsbGF0aW9uIiwiTm90ZSI6bnVsbCwiSHlwZXJsaW5rIjpudWxsLCJJc0NoYW5nZWQiOmZhbHNlLCJJc05ldyI6ZmFsc2V9LHsiJGlkIjoiMTQzIiwiR3JvdXBOYW1lIjpudWxsLCJTdGFydERhdGUiOiIyMDE3LTAxLTA0VDAwOjAwOjAwWiIsIkVuZERhdGUiOiIyMDE3LTAxLTA0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JmZjdlMmY3ZS01ZTVjLTQ5OWQtYjFlZC03MjM0MmE1ODIxYWMiLCJJbXBvcnRJZCI6bnVsbCwiVGl0bGUiOiJQb3N0IFJ1biBzdXJ2ZXkiLCJOb3RlIjpudWxsLCJIeXBlcmxpbmsiOm51bGwsIklzQ2hhbmdlZCI6ZmFsc2UsIklzTmV3IjpmYWxzZX0seyIkaWQiOiIxNjMiLCJHcm91cE5hbWUiOm51bGwsIlN0YXJ0RGF0ZSI6IjIwMTctMDEtMDVUMDA6MDA6MDBaIiwiRW5kRGF0ZSI6IjIwMTctMDEtMDV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mU5ZGFkMmI4LWVkMmUtNGM3NS04NzU3LWE2NDZiZDAyOTJjNCIsIkltcG9ydElkIjpudWxsLCJUaXRsZSI6IkRpc2Nvbm5lY3QgY3J5byB0YXJnZXQiLCJOb3RlIjpudWxsLCJIeXBlcmxpbmsiOm51bGwsIklzQ2hhbmdlZCI6ZmFsc2UsIklzTmV3IjpmYWxzZX0seyIkaWQiOiIxODMiLCJHcm91cE5hbWUiOm51bGwsIlN0YXJ0RGF0ZSI6IjIwMTctMDEtMDZUMDA6MDA6MDBaIiwiRW5kRGF0ZSI6IjIwMTctMDEtMDZ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IzYWI2NzY0OC1jMGExLTQ2YmEtYjIyNC0xY2ViZTQzMTljMWYiLCJJbXBvcnRJZCI6bnVsbCwiVGl0bGUiOiJSZW1vdmUgY3J5byB0YXJnZXQgdG8gc3RhbmQiLCJOb3RlIjpudWxsLCJIeXBlcmxpbmsiOm51bGwsIklzQ2hhbmdlZCI6ZmFsc2UsIklzTmV3IjpmYWxzZX0seyIkaWQiOiIyMDMiLCJHcm91cE5hbWUiOm51bGwsIlN0YXJ0RGF0ZSI6IjIwMTctMDEtMDlUMDA6MDA6MDBaIiwiRW5kRGF0ZSI6IjIwMTctMDEtMDl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EzIiwiTWFyZ2luIjp7IiRyZWYiOiIxMDIifSwiUGFkZGluZyI6eyIkcmVmIjoiMTAzIn0sIkJhY2tncm91bmQiOnsiJGlkIjoiMjE0IiwiQ29sb3IiOnsiJGlkIjoiMjE1IiwiQSI6MjU1LCJSIjoyNTUsIkciOjE5MiwiQiI6MH19LCJJc1Zpc2libGUiOnRydWUsIldpZHRoIjowLjAsIkhlaWdodCI6MTAuMCwiQm9yZGVyU3R5bGUiOnsiJGlkIjoiMjE2IiwiTGluZUNvbG9yIjp7IiRyZWYiOiIxMDUifSwiTGluZVdlaWdodCI6MC4wLCJMaW5lVHlwZSI6MCwiUGFyZW50U3R5bGUiOnsiJHJlZiI6IjEwNCJ9fSwiUGFyZW50U3R5bGUiOnsiJHJlZiI6IjEwMSJ9fSwiVGl0bGVTdHlsZSI6eyIkaWQiOiIyMTciLCJGb250U2V0dGluZ3MiOnsiJGlkIjoiMj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OSIsIkxpbmVDb2xvciI6bnVsbCwiTGluZVdlaWdodCI6MC4wLCJMaW5lVHlwZSI6MCwiUGFyZW50U3R5bGUiOm51bGx9LCJQYXJlbnRTdHlsZSI6eyIkcmVmIjoiMTA3In19LCJEYXRlU3R5bGUiOnsiJGlkIjoiMjIwIiwiRm9udFNldHRpbmdzIjp7IiRpZCI6IjI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yIiwiTGluZUNvbG9yIjpudWxsLCJMaW5lV2VpZ2h0IjowLjAsIkxpbmVUeXBlIjowLCJQYXJlbnRTdHlsZSI6bnVsbH0sIlBhcmVudFN0eWxlIjp7IiRyZWYiOiIxMTQifX0sIkRhdGVGb3JtYXQiOnsiJHJlZiI6IjEyMSJ9LCJJc1Zpc2libGUiOnRydWUsIlBhcmVudFN0eWxlIjp7IiRyZWYiOiI4MCJ9fSwiSW5kZXgiOjUsIklkIjoiZmRkNmRiZDUtNTVjZC00YzJlLWJmY2QtZDA2ZjdlY2RlYWU4IiwiSW1wb3J0SWQiOm51bGwsIlRpdGxlIjoiSW5zdGFsbCBodXQgcGxhdGZvcm0iLCJOb3RlIjpudWxsLCJIeXBlcmxpbmsiOm51bGwsIklzQ2hhbmdlZCI6ZmFsc2UsIklzTmV3IjpmYWxzZX0seyIkaWQiOiIyMjMiLCJHcm91cE5hbWUiOm51bGwsIlN0YXJ0RGF0ZSI6IjIwMTctMDEtMDlUMDA6MDA6MDBaIiwiRW5kRGF0ZSI6IjIwMTctMDEtMDl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U3ZmU2MjM3LTBmN2UtNDRiZi05NWZhLTY4OWZmNmJmMTkyYSIsIkltcG9ydElkIjpudWxsLCJUaXRsZSI6IkJyaW5nIFQyIHRvIEhhbGwiLCJOb3RlIjpudWxsLCJIeXBlcmxpbmsiOm51bGwsIklzQ2hhbmdlZCI6ZmFsc2UsIklzTmV3IjpmYWxzZX0seyIkaWQiOiIyNDMiLCJHcm91cE5hbWUiOm51bGwsIlN0YXJ0RGF0ZSI6IjIwMTctMDEtMDlUMDA6MDA6MDBaIiwiRW5kRGF0ZSI6IjIwMTctMDEtMTJ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Y2OWJjODE4LTdmYTktNDFjNi04Mzk5LWFkNmFjNzcxYmI3OCIsIkltcG9ydElkIjpudWxsLCJUaXRsZSI6IlByZXAgVDIgdGFyZ2V0IiwiTm90ZSI6bnVsbCwiSHlwZXJsaW5rIjpudWxsLCJJc0NoYW5nZWQiOmZhbHNlLCJJc05ldyI6ZmFsc2V9LHsiJGlkIjoiMjYzIiwiR3JvdXBOYW1lIjpudWxsLCJTdGFydERhdGUiOiIyMDE3LTAxLTEyVDAwOjAwOjAwWiIsIkVuZERhdGUiOiIyMDE3LTAxLTEy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3MyIsIk1hcmdpbiI6eyIkcmVmIjoiMTAyIn0sIlBhZGRpbmciOnsiJHJlZiI6IjEwMyJ9LCJCYWNrZ3JvdW5kIjp7IiRpZCI6IjI3NCIsIkNvbG9yIjp7IiRpZCI6IjI3NSIsIkEiOjI1NSwiUiI6NjgsIkciOjg0LCJCIjoxMDZ9fSwiSXNWaXNpYmxlIjp0cnVlLCJXaWR0aCI6MC4wLCJIZWlnaHQiOjEwLjAsIkJvcmRlclN0eWxlIjp7IiRpZCI6IjI3NiIsIkxpbmVDb2xvciI6eyIkcmVmIjoiMTA1In0sIkxpbmVXZWlnaHQiOjAuMCwiTGluZVR5cGUiOjAsIlBhcmVudFN0eWxlIjp7IiRyZWYiOiIxMDQifX0sIlBhcmVudFN0eWxlIjp7IiRyZWYiOiIxMDEifX0sIlRpdGxlU3R5bGUiOnsiJGlkIjoiMjc3IiwiRm9udFNldHRpbmdzIjp7IiRpZCI6IjI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kiLCJMaW5lQ29sb3IiOm51bGwsIkxpbmVXZWlnaHQiOjAuMCwiTGluZVR5cGUiOjAsIlBhcmVudFN0eWxlIjpudWxsfSwiUGFyZW50U3R5bGUiOnsiJHJlZiI6IjEwNyJ9fSwiRGF0ZVN0eWxlIjp7IiRpZCI6IjI4MCIsIkZvbnRTZXR0aW5ncyI6eyIkaWQiOiIy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4MiIsIkxpbmVDb2xvciI6bnVsbCwiTGluZVdlaWdodCI6MC4wLCJMaW5lVHlwZSI6MCwiUGFyZW50U3R5bGUiOm51bGx9LCJQYXJlbnRTdHlsZSI6eyIkcmVmIjoiMTE0In19LCJEYXRlRm9ybWF0Ijp7IiRyZWYiOiIxMjEifSwiSXNWaXNpYmxlIjp0cnVlLCJQYXJlbnRTdHlsZSI6eyIkcmVmIjoiODAifX0sIkluZGV4Ijo4LCJJZCI6ImY3ZmMzNTZkLTE5NmYtNDFkZi04YzgxLTFlOTQxZjA4ZWE3NyIsIkltcG9ydElkIjpudWxsLCJUaXRsZSI6IkxpZnQgVDIgdGFyZ2V0IHRvIHBpdm90IiwiTm90ZSI6bnVsbCwiSHlwZXJsaW5rIjpudWxsLCJJc0NoYW5nZWQiOmZhbHNlLCJJc05ldyI6ZmFsc2V9LHsiJGlkIjoiMjgzIiwiR3JvdXBOYW1lIjpudWxsLCJTdGFydERhdGUiOiIyMDE3LTAxLTEyVDAwOjAwOjAwWiIsIkVuZERhdGUiOiIyMDE3LTAxLTE3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5MyIsIk1hcmdpbiI6eyIkcmVmIjoiMTAyIn0sIlBhZGRpbmciOnsiJHJlZiI6IjEwMyJ9LCJCYWNrZ3JvdW5kIjp7IiRpZCI6IjI5NCIsIkNvbG9yIjp7IiRpZCI6IjI5NSIsIkEiOjI1NSwiUiI6OTEsIkciOjE1NSwiQiI6MjEz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lZTcxMTgyYy03ZGY2LTQ3M2QtOTQzOS1hYTFiYWYzZDJiZDUiLCJJbXBvcnRJZCI6bnVsbCwiVGl0bGUiOiJjb25uZWN0IHBpcGluZyIsIk5vdGUiOm51bGwsIkh5cGVybGluayI6bnVsbCwiSXNDaGFuZ2VkIjpmYWxzZSwiSXNOZXciOmZhbHNlfSx7IiRpZCI6IjMwMyIsIkdyb3VwTmFtZSI6bnVsbCwiU3RhcnREYXRlIjoiMjAxNy0wMS0xMlQwMDowMDowMFoiLCJFbmREYXRlIjoiMjAxNy0wMS0xN1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zMTMiLCJNYXJnaW4iOnsiJHJlZiI6IjEwMiJ9LCJQYWRkaW5nIjp7IiRyZWYiOiIxMDMifSwiQmFja2dyb3VuZCI6eyIkaWQiOiIzMTQiLCJDb2xvciI6eyIkaWQiOiIzMTUiLCJBIjoyNTUsIlIiOjIzNywiRyI6MTI1LCJCIjo0OX19LCJJc1Zpc2libGUiOnRydWUsIldpZHRoIjowLjAsIkhlaWdodCI6MTAuMCwiQm9yZGVyU3R5bGUiOnsiJGlkIjoiMzE2IiwiTGluZUNvbG9yIjp7IiRyZWYiOiIxMDUifSwiTGluZVdlaWdodCI6MC4wLCJMaW5lVHlwZSI6MCwiUGFyZW50U3R5bGUiOnsiJHJlZiI6IjEwNCJ9fSwiUGFyZW50U3R5bGUiOnsiJHJlZiI6IjEwMSJ9fSwiVGl0bGVTdHlsZSI6eyIkaWQiOiIzMTciLCJGb250U2V0dGluZ3MiOnsiJGlkIjoiMz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xOSIsIkxpbmVDb2xvciI6bnVsbCwiTGluZVdlaWdodCI6MC4wLCJMaW5lVHlwZSI6MCwiUGFyZW50U3R5bGUiOm51bGx9LCJQYXJlbnRTdHlsZSI6eyIkcmVmIjoiMTA3In19LCJEYXRlU3R5bGUiOnsiJGlkIjoiMzIwIiwiRm9udFNldHRpbmdzIjp7IiRpZCI6IjM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IyIiwiTGluZUNvbG9yIjpudWxsLCJMaW5lV2VpZ2h0IjowLjAsIkxpbmVUeXBlIjowLCJQYXJlbnRTdHlsZSI6bnVsbH0sIlBhcmVudFN0eWxlIjp7IiRyZWYiOiIxMTQifX0sIkRhdGVGb3JtYXQiOnsiJHJlZiI6IjEyMSJ9LCJJc1Zpc2libGUiOnRydWUsIlBhcmVudFN0eWxlIjp7IiRyZWYiOiI4MCJ9fSwiSW5kZXgiOjEwLCJJZCI6ImQ1ZTc3MjhhLWFkZTctNGZjNS04ZmM0LWI2MjA0ZjkzN2RhOCIsIkltcG9ydElkIjpudWxsLCJUaXRsZSI6ImNvbm5lY3QgZWxldHJpY2FsIiwiTm90ZSI6bnVsbCwiSHlwZXJsaW5rIjpudWxsLCJJc0NoYW5nZWQiOmZhbHNlLCJJc05ldyI6ZmFsc2V9LHsiJGlkIjoiMzIzIiwiR3JvdXBOYW1lIjpudWxsLCJTdGFydERhdGUiOiIyMDE3LTAxLTE3VDAwOjAwOjAwWiIsIkVuZERhdGUiOiIyMDE3LTAxLTE3VDIzOjU5OjU5Ljk5OVoiLCJQZXJjZW50YWdlQ29tcGxldGUiOm51bGwsIlN0eWxlIjp7IiRpZCI6IjMyNCIsIlNoYXBlIjoxLCJTaGFwZVRoaWNrbmVzcyI6MCwiRHVyYXRpb25Gb3JtYXQiOjAsIkluY2x1ZGVOb25Xb3JraW5nRGF5c0luRHVyYXRpb24iOmZhbHNlLCJQZXJjZW50YWdlQ29tcGxldGVTdHlsZSI6eyIkaWQiOiIzMjUiLCJGb250U2V0dGluZ3MiOnsiJGlkIjoiMz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I3IiwiTGluZUNvbG9yIjpudWxsLCJMaW5lV2VpZ2h0IjowLjAsIkxpbmVUeXBlIjowLCJQYXJlbnRTdHlsZSI6bnVsbH0sIlBhcmVudFN0eWxlIjp7IiRyZWYiOiI4MSJ9fSwiRHVyYXRpb25TdHlsZSI6eyIkaWQiOiIzMjgiLCJGb250U2V0dGluZ3MiOnsiJGlkIjoiMz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MwIiwiTGluZUNvbG9yIjpudWxsLCJMaW5lV2VpZ2h0IjowLjAsIkxpbmVUeXBlIjowLCJQYXJlbnRTdHlsZSI6bnVsbH0sIlBhcmVudFN0eWxlIjp7IiRyZWYiOiI4OCJ9fSwiSG9yaXpvbnRhbENvbm5lY3RvclN0eWxlIjp7IiRpZCI6IjMzMSIsIkxpbmVDb2xvciI6eyIkcmVmIjoiOTYifSwiTGluZVdlaWdodCI6MC4wLCJMaW5lVHlwZSI6MCwiUGFyZW50U3R5bGUiOnsiJHJlZiI6Ijk1In19LCJWZXJ0aWNhbENvbm5lY3RvclN0eWxlIjp7IiRpZCI6IjM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zMyIsIk1hcmdpbiI6eyIkcmVmIjoiMTAyIn0sIlBhZGRpbmciOnsiJHJlZiI6IjEwMyJ9LCJCYWNrZ3JvdW5kIjp7IiRpZCI6IjMzNCIsIkNvbG9yIjp7IiRpZCI6IjMzNSIsIkEiOjI1NSwiUiI6MTY1LCJHIjoxNjUsIkIiOjE2NX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mJhMjg0ZjAwLWExZWQtNDc1OC05NWU4LTcwMTJlMGVlNzVhZCIsIkltcG9ydElkIjpudWxsLCJUaXRsZSI6InJpbmcgb3V0IiwiTm90ZSI6bnVsbCwiSHlwZXJsaW5rIjpudWxsLCJJc0NoYW5nZWQiOmZhbHNlLCJJc05ldyI6ZmFsc2V9LHsiJGlkIjoiMzQzIiwiR3JvdXBOYW1lIjpudWxsLCJTdGFydERhdGUiOiIyMDE3LTAxLTE4VDAwOjAwOjAwWiIsIkVuZERhdGUiOiIyMDE3LTAxLTE4VDIzOjU5OjU5Ljk5OVoiLCJQZXJjZW50YWdlQ29tcGxldGUiOm51bGwsIlN0eWxlIjp7IiRpZCI6IjM0NCIsIlNoYXBlIjox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1MyIsIk1hcmdpbiI6eyIkcmVmIjoiMTAyIn0sIlBhZGRpbmciOnsiJHJlZiI6IjEwMyJ9LCJCYWNrZ3JvdW5kIjp7IiRpZCI6IjM1NCIsIkNvbG9yIjp7IiRpZCI6IjM1NSIsIkEiOjI1NSwiUiI6MjU1LCJHIjoxOTIsIkIiOjB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jZGM1NWE3Mi01NjgzLTQ4MjYtOTJmZC1lNmUwMmVhYTk4MTciLCJJbXBvcnRJZCI6bnVsbCwiVGl0bGUiOiJhbGlnbm1lbnQiLCJOb3RlIjpudWxsLCJIeXBlcmxpbmsiOm51bGwsIklzQ2hhbmdlZCI6ZmFsc2UsIklzTmV3IjpmYWxzZX0seyIkaWQiOiIzNjMiLCJHcm91cE5hbWUiOm51bGwsIlN0YXJ0RGF0ZSI6IjIwMTctMDEtMThUMDA6MDA6MDBaIiwiRW5kRGF0ZSI6IjIwMTctMDEtMzB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czIiwiTWFyZ2luIjp7IiRyZWYiOiIxMDIifSwiUGFkZGluZyI6eyIkcmVmIjoiMTAzIn0sIkJhY2tncm91bmQiOnsiJGlkIjoiMzc0IiwiQ29sb3IiOnsiJGlkIjoiMzc1IiwiQSI6MjU1LCJSIjoxMTEsIkciOjQ5LCJCIjoxNTJ9fSwiSXNWaXNpYmxlIjp0cnVlLCJXaWR0aCI6MC4wLCJIZWlnaHQiOjEwLjAsIkJvcmRlclN0eWxlIjp7IiRpZCI6IjM3NiIsIkxpbmVDb2xvciI6eyIkcmVmIjoiMTA1In0sIkxpbmVXZWlnaHQiOjAuMCwiTGluZVR5cGUiOjAsIlBhcmVudFN0eWxlIjp7IiRyZWYiOiIxMDQifX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4MiIsIkxpbmVDb2xvciI6bnVsbCwiTGluZVdlaWdodCI6MC4wLCJMaW5lVHlwZSI6MCwiUGFyZW50U3R5bGUiOm51bGx9LCJQYXJlbnRTdHlsZSI6eyIkcmVmIjoiMTE0In19LCJEYXRlRm9ybWF0Ijp7IiRyZWYiOiIxMjEifSwiSXNWaXNpYmxlIjp0cnVlLCJQYXJlbnRTdHlsZSI6eyIkcmVmIjoiODAifX0sIkluZGV4IjoxMywiSWQiOiIyYTNhZmE5Yy02ZmY1LTQxZDMtYTUwZS0zMjhmNDJlZTgzZDciLCJJbXBvcnRJZCI6bnVsbCwiVGl0bGUiOiJIb3QgQ2hlY2tvdXQiLCJOb3RlIjpudWxsLCJIeXBlcmxpbmsiOm51bGwsIklzQ2hhbmdlZCI6ZmFsc2UsIklzTmV3IjpmYWxzZX0seyIkaWQiOiIzODMiLCJHcm91cE5hbWUiOm51bGwsIlN0YXJ0RGF0ZSI6IjIwMTctMDEtMThUMDA6MDA6MDBaIiwiRW5kRGF0ZSI6IjIwMTctMDEtMjBUMjM6NTk6NTkuOTk5WiIsIlBlcmNlbnRhZ2VDb21wbGV0ZSI6bnVsbCwiU3R5bGUiOnsiJGlkIjoiMzg0IiwiU2hhcGUiOjE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kzIiwiTWFyZ2luIjp7IiRyZWYiOiIxMDIifSwiUGFkZGluZyI6eyIkcmVmIjoiMTAzIn0sIkJhY2tncm91bmQiOnsiJGlkIjoiMzk0IiwiQ29sb3IiOnsiJGlkIjoiMzk1IiwiQSI6MjU1LCJSIjoxMTEsIkciOjQ5LCJCIjoxNTJ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JmZjE0MjY0ZS1kM2MzLTRjZTctYTQwMC05YWIwNDMxMzAxMzEiLCJJbXBvcnRJZCI6bnVsbCwiVGl0bGUiOiJGU0QgdGVzdGluZyIsIk5vdGUiOm51bGwsIkh5cGVybGluayI6bnVsbCwiSXNDaGFuZ2VkIjpmYWxzZSwiSXNOZXciOmZhbHNlfSx7IiRpZCI6IjQwMyIsIkdyb3VwTmFtZSI6bnVsbCwiU3RhcnREYXRlIjoiMjAxNy0wMS0yM1QwMDowMDowMFoiLCJFbmREYXRlIjoiMjAxNy0wMS0yNF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MTMiLCJNYXJnaW4iOnsiJHJlZiI6IjEwMiJ9LCJQYWRkaW5nIjp7IiRyZWYiOiIxMDMifSwiQmFja2dyb3VuZCI6eyIkaWQiOiI0MTQiLCJDb2xvciI6eyIkaWQiOiI0MTUiLCJBIjoyNTUsIlIiOjExMSwiRyI6NDksIkIiOjE1Mn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mVjYzVmZjhhLWYwNTAtNGEwYy1iYjA2LTE3NWU2MDg2MWY1MSIsIkltcG9ydElkIjpudWxsLCJUaXRsZSI6IkludGVybG9jayB0ZXN0aW5nIiwiTm90ZSI6bnVsbCwiSHlwZXJsaW5rIjpudWxsLCJJc0NoYW5nZWQiOmZhbHNlLCJJc05ldyI6ZmFsc2V9LHsiJGlkIjoiNDIzIiwiR3JvdXBOYW1lIjpudWxsLCJTdGFydERhdGUiOiIyMDE3LTAxLTI1VDAwOjAwOjAwWiIsIkVuZERhdGUiOiIyMDE3LTAxLTI1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zMyIsIk1hcmdpbiI6eyIkcmVmIjoiMTAyIn0sIlBhZGRpbmciOnsiJHJlZiI6IjEwMyJ9LCJCYWNrZ3JvdW5kIjp7IiRpZCI6IjQzNCIsIkNvbG9yIjp7IiRpZCI6IjQzNSIsIkEiOjI1NSwiUiI6MTExLCJHIjo0OSwiQiI6MTUy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ODMzNzBiZDAtYjhiZC00MzE1LTg5N2MtYWNjYmU3ZmFiMGNiIiwiSW1wb3J0SWQiOm51bGwsIlRpdGxlIjoidmVyaWZ5IENBTlMgYWNjZXNzIiwiTm90ZSI6bnVsbCwiSHlwZXJsaW5rIjpudWxsLCJJc0NoYW5nZWQiOmZhbHNlLCJJc05ldyI6ZmFsc2V9LHsiJGlkIjoiNDQzIiwiR3JvdXBOYW1lIjpudWxsLCJTdGFydERhdGUiOiIyMDE3LTAxLTI2VDAwOjAwOjAwWiIsIkVuZERhdGUiOiIyMDE3LTAxLTI2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1MyIsIk1hcmdpbiI6eyIkcmVmIjoiMTAyIn0sIlBhZGRpbmciOnsiJHJlZiI6IjEwMyJ9LCJCYWNrZ3JvdW5kIjp7IiRpZCI6IjQ1NCIsIkNvbG9yIjp7IiRpZCI6IjQ1NSIsIkEiOjI1NSwiUiI6MTExLCJHIjo0OSwiQiI6MTUy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NGRjM2FmZjMtMjVhMC00ODE3LTk0YTgtZjU2N2ZhM2Y3ZTdhIiwiSW1wb3J0SWQiOm51bGwsIlRpdGxlIjoiRXhoYXVzdCBzeXN0ZW0iLCJOb3RlIjpudWxsLCJIeXBlcmxpbmsiOm51bGwsIklzQ2hhbmdlZCI6ZmFsc2UsIklzTmV3IjpmYWxzZX0seyIkaWQiOiI0NjMiLCJHcm91cE5hbWUiOm51bGwsIlN0YXJ0RGF0ZSI6IjIwMTctMDEtMjdUMDA6MDA6MDBaIiwiRW5kRGF0ZSI6IjIwMTctMDEtMzB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DczIiwiTWFyZ2luIjp7IiRyZWYiOiIxMDIifSwiUGFkZGluZyI6eyIkcmVmIjoiMTAzIn0sIkJhY2tncm91bmQiOnsiJGlkIjoiNDc0IiwiQ29sb3IiOnsiJGlkIjoiNDc1IiwiQSI6MjU1LCJSIjoxMTEsIkciOjQ5LCJCIjoxNTJ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I0YTkyNjk4Ny1jZDU2LTRlZDctOGNjOS1mZjJkMzhkN2U5OTYiLCJJbXBvcnRJZCI6bnVsbCwiVGl0bGUiOiJUZXN0IHZhY3V1bSIsIk5vdGUiOm51bGwsIkh5cGVybGluayI6bnVsbCwiSXNDaGFuZ2VkIjpmYWxzZSwiSXNOZXciOmZhbHNlfSx7IiRpZCI6IjQ4MyIsIkdyb3VwTmFtZSI6bnVsbCwiU3RhcnREYXRlIjoiMjAxNy0wMS0yNVQwMDowMDowMFoiLCJFbmREYXRlIjoiMjAxNy0wMS0zMF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OTMiLCJNYXJnaW4iOnsiJHJlZiI6IjEwMiJ9LCJQYWRkaW5nIjp7IiRyZWYiOiIxMDMifSwiQmFja2dyb3VuZCI6eyIkaWQiOiI0OTQiLCJDb2xvciI6eyIkaWQiOiI0OTUiLCJBIjoyNTUsIlIiOjExMSwiRyI6NDksIkIiOjE1Mn19LCJJc1Zpc2libGUiOnRydWUsIldpZHRoIjowLjAsIkhlaWdodCI6MTAuMCwiQm9yZGVyU3R5bGUiOnsiJGlkIjoiNDk2IiwiTGluZUNvbG9yIjp7IiRyZWYiOiIxMDUifSwiTGluZVdlaWdodCI6MC4wLCJMaW5lVHlwZSI6MCwiUGFyZW50U3R5bGUiOnsiJHJlZiI6IjEwNCJ9fSwiUGFyZW50U3R5bGUiOnsiJHJlZiI6IjEwMSJ9fSwiVGl0bGVTdHlsZSI6eyIkaWQiOiI0OTciLCJGb250U2V0dGluZ3MiOnsiJGlkIjoiND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5OSIsIkxpbmVDb2xvciI6bnVsbCwiTGluZVdlaWdodCI6MC4wLCJMaW5lVHlwZSI6MCwiUGFyZW50U3R5bGUiOm51bGx9LCJQYXJlbnRTdHlsZSI6eyIkcmVmIjoiMTA3In19LCJEYXRlU3R5bGUiOnsiJGlkIjoiNTAwIiwiRm9udFNldHRpbmdzIjp7IiRpZCI6IjU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AyIiwiTGluZUNvbG9yIjpudWxsLCJMaW5lV2VpZ2h0IjowLjAsIkxpbmVUeXBlIjowLCJQYXJlbnRTdHlsZSI6bnVsbH0sIlBhcmVudFN0eWxlIjp7IiRyZWYiOiIxMTQifX0sIkRhdGVGb3JtYXQiOnsiJHJlZiI6IjEyMSJ9LCJJc1Zpc2libGUiOnRydWUsIlBhcmVudFN0eWxlIjp7IiRyZWYiOiI4MCJ9fSwiSW5kZXgiOjE5LCJJZCI6Ijc2ZjhkNjgyLTlkY2MtNGQ1NC04YmQ4LTEwNGYwOGZiYzM3ZCIsIkltcG9ydElkIjpudWxsLCJUaXRsZSI6IlQyIGRldGVjdG9yL21vbml0b3IgZmF1bHRzIiwiTm90ZSI6bnVsbCwiSHlwZXJsaW5rIjpudWxsLCJJc0NoYW5nZWQiOmZhbHNlLCJJc05ldyI6ZmFsc2V9LHsiJGlkIjoiNTAzIiwiR3JvdXBOYW1lIjpudWxsLCJTdGFydERhdGUiOiIyMDE3LTAyLTAzVDAwOjAwOjAwWiIsIkVuZERhdGUiOiIyMDE3LTAyLTA3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xMyIsIk1hcmdpbiI6eyIkcmVmIjoiMTAyIn0sIlBhZGRpbmciOnsiJHJlZiI6IjEwMyJ9LCJCYWNrZ3JvdW5kIjp7IiRpZCI6IjUxNCIsIkNvbG9yIjp7IiRpZCI6IjUxNSIsIkEiOjI1NSwiUiI6NjgsIkciOjExNCwiQiI6MTk2fX0sIklzVmlzaWJsZSI6dHJ1ZSwiV2lkdGgiOjAuMCwiSGVpZ2h0IjoxMC4wLCJCb3JkZXJTdHlsZSI6eyIkaWQiOiI1MTYiLCJMaW5lQ29sb3IiOnsiJHJlZiI6IjEwNSJ9LCJMaW5lV2VpZ2h0IjowLjAsIkxpbmVUeXBlIjowLCJQYXJlbnRTdHlsZSI6eyIkcmVmIjoiMTA0In19LCJQYXJlbnRTdHlsZSI6eyIkcmVmIjoiMTAxIn19LCJUaXRsZVN0eWxlIjp7IiRpZCI6IjUxNyIsIkZvbnRTZXR0aW5ncyI6eyIkaWQiOiI1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jAsIklkIjoiZjkzYTQ0OTQtYjUzZC00MGNhLThiY2EtYTE4NzkzYjZmNDZiIiwiSW1wb3J0SWQiOm51bGwsIlRpdGxlIjoiVDIgY2VsbCBpbnN0YWxsYXRpb24iLCJOb3RlIjpudWxsLCJIeXBlcmxpbmsiOm51bGwsIklzQ2hhbmdlZCI6ZmFsc2UsIklzTmV3IjpmYWxzZX0seyIkaWQiOiI1MjMiLCJHcm91cE5hbWUiOm51bGwsIlN0YXJ0RGF0ZSI6IjIwMTctMDItMDNUMDA6MDA6MDBaIiwiRW5kRGF0ZSI6IjIwMTctMDItMDNUMjM6NTk6NTkuOTk5WiIsIlBlcmNlbnRhZ2VDb21wbGV0ZSI6bnVsbCwiU3R5bGUiOnsiJGlkIjoiNTI0IiwiU2hhcGUiOjEsIlNoYXBlVGhpY2tuZXNzIjowLCJEdXJhdGlvbkZvcm1hdCI6MCwiSW5jbHVkZU5vbldvcmtpbmdEYXlzSW5EdXJhdGlvbiI6ZmFsc2UsIlBlcmNlbnRhZ2VDb21wbGV0ZVN0eWxlIjp7IiRpZCI6IjUyNSIsIkZvbnRTZXR0aW5ncyI6eyIkaWQiOiI1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jciLCJMaW5lQ29sb3IiOm51bGwsIkxpbmVXZWlnaHQiOjAuMCwiTGluZVR5cGUiOjAsIlBhcmVudFN0eWxlIjpudWxsfSwiUGFyZW50U3R5bGUiOnsiJHJlZiI6IjgxIn19LCJEdXJhdGlvblN0eWxlIjp7IiRpZCI6IjUyOCIsIkZvbnRTZXR0aW5ncyI6eyIkaWQiOiI1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zAiLCJMaW5lQ29sb3IiOm51bGwsIkxpbmVXZWlnaHQiOjAuMCwiTGluZVR5cGUiOjAsIlBhcmVudFN0eWxlIjpudWxsfSwiUGFyZW50U3R5bGUiOnsiJHJlZiI6Ijg4In19LCJIb3Jpem9udGFsQ29ubmVjdG9yU3R5bGUiOnsiJGlkIjoiNTMxIiwiTGluZUNvbG9yIjp7IiRyZWYiOiI5NiJ9LCJMaW5lV2VpZ2h0IjowLjAsIkxpbmVUeXBlIjowLCJQYXJlbnRTdHlsZSI6eyIkcmVmIjoiOTUifX0sIlZlcnRpY2FsQ29ubmVjdG9yU3R5bGUiOnsiJGlkIjoiN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MzIiwiTWFyZ2luIjp7IiRyZWYiOiIxMDIifSwiUGFkZGluZyI6eyIkcmVmIjoiMTAzIn0sIkJhY2tncm91bmQiOnsiJGlkIjoiNTM0IiwiQ29sb3IiOnsiJGlkIjoiNTM1IiwiQSI6MjU1LCJSIjoxMTIsIkciOjE3MywiQiI6NzF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yMSwiSWQiOiI0OGJiZmY1Zi1hYTQ5LTRlYWQtYmJjNy00OTViZTNmMjNkMGIiLCJJbXBvcnRJZCI6bnVsbCwiVGl0bGUiOiJhdHRhY2ggYWRhcHRlciB0byBjaGFtYmVyIiwiTm90ZSI6bnVsbCwiSHlwZXJsaW5rIjpudWxsLCJJc0NoYW5nZWQiOmZhbHNlLCJJc05ldyI6ZmFsc2V9LHsiJGlkIjoiNTQzIiwiR3JvdXBOYW1lIjpudWxsLCJTdGFydERhdGUiOiIyMDE3LTAyLTAzVDAwOjAwOjAwWiIsIkVuZERhdGUiOiIyMDE3LTAyLTAzVDIzOjU5OjU5Ljk5OVoiLCJQZXJjZW50YWdlQ29tcGxldGUiOm51bGwsIlN0eWxlIjp7IiRpZCI6IjU0NCIsIlNoYXBlIjoxLCJTaGFwZVRoaWNrbmVzcyI6MCwiRHVyYXRpb25Gb3JtYXQiOjAsIkluY2x1ZGVOb25Xb3JraW5nRGF5c0luRHVyYXRpb24iOmZhbHNlLCJQZXJjZW50YWdlQ29tcGxldGVTdHlsZSI6eyIkaWQiOiI1NDUiLCJGb250U2V0dGluZ3MiOnsiJGlkIjoiN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Q3IiwiTGluZUNvbG9yIjpudWxsLCJMaW5lV2VpZ2h0IjowLjAsIkxpbmVUeXBlIjowLCJQYXJlbnRTdHlsZSI6bnVsbH0sIlBhcmVudFN0eWxlIjp7IiRyZWYiOiI4MSJ9fSwiRHVyYXRpb25TdHlsZSI6eyIkaWQiOiI1NDgiLCJGb250U2V0dGluZ3MiOnsiJGlkIjoiN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UwIiwiTGluZUNvbG9yIjpudWxsLCJMaW5lV2VpZ2h0IjowLjAsIkxpbmVUeXBlIjowLCJQYXJlbnRTdHlsZSI6bnVsbH0sIlBhcmVudFN0eWxlIjp7IiRyZWYiOiI4OCJ9fSwiSG9yaXpvbnRhbENvbm5lY3RvclN0eWxlIjp7IiRpZCI6IjU1MSIsIkxpbmVDb2xvciI6eyIkcmVmIjoiOTYifSwiTGluZVdlaWdodCI6MC4wLCJMaW5lVHlwZSI6MCwiUGFyZW50U3R5bGUiOnsiJHJlZiI6Ijk1In19LCJWZXJ0aWNhbENvbm5lY3RvclN0eWxlIjp7IiRpZCI6IjU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1MyIsIk1hcmdpbiI6eyIkcmVmIjoiMTAyIn0sIlBhZGRpbmciOnsiJHJlZiI6IjEwMyJ9LCJCYWNrZ3JvdW5kIjp7IiRpZCI6IjU1NCIsIkNvbG9yIjp7IiRpZCI6IjU1NSIsIkEiOjI1NSwiUiI6NjgsIkciOjg0LCJCIjoxMDZ9fSwiSXNWaXNpYmxlIjp0cnVlLCJXaWR0aCI6MC4wLCJIZWlnaHQiOjEwLjAsIkJvcmRlclN0eWxlIjp7IiRpZCI6IjU1NiIsIkxpbmVDb2xvciI6eyIkcmVmIjoiMTA1In0sIkxpbmVXZWlnaHQiOjAuMCwiTGluZVR5cGUiOjAsIlBhcmVudFN0eWxlIjp7IiRyZWYiOiIxMDQifX0sIlBhcmVudFN0eWxlIjp7IiRyZWYiOiIxMDEifX0sIlRpdGxlU3R5bGUiOnsiJGlkIjoiNTU3IiwiRm9udFNldHRpbmdzIjp7IiRpZCI6IjU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NTkiLCJMaW5lQ29sb3IiOm51bGwsIkxpbmVXZWlnaHQiOjAuMCwiTGluZVR5cGUiOjAsIlBhcmVudFN0eWxlIjpudWxsfSwiUGFyZW50U3R5bGUiOnsiJHJlZiI6IjEwNyJ9fSwiRGF0ZVN0eWxlIjp7IiRpZCI6IjU2MCIsIkZvbnRTZXR0aW5ncyI6eyIkaWQiOiI1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2MiIsIkxpbmVDb2xvciI6bnVsbCwiTGluZVdlaWdodCI6MC4wLCJMaW5lVHlwZSI6MCwiUGFyZW50U3R5bGUiOm51bGx9LCJQYXJlbnRTdHlsZSI6eyIkcmVmIjoiMTE0In19LCJEYXRlRm9ybWF0Ijp7IiRyZWYiOiIxMjEifSwiSXNWaXNpYmxlIjp0cnVlLCJQYXJlbnRTdHlsZSI6eyIkcmVmIjoiODAifX0sIkluZGV4IjoyMiwiSWQiOiIwMGNhOWE0Ny02YzExLTQyYzEtOWFjZi1iOGVjY2U4YmNmYzgiLCJJbXBvcnRJZCI6bnVsbCwiVGl0bGUiOiJpbnN0YWxsIGh1dCIsIk5vdGUiOm51bGwsIkh5cGVybGluayI6bnVsbCwiSXNDaGFuZ2VkIjpmYWxzZSwiSXNOZXciOmZhbHNlfSx7IiRpZCI6IjU2MyIsIkdyb3VwTmFtZSI6bnVsbCwiU3RhcnREYXRlIjoiMjAxNy0wMi0wNlQwMDowMDowMFoiLCJFbmREYXRlIjoiMjAxNy0wMi0wNlQyMzo1OTo1OS45OTlaIiwiUGVyY2VudGFnZUNvbXBsZXRlIjpudWxsLCJTdHlsZSI6eyIkaWQiOiI1NjQiLCJTaGFwZSI6MSwiU2hhcGVUaGlja25lc3MiOjAsIkR1cmF0aW9uRm9ybWF0IjowLCJJbmNsdWRlTm9uV29ya2luZ0RheXNJbkR1cmF0aW9uIjpmYWxzZSwiUGVyY2VudGFnZUNvbXBsZXRlU3R5bGUiOnsiJGlkIjoiNTY1IiwiRm9udFNldHRpbmdzIjp7IiRpZCI6IjU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2NyIsIkxpbmVDb2xvciI6bnVsbCwiTGluZVdlaWdodCI6MC4wLCJMaW5lVHlwZSI6MCwiUGFyZW50U3R5bGUiOm51bGx9LCJQYXJlbnRTdHlsZSI6eyIkcmVmIjoiODEifX0sIkR1cmF0aW9uU3R5bGUiOnsiJGlkIjoiNTY4IiwiRm9udFNldHRpbmdzIjp7IiRpZCI6IjU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3MCIsIkxpbmVDb2xvciI6bnVsbCwiTGluZVdlaWdodCI6MC4wLCJMaW5lVHlwZSI6MCwiUGFyZW50U3R5bGUiOm51bGx9LCJQYXJlbnRTdHlsZSI6eyIkcmVmIjoiODgifX0sIkhvcml6b250YWxDb25uZWN0b3JTdHlsZSI6eyIkaWQiOiI1NzEiLCJMaW5lQ29sb3IiOnsiJHJlZiI6Ijk2In0sIkxpbmVXZWlnaHQiOjAuMCwiTGluZVR5cGUiOjAsIlBhcmVudFN0eWxlIjp7IiRyZWYiOiI5NSJ9fSwiVmVydGljYWxDb25uZWN0b3JTdHlsZSI6eyIkaWQiOiI1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1NzMiLCJNYXJnaW4iOnsiJHJlZiI6IjEwMiJ9LCJQYWRkaW5nIjp7IiRyZWYiOiIxMDMifSwiQmFja2dyb3VuZCI6eyIkaWQiOiI1NzQiLCJDb2xvciI6eyIkaWQiOiI1NzUiLCJBIjoyNTUsIlIiOjkxLCJHIjoxNTUsIkIiOjIxM319LCJJc1Zpc2libGUiOnRydWUsIldpZHRoIjowLjAsIkhlaWdodCI6MTAuMCwiQm9yZGVyU3R5bGUiOnsiJGlkIjoiNTc2IiwiTGluZUNvbG9yIjp7IiRyZWYiOiIxMDUifSwiTGluZVdlaWdodCI6MC4wLCJMaW5lVHlwZSI6MCwiUGFyZW50U3R5bGUiOnsiJHJlZiI6IjEwNCJ9fSwiUGFyZW50U3R5bGUiOnsiJHJlZiI6IjEwMSJ9fSwiVGl0bGVTdHlsZSI6eyIkaWQiOiI1NzciLCJGb250U2V0dGluZ3MiOnsiJGlkIjoiN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3OSIsIkxpbmVDb2xvciI6bnVsbCwiTGluZVdlaWdodCI6MC4wLCJMaW5lVHlwZSI6MCwiUGFyZW50U3R5bGUiOm51bGx9LCJQYXJlbnRTdHlsZSI6eyIkcmVmIjoiMTA3In19LCJEYXRlU3R5bGUiOnsiJGlkIjoiNTgwIiwiRm9udFNldHRpbmdzIjp7IiRpZCI6IjU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gyIiwiTGluZUNvbG9yIjpudWxsLCJMaW5lV2VpZ2h0IjowLjAsIkxpbmVUeXBlIjowLCJQYXJlbnRTdHlsZSI6bnVsbH0sIlBhcmVudFN0eWxlIjp7IiRyZWYiOiIxMTQifX0sIkRhdGVGb3JtYXQiOnsiJHJlZiI6IjEyMSJ9LCJJc1Zpc2libGUiOnRydWUsIlBhcmVudFN0eWxlIjp7IiRyZWYiOiI4MCJ9fSwiSW5kZXgiOjIzLCJJZCI6ImNiNWIyM2VkLTkzZTEtNDEyYS04OGQwLWMwNzU4MGE3NDQ1NCIsIkltcG9ydElkIjpudWxsLCJUaXRsZSI6InRlc3QvY2VydGlmeSBodXQiLCJOb3RlIjpudWxsLCJIeXBlcmxpbmsiOm51bGwsIklzQ2hhbmdlZCI6ZmFsc2UsIklzTmV3IjpmYWxzZX0seyIkaWQiOiI1ODMiLCJHcm91cE5hbWUiOm51bGwsIlN0YXJ0RGF0ZSI6IjIwMTctMDItMDdUMDA6MDA6MDBaIiwiRW5kRGF0ZSI6IjIwMTctMDItMDdUMjM6NTk6NTkuOTk5WiIsIlBlcmNlbnRhZ2VDb21wbGV0ZSI6bnVsbCwiU3R5bGUiOnsiJGlkIjoiNTg0IiwiU2hhcGUiOjEsIlNoYXBlVGhpY2tuZXNzIjowLCJEdXJhdGlvbkZvcm1hdCI6MCwiSW5jbHVkZU5vbldvcmtpbmdEYXlzSW5EdXJhdGlvbiI6ZmFsc2UsIlBlcmNlbnRhZ2VDb21wbGV0ZVN0eWxlIjp7IiRpZCI6IjU4NSIsIkZvbnRTZXR0aW5ncyI6eyIkaWQiOiI1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ODciLCJMaW5lQ29sb3IiOm51bGwsIkxpbmVXZWlnaHQiOjAuMCwiTGluZVR5cGUiOjAsIlBhcmVudFN0eWxlIjpudWxsfSwiUGFyZW50U3R5bGUiOnsiJHJlZiI6IjgxIn19LCJEdXJhdGlvblN0eWxlIjp7IiRpZCI6IjU4OCIsIkZvbnRTZXR0aW5ncyI6eyIkaWQiOiI1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OTAiLCJMaW5lQ29sb3IiOm51bGwsIkxpbmVXZWlnaHQiOjAuMCwiTGluZVR5cGUiOjAsIlBhcmVudFN0eWxlIjpudWxsfSwiUGFyZW50U3R5bGUiOnsiJHJlZiI6Ijg4In19LCJIb3Jpem9udGFsQ29ubmVjdG9yU3R5bGUiOnsiJGlkIjoiNTkxIiwiTGluZUNvbG9yIjp7IiRyZWYiOiI5NiJ9LCJMaW5lV2VpZ2h0IjowLjAsIkxpbmVUeXBlIjowLCJQYXJlbnRTdHlsZSI6eyIkcmVmIjoiOTUifX0sIlZlcnRpY2FsQ29ubmVjdG9yU3R5bGUiOnsiJGlkIjoiN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kzIiwiTWFyZ2luIjp7IiRyZWYiOiIxMDIifSwiUGFkZGluZyI6eyIkcmVmIjoiMTAzIn0sIkJhY2tncm91bmQiOnsiJGlkIjoiNTk0IiwiQ29sb3IiOnsiJGlkIjoiNTk1IiwiQSI6MjU1LCJSIjoyMzcsIkciOjEyNSwiQiI6NDl9fSwiSXNWaXNpYmxlIjp0cnVlLCJXaWR0aCI6MC4wLCJIZWlnaHQiOjEwLjAsIkJvcmRlclN0eWxlIjp7IiRpZCI6IjU5NiIsIkxpbmVDb2xvciI6eyIkcmVmIjoiMTA1In0sIkxpbmVXZWlnaHQiOjAuMCwiTGluZVR5cGUiOjAsIlBhcmVudFN0eWxlIjp7IiRyZWYiOiIxMDQifX0sIlBhcmVudFN0eWxlIjp7IiRyZWYiOiIxMDEifX0sIlRpdGxlU3R5bGUiOnsiJGlkIjoiNTk3IiwiRm9udFNldHRpbmdzIjp7IiRpZCI6IjU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OTkiLCJMaW5lQ29sb3IiOm51bGwsIkxpbmVXZWlnaHQiOjAuMCwiTGluZVR5cGUiOjAsIlBhcmVudFN0eWxlIjpudWxsfSwiUGFyZW50U3R5bGUiOnsiJHJlZiI6IjEwNyJ9fSwiRGF0ZVN0eWxlIjp7IiRpZCI6IjYwMCIsIkZvbnRTZXR0aW5ncyI6eyIkaWQiOiI2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wMiIsIkxpbmVDb2xvciI6bnVsbCwiTGluZVdlaWdodCI6MC4wLCJMaW5lVHlwZSI6MCwiUGFyZW50U3R5bGUiOm51bGx9LCJQYXJlbnRTdHlsZSI6eyIkcmVmIjoiMTE0In19LCJEYXRlRm9ybWF0Ijp7IiRyZWYiOiIxMjEifSwiSXNWaXNpYmxlIjp0cnVlLCJQYXJlbnRTdHlsZSI6eyIkcmVmIjoiODAifX0sIkluZGV4IjoyNCwiSWQiOiIzOTI3OTVhMy01MDQ3LTRiZTItOTFlNS1iNzUzMmQ3NzFkMDciLCJJbXBvcnRJZCI6bnVsbCwiVGl0bGUiOiJpbnN0YWxsIGNlbGwiLCJOb3RlIjpudWxsLCJIeXBlcmxpbmsiOm51bGwsIklzQ2hhbmdlZCI6ZmFsc2UsIklzTmV3IjpmYWxzZX0seyIkaWQiOiI2MDMiLCJHcm91cE5hbWUiOm51bGwsIlN0YXJ0RGF0ZSI6IjIwMTctMDItMDdUMDA6MDA6MDBaIiwiRW5kRGF0ZSI6IjIwMTctMDItMDdUMjM6NTk6NTkuOTk5WiIsIlBlcmNlbnRhZ2VDb21wbGV0ZSI6bnVsbCwiU3R5bGUiOnsiJGlkIjoiNjA0IiwiU2hhcGUiOjEsIlNoYXBlVGhpY2tuZXNzIjowLCJEdXJhdGlvbkZvcm1hdCI6MCwiSW5jbHVkZU5vbldvcmtpbmdEYXlzSW5EdXJhdGlvbiI6ZmFsc2UsIlBlcmNlbnRhZ2VDb21wbGV0ZVN0eWxlIjp7IiRpZCI6IjYwNSIsIkZvbnRTZXR0aW5ncyI6eyIkaWQiOiI2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MDciLCJMaW5lQ29sb3IiOm51bGwsIkxpbmVXZWlnaHQiOjAuMCwiTGluZVR5cGUiOjAsIlBhcmVudFN0eWxlIjpudWxsfSwiUGFyZW50U3R5bGUiOnsiJHJlZiI6IjgxIn19LCJEdXJhdGlvblN0eWxlIjp7IiRpZCI6IjYwOCIsIkZvbnRTZXR0aW5ncyI6eyIkaWQiOiI2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MTAiLCJMaW5lQ29sb3IiOm51bGwsIkxpbmVXZWlnaHQiOjAuMCwiTGluZVR5cGUiOjAsIlBhcmVudFN0eWxlIjpudWxsfSwiUGFyZW50U3R5bGUiOnsiJHJlZiI6Ijg4In19LCJIb3Jpem9udGFsQ29ubmVjdG9yU3R5bGUiOnsiJGlkIjoiNjExIiwiTGluZUNvbG9yIjp7IiRyZWYiOiI5NiJ9LCJMaW5lV2VpZ2h0IjowLjAsIkxpbmVUeXBlIjowLCJQYXJlbnRTdHlsZSI6eyIkcmVmIjoiOTUifX0sIlZlcnRpY2FsQ29ubmVjdG9yU3R5bGUiOnsiJGlkIjoiN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jEzIiwiTWFyZ2luIjp7IiRyZWYiOiIxMDIifSwiUGFkZGluZyI6eyIkcmVmIjoiMTAzIn0sIkJhY2tncm91bmQiOnsiJGlkIjoiNjE0IiwiQ29sb3IiOnsiJGlkIjoiNjE1IiwiQSI6MjU1LCJSIjoxNjUsIkciOjE2NSwiQiI6MTY1fX0sIklzVmlzaWJsZSI6dHJ1ZSwiV2lkdGgiOjAuMCwiSGVpZ2h0IjoxMC4wLCJCb3JkZXJTdHlsZSI6eyIkaWQiOiI2MTYiLCJMaW5lQ29sb3IiOnsiJHJlZiI6IjEwNSJ9LCJMaW5lV2VpZ2h0IjowLjAsIkxpbmVUeXBlIjowLCJQYXJlbnRTdHlsZSI6eyIkcmVmIjoiMTA0In19LCJQYXJlbnRTdHlsZSI6eyIkcmVmIjoiMTAxIn19LCJUaXRsZVN0eWxlIjp7IiRpZCI6IjYxNyIsIkZvbnRTZXR0aW5ncyI6eyIkaWQiOiI2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E5IiwiTGluZUNvbG9yIjpudWxsLCJMaW5lV2VpZ2h0IjowLjAsIkxpbmVUeXBlIjowLCJQYXJlbnRTdHlsZSI6bnVsbH0sIlBhcmVudFN0eWxlIjp7IiRyZWYiOiIxMDcifX0sIkRhdGVTdHlsZSI6eyIkaWQiOiI2MjAiLCJGb250U2V0dGluZ3MiOnsiJGlkIjoiN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MjIiLCJMaW5lQ29sb3IiOm51bGwsIkxpbmVXZWlnaHQiOjAuMCwiTGluZVR5cGUiOjAsIlBhcmVudFN0eWxlIjpudWxsfSwiUGFyZW50U3R5bGUiOnsiJHJlZiI6IjExNCJ9fSwiRGF0ZUZvcm1hdCI6eyIkcmVmIjoiMTIxIn0sIklzVmlzaWJsZSI6dHJ1ZSwiUGFyZW50U3R5bGUiOnsiJHJlZiI6IjgwIn19LCJJbmRleCI6MjUsIklkIjoiMTM5MTVkMmMtOWJiNi00NWQxLTgxMzMtOWU5MWIwOTY5M2IwIiwiSW1wb3J0SWQiOm51bGwsIlRpdGxlIjoiQ2xvc2UgY2hhbWJlciIsIk5vdGUiOm51bGwsIkh5cGVybGluayI6bnVsbCwiSXNDaGFuZ2VkIjpmYWxzZSwiSXNOZXciOmZhbHNlfSx7IiRpZCI6IjYyMyIsIkdyb3VwTmFtZSI6bnVsbCwiU3RhcnREYXRlIjoiMjAxNy0wMi0wN1QwMDowMDowMFoiLCJFbmREYXRlIjoiMjAxNy0wMi0wN1QyMzo1OTo1OS45OTlaIiwiUGVyY2VudGFnZUNvbXBsZXRlIjpudWxsLCJTdHlsZSI6eyIkaWQiOiI2MjQiLCJTaGFwZSI6MSwiU2hhcGVUaGlja25lc3MiOjAsIkR1cmF0aW9uRm9ybWF0IjowLCJJbmNsdWRlTm9uV29ya2luZ0RheXNJbkR1cmF0aW9uIjpmYWxzZSwiUGVyY2VudGFnZUNvbXBsZXRlU3R5bGUiOnsiJGlkIjoiNjI1IiwiRm9udFNldHRpbmdzIjp7IiRpZCI6IjY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yNyIsIkxpbmVDb2xvciI6bnVsbCwiTGluZVdlaWdodCI6MC4wLCJMaW5lVHlwZSI6MCwiUGFyZW50U3R5bGUiOm51bGx9LCJQYXJlbnRTdHlsZSI6eyIkcmVmIjoiODEifX0sIkR1cmF0aW9uU3R5bGUiOnsiJGlkIjoiNjI4IiwiRm9udFNldHRpbmdzIjp7IiRpZCI6IjY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zMCIsIkxpbmVDb2xvciI6bnVsbCwiTGluZVdlaWdodCI6MC4wLCJMaW5lVHlwZSI6MCwiUGFyZW50U3R5bGUiOm51bGx9LCJQYXJlbnRTdHlsZSI6eyIkcmVmIjoiODgifX0sIkhvcml6b250YWxDb25uZWN0b3JTdHlsZSI6eyIkaWQiOiI2MzEiLCJMaW5lQ29sb3IiOnsiJHJlZiI6Ijk2In0sIkxpbmVXZWlnaHQiOjAuMCwiTGluZVR5cGUiOjAsIlBhcmVudFN0eWxlIjp7IiRyZWYiOiI5NSJ9fSwiVmVydGljYWxDb25uZWN0b3JTdHlsZSI6eyIkaWQiOiI2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MzMiLCJNYXJnaW4iOnsiJHJlZiI6IjEwMiJ9LCJQYWRkaW5nIjp7IiRyZWYiOiIxMDMifSwiQmFja2dyb3VuZCI6eyIkaWQiOiI2MzQiLCJDb2xvciI6eyIkaWQiOiI2MzUiLCJBIjoyNTUsIlIiOjI1NSwiRyI6MTkyLCJCIjowfX0sIklzVmlzaWJsZSI6dHJ1ZSwiV2lkdGgiOjAuMCwiSGVpZ2h0IjoxMC4wLCJCb3JkZXJTdHlsZSI6eyIkaWQiOiI2MzYiLCJMaW5lQ29sb3IiOnsiJHJlZiI6IjEwNSJ9LCJMaW5lV2VpZ2h0IjowLjAsIkxpbmVUeXBlIjowLCJQYXJlbnRTdHlsZSI6eyIkcmVmIjoiMTA0In19LCJQYXJlbnRTdHlsZSI6eyIkcmVmIjoiMTAxIn19LCJUaXRsZVN0eWxlIjp7IiRpZCI6IjYzNyIsIkZvbnRTZXR0aW5ncyI6eyIkaWQiOiI2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M5IiwiTGluZUNvbG9yIjpudWxsLCJMaW5lV2VpZ2h0IjowLjAsIkxpbmVUeXBlIjowLCJQYXJlbnRTdHlsZSI6bnVsbH0sIlBhcmVudFN0eWxlIjp7IiRyZWYiOiIxMDcifX0sIkRhdGVTdHlsZSI6eyIkaWQiOiI2NDAiLCJGb250U2V0dGluZ3MiOnsiJGlkIjoiN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DIiLCJMaW5lQ29sb3IiOm51bGwsIkxpbmVXZWlnaHQiOjAuMCwiTGluZVR5cGUiOjAsIlBhcmVudFN0eWxlIjpudWxsfSwiUGFyZW50U3R5bGUiOnsiJHJlZiI6IjExNCJ9fSwiRGF0ZUZvcm1hdCI6eyIkcmVmIjoiMTIxIn0sIklzVmlzaWJsZSI6dHJ1ZSwiUGFyZW50U3R5bGUiOnsiJHJlZiI6IjgwIn19LCJJbmRleCI6MjYsIklkIjoiYzY5ZDY4NWQtNGQ4Ni00NDEzLWI1N2ItMDM3OTNlMDIwY2FjIiwiSW1wb3J0SWQiOm51bGwsIlRpdGxlIjoiaW5zdGFsbGF0aW9uIGNvbXBsZXRlIiwiTm90ZSI6bnVsbCwiSHlwZXJsaW5rIjpudWxsLCJJc0NoYW5nZWQiOmZhbHNlLCJJc05ldyI6ZmFsc2V9LHsiJGlkIjoiNjQzIiwiR3JvdXBOYW1lIjpudWxsLCJTdGFydERhdGUiOiIyMDE3LTAyLTA4VDAwOjAwOjAwWiIsIkVuZERhdGUiOiIyMDE3LTAyLTA4VDIzOjU5OjU5Ljk5OVoiLCJQZXJjZW50YWdlQ29tcGxldGUiOm51bGwsIlN0eWxlIjp7IiRpZCI6IjY0NCIsIlNoYXBlIjoxLCJTaGFwZVRoaWNrbmVzcyI6MCwiRHVyYXRpb25Gb3JtYXQiOjAsIkluY2x1ZGVOb25Xb3JraW5nRGF5c0luRHVyYXRpb24iOmZhbHNlLCJQZXJjZW50YWdlQ29tcGxldGVTdHlsZSI6eyIkaWQiOiI2NDUiLCJGb250U2V0dGluZ3MiOnsiJGlkIjoiN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Q3IiwiTGluZUNvbG9yIjpudWxsLCJMaW5lV2VpZ2h0IjowLjAsIkxpbmVUeXBlIjowLCJQYXJlbnRTdHlsZSI6bnVsbH0sIlBhcmVudFN0eWxlIjp7IiRyZWYiOiI4MSJ9fSwiRHVyYXRpb25TdHlsZSI6eyIkaWQiOiI2NDgiLCJGb250U2V0dGluZ3MiOnsiJGlkIjoiN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UwIiwiTGluZUNvbG9yIjpudWxsLCJMaW5lV2VpZ2h0IjowLjAsIkxpbmVUeXBlIjowLCJQYXJlbnRTdHlsZSI6bnVsbH0sIlBhcmVudFN0eWxlIjp7IiRyZWYiOiI4OCJ9fSwiSG9yaXpvbnRhbENvbm5lY3RvclN0eWxlIjp7IiRpZCI6IjY1MSIsIkxpbmVDb2xvciI6eyIkcmVmIjoiOTYifSwiTGluZVdlaWdodCI6MC4wLCJMaW5lVHlwZSI6MCwiUGFyZW50U3R5bGUiOnsiJHJlZiI6Ijk1In19LCJWZXJ0aWNhbENvbm5lY3RvclN0eWxlIjp7IiRpZCI6IjY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Y1MyIsIk1hcmdpbiI6eyIkcmVmIjoiMTAyIn0sIlBhZGRpbmciOnsiJHJlZiI6IjEwMyJ9LCJCYWNrZ3JvdW5kIjp7IiRpZCI6IjY1NCIsIkNvbG9yIjp7IiRpZCI6IjY1NSIsIkEiOjI1NSwiUiI6NjgsIkciOjExNCwiQiI6MTk2fX0sIklzVmlzaWJsZSI6dHJ1ZSwiV2lkdGgiOjAuMCwiSGVpZ2h0IjoxMC4wLCJCb3JkZXJTdHlsZSI6eyIkaWQiOiI2NTYiLCJMaW5lQ29sb3IiOnsiJHJlZiI6IjEwNSJ9LCJMaW5lV2VpZ2h0IjowLjAsIkxpbmVUeXBlIjowLCJQYXJlbnRTdHlsZSI6eyIkcmVmIjoiMTA0In19LCJQYXJlbnRTdHlsZSI6eyIkcmVmIjoiMTAxIn19LCJUaXRsZVN0eWxlIjp7IiRpZCI6IjY1NyIsIkZvbnRTZXR0aW5ncyI6eyIkaWQiOiI2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U5IiwiTGluZUNvbG9yIjpudWxsLCJMaW5lV2VpZ2h0IjowLjAsIkxpbmVUeXBlIjowLCJQYXJlbnRTdHlsZSI6bnVsbH0sIlBhcmVudFN0eWxlIjp7IiRyZWYiOiIxMDcifX0sIkRhdGVTdHlsZSI6eyIkaWQiOiI2NjAiLCJGb250U2V0dGluZ3MiOnsiJGlkIjoiNj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jIiLCJMaW5lQ29sb3IiOm51bGwsIkxpbmVXZWlnaHQiOjAuMCwiTGluZVR5cGUiOjAsIlBhcmVudFN0eWxlIjpudWxsfSwiUGFyZW50U3R5bGUiOnsiJHJlZiI6IjExNCJ9fSwiRGF0ZUZvcm1hdCI6eyIkcmVmIjoiMTIxIn0sIklzVmlzaWJsZSI6dHJ1ZSwiUGFyZW50U3R5bGUiOnsiJHJlZiI6IjgwIn19LCJJbmRleCI6MjcsIklkIjoiN2U0NGZjZjYtZDdhMC00ZGI5LThmYzItYTU0ZGFjYzgwYjZjIiwiSW1wb3J0SWQiOm51bGwsIlRpdGxlIjoiVGFyZ2V0IGNvb2wgZG93biIsIk5vdGUiOm51bGwsIkh5cGVybGluayI6bnVsbCwiSXNDaGFuZ2VkIjpmYWxzZSwiSXNOZXciOmZhbHNlfSx7IiRpZCI6IjY2MyIsIkdyb3VwTmFtZSI6bnVsbCwiU3RhcnREYXRlIjoiMjAxNy0wMi0wOVQwMDowMDowMFoiLCJFbmREYXRlIjoiMjAxNy0wMi0wOVQyMzo1OTo1OS45OTlaIiwiUGVyY2VudGFnZUNvbXBsZXRlIjpudWxsLCJTdHlsZSI6eyIkaWQiOiI2NjQiLCJTaGFwZSI6MSwiU2hhcGVUaGlja25lc3MiOjAsIkR1cmF0aW9uRm9ybWF0IjowLCJJbmNsdWRlTm9uV29ya2luZ0RheXNJbkR1cmF0aW9uIjpmYWxzZSwiUGVyY2VudGFnZUNvbXBsZXRlU3R5bGUiOnsiJGlkIjoiNjY1IiwiRm9udFNldHRpbmdzIjp7IiRpZCI6IjY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2NyIsIkxpbmVDb2xvciI6bnVsbCwiTGluZVdlaWdodCI6MC4wLCJMaW5lVHlwZSI6MCwiUGFyZW50U3R5bGUiOm51bGx9LCJQYXJlbnRTdHlsZSI6eyIkcmVmIjoiODEifX0sIkR1cmF0aW9uU3R5bGUiOnsiJGlkIjoiNjY4IiwiRm9udFNldHRpbmdzIjp7IiRpZCI6IjY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3MCIsIkxpbmVDb2xvciI6bnVsbCwiTGluZVdlaWdodCI6MC4wLCJMaW5lVHlwZSI6MCwiUGFyZW50U3R5bGUiOm51bGx9LCJQYXJlbnRTdHlsZSI6eyIkcmVmIjoiODgifX0sIkhvcml6b250YWxDb25uZWN0b3JTdHlsZSI6eyIkaWQiOiI2NzEiLCJMaW5lQ29sb3IiOnsiJHJlZiI6Ijk2In0sIkxpbmVXZWlnaHQiOjAuMCwiTGluZVR5cGUiOjAsIlBhcmVudFN0eWxlIjp7IiRyZWYiOiI5NSJ9fSwiVmVydGljYWxDb25uZWN0b3JTdHlsZSI6eyIkaWQiOiI2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NzMiLCJNYXJnaW4iOnsiJHJlZiI6IjEwMiJ9LCJQYWRkaW5nIjp7IiRyZWYiOiIxMDMifSwiQmFja2dyb3VuZCI6eyIkaWQiOiI2NzQiLCJDb2xvciI6eyIkaWQiOiI2NzUiLCJBIjoyNTUsIlIiOjExMiwiRyI6MTczLCJCIjo3MX19LCJJc1Zpc2libGUiOnRydWUsIldpZHRoIjowLjAsIkhlaWdodCI6MTAuMCwiQm9yZGVyU3R5bGUiOnsiJGlkIjoiNjc2IiwiTGluZUNvbG9yIjp7IiRyZWYiOiIxMDUifSwiTGluZVdlaWdodCI6MC4wLCJMaW5lVHlwZSI6MCwiUGFyZW50U3R5bGUiOnsiJHJlZiI6IjEwNCJ9fSwiUGFyZW50U3R5bGUiOnsiJHJlZiI6IjEwMSJ9fSwiVGl0bGVTdHlsZSI6eyIkaWQiOiI2NzciLCJGb250U2V0dGluZ3MiOnsiJGlkIjoiN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Y3OSIsIkxpbmVDb2xvciI6bnVsbCwiTGluZVdlaWdodCI6MC4wLCJMaW5lVHlwZSI6MCwiUGFyZW50U3R5bGUiOm51bGx9LCJQYXJlbnRTdHlsZSI6eyIkcmVmIjoiMTA3In19LCJEYXRlU3R5bGUiOnsiJGlkIjoiNjgwIiwiRm9udFNldHRpbmdzIjp7IiRpZCI6IjY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jgyIiwiTGluZUNvbG9yIjpudWxsLCJMaW5lV2VpZ2h0IjowLjAsIkxpbmVUeXBlIjowLCJQYXJlbnRTdHlsZSI6bnVsbH0sIlBhcmVudFN0eWxlIjp7IiRyZWYiOiIxMTQifX0sIkRhdGVGb3JtYXQiOnsiJHJlZiI6IjEyMSJ9LCJJc1Zpc2libGUiOnRydWUsIlBhcmVudFN0eWxlIjp7IiRyZWYiOiI4MCJ9fSwiSW5kZXgiOjI4LCJJZCI6IjkyMjgxZDVhLTU0ODYtNDBhNS04ZDFkLWIyOTZlZDQ2ZDBkMSIsIkltcG9ydElkIjpudWxsLCJUaXRsZSI6IlJlbW92ZSBwbGF0Zm9ybSIsIk5vdGUiOm51bGwsIkh5cGVybGluayI6bnVsbCwiSXNDaGFuZ2VkIjpmYWxzZSwiSXNOZXciOmZhbHNlfV0sIk1zUHJvamVjdEl0ZW1zVHJlZSI6eyIkaWQiOiI2ODMiLCJSb290Ijp7IkltcG9ydElkIjpudWxsLCJJc0ltcG9ydGVkIjpmYWxzZSwiQ2hpbGRyZW4iOltdfX0sIk1ldGFkYXRhIjp7IiRpZCI6IjY4NCJ9LCJTZXR0aW5ncyI6eyIkaWQiOiI2ODUiLCJJbXBhT3B0aW9ucyI6eyIkaWQiOiI2O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3810</Words>
  <Application>Microsoft Office PowerPoint</Application>
  <PresentationFormat>Widescreen</PresentationFormat>
  <Paragraphs>1580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Segoe UI</vt:lpstr>
      <vt:lpstr>Office Theme</vt:lpstr>
      <vt:lpstr>Tritium Target Task List and Installation Plan</vt:lpstr>
      <vt:lpstr>T2 Target System Project Overview</vt:lpstr>
      <vt:lpstr>Task Subgroups</vt:lpstr>
      <vt:lpstr>PowerPoint Presentation</vt:lpstr>
      <vt:lpstr>PowerPoint Presentation</vt:lpstr>
      <vt:lpstr>Installation Plan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Shipping Plan</vt:lpstr>
      <vt:lpstr>PowerPoint Presentation</vt:lpstr>
      <vt:lpstr>PowerPoint Presentation</vt:lpstr>
      <vt:lpstr>PowerPoint Presentation</vt:lpstr>
      <vt:lpstr>PowerPoint Presentation</vt:lpstr>
      <vt:lpstr>Transport Safety Checkout</vt:lpstr>
      <vt:lpstr>Pre-installation Safety Checkout</vt:lpstr>
      <vt:lpstr>Installation Safety Checkout</vt:lpstr>
      <vt:lpstr>Operational Safety Checkout</vt:lpstr>
      <vt:lpstr>Removal Safety Checkout</vt:lpstr>
      <vt:lpstr>Task list for documentation/procedures</vt:lpstr>
      <vt:lpstr>Target Fabrication Task List</vt:lpstr>
      <vt:lpstr>Controls/Electronics Tasks</vt:lpstr>
      <vt:lpstr>SRS Tasks</vt:lpstr>
      <vt:lpstr>Exhaust system tasks</vt:lpstr>
      <vt:lpstr>RadCon Tasks</vt:lpstr>
      <vt:lpstr>Installation Tasks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dmeekins10@gmail.com</dc:creator>
  <cp:lastModifiedBy>dmeekins10@gmail.com</cp:lastModifiedBy>
  <cp:revision>43</cp:revision>
  <dcterms:created xsi:type="dcterms:W3CDTF">2016-03-15T01:30:12Z</dcterms:created>
  <dcterms:modified xsi:type="dcterms:W3CDTF">2016-03-16T03:10:52Z</dcterms:modified>
</cp:coreProperties>
</file>